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43"/>
  </p:notesMasterIdLst>
  <p:sldIdLst>
    <p:sldId id="316" r:id="rId2"/>
    <p:sldId id="257" r:id="rId3"/>
    <p:sldId id="318" r:id="rId4"/>
    <p:sldId id="326" r:id="rId5"/>
    <p:sldId id="327" r:id="rId6"/>
    <p:sldId id="329" r:id="rId7"/>
    <p:sldId id="331" r:id="rId8"/>
    <p:sldId id="332" r:id="rId9"/>
    <p:sldId id="333" r:id="rId10"/>
    <p:sldId id="341" r:id="rId11"/>
    <p:sldId id="330" r:id="rId12"/>
    <p:sldId id="328" r:id="rId13"/>
    <p:sldId id="337" r:id="rId14"/>
    <p:sldId id="338" r:id="rId15"/>
    <p:sldId id="343" r:id="rId16"/>
    <p:sldId id="339" r:id="rId17"/>
    <p:sldId id="342" r:id="rId18"/>
    <p:sldId id="346" r:id="rId19"/>
    <p:sldId id="347" r:id="rId20"/>
    <p:sldId id="344" r:id="rId21"/>
    <p:sldId id="363" r:id="rId22"/>
    <p:sldId id="345" r:id="rId23"/>
    <p:sldId id="348" r:id="rId24"/>
    <p:sldId id="349" r:id="rId25"/>
    <p:sldId id="350" r:id="rId26"/>
    <p:sldId id="351" r:id="rId27"/>
    <p:sldId id="352" r:id="rId28"/>
    <p:sldId id="362" r:id="rId29"/>
    <p:sldId id="335" r:id="rId30"/>
    <p:sldId id="354" r:id="rId31"/>
    <p:sldId id="355" r:id="rId32"/>
    <p:sldId id="356" r:id="rId33"/>
    <p:sldId id="340" r:id="rId34"/>
    <p:sldId id="353" r:id="rId35"/>
    <p:sldId id="358" r:id="rId36"/>
    <p:sldId id="359" r:id="rId37"/>
    <p:sldId id="360" r:id="rId38"/>
    <p:sldId id="361" r:id="rId39"/>
    <p:sldId id="336" r:id="rId40"/>
    <p:sldId id="364" r:id="rId41"/>
    <p:sldId id="357" r:id="rId42"/>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71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AFDE"/>
    <a:srgbClr val="778D9A"/>
    <a:srgbClr val="3ABFC4"/>
    <a:srgbClr val="3F4F5E"/>
    <a:srgbClr val="425269"/>
    <a:srgbClr val="B6C6B6"/>
    <a:srgbClr val="D3995F"/>
    <a:srgbClr val="BD804A"/>
    <a:srgbClr val="7B91A1"/>
    <a:srgbClr val="8AAC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9" autoAdjust="0"/>
    <p:restoredTop sz="80969" autoAdjust="0"/>
  </p:normalViewPr>
  <p:slideViewPr>
    <p:cSldViewPr snapToGrid="0">
      <p:cViewPr varScale="1">
        <p:scale>
          <a:sx n="94" d="100"/>
          <a:sy n="94" d="100"/>
        </p:scale>
        <p:origin x="1116" y="96"/>
      </p:cViewPr>
      <p:guideLst>
        <p:guide orient="horz" pos="2183"/>
        <p:guide pos="7197"/>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36158;&#26093;\Desktop\&#25968;&#2545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36158;&#26093;\Desktop\&#25968;&#2545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Sheet1!$B$2</c:f>
              <c:strCache>
                <c:ptCount val="1"/>
                <c:pt idx="0">
                  <c:v>intent</c:v>
                </c:pt>
              </c:strCache>
            </c:strRef>
          </c:tx>
          <c:spPr>
            <a:ln w="28575" cap="rnd">
              <a:solidFill>
                <a:srgbClr val="00B0F0"/>
              </a:solidFill>
              <a:round/>
            </a:ln>
            <a:effectLst/>
          </c:spPr>
          <c:marker>
            <c:symbol val="square"/>
            <c:size val="5"/>
            <c:spPr>
              <a:solidFill>
                <a:srgbClr val="00B0F0"/>
              </a:solidFill>
              <a:ln w="9525">
                <a:solidFill>
                  <a:schemeClr val="tx1"/>
                </a:solidFill>
              </a:ln>
              <a:effectLst/>
            </c:spPr>
          </c:marker>
          <c:val>
            <c:numRef>
              <c:f>Sheet1!$B$3:$B$15</c:f>
              <c:numCache>
                <c:formatCode>General</c:formatCode>
                <c:ptCount val="13"/>
                <c:pt idx="0">
                  <c:v>93.6</c:v>
                </c:pt>
                <c:pt idx="1">
                  <c:v>94.1</c:v>
                </c:pt>
                <c:pt idx="2">
                  <c:v>95</c:v>
                </c:pt>
                <c:pt idx="3">
                  <c:v>96.9</c:v>
                </c:pt>
                <c:pt idx="4">
                  <c:v>97.5</c:v>
                </c:pt>
                <c:pt idx="5">
                  <c:v>97.9</c:v>
                </c:pt>
                <c:pt idx="6">
                  <c:v>98.1</c:v>
                </c:pt>
                <c:pt idx="7">
                  <c:v>98.43</c:v>
                </c:pt>
                <c:pt idx="8">
                  <c:v>98.77</c:v>
                </c:pt>
                <c:pt idx="9">
                  <c:v>98.99</c:v>
                </c:pt>
                <c:pt idx="10">
                  <c:v>99.1</c:v>
                </c:pt>
              </c:numCache>
            </c:numRef>
          </c:val>
          <c:smooth val="1"/>
        </c:ser>
        <c:ser>
          <c:idx val="1"/>
          <c:order val="1"/>
          <c:tx>
            <c:strRef>
              <c:f>Sheet1!$C$2</c:f>
              <c:strCache>
                <c:ptCount val="1"/>
                <c:pt idx="0">
                  <c:v>slot</c:v>
                </c:pt>
              </c:strCache>
            </c:strRef>
          </c:tx>
          <c:spPr>
            <a:ln w="28575" cap="rnd">
              <a:solidFill>
                <a:srgbClr val="00B050"/>
              </a:solidFill>
              <a:round/>
            </a:ln>
            <a:effectLst/>
          </c:spPr>
          <c:marker>
            <c:symbol val="triangle"/>
            <c:size val="5"/>
            <c:spPr>
              <a:solidFill>
                <a:srgbClr val="00B050"/>
              </a:solidFill>
              <a:ln w="9525">
                <a:solidFill>
                  <a:schemeClr val="tx1"/>
                </a:solidFill>
              </a:ln>
              <a:effectLst/>
            </c:spPr>
          </c:marker>
          <c:val>
            <c:numRef>
              <c:f>Sheet1!$C$3:$C$15</c:f>
              <c:numCache>
                <c:formatCode>General</c:formatCode>
                <c:ptCount val="13"/>
                <c:pt idx="0">
                  <c:v>94.8</c:v>
                </c:pt>
                <c:pt idx="1">
                  <c:v>95.2</c:v>
                </c:pt>
                <c:pt idx="2">
                  <c:v>95.2</c:v>
                </c:pt>
                <c:pt idx="3">
                  <c:v>95.62</c:v>
                </c:pt>
                <c:pt idx="4">
                  <c:v>95.86</c:v>
                </c:pt>
                <c:pt idx="5">
                  <c:v>95.9</c:v>
                </c:pt>
                <c:pt idx="6">
                  <c:v>95.98</c:v>
                </c:pt>
                <c:pt idx="7">
                  <c:v>96.08</c:v>
                </c:pt>
                <c:pt idx="8">
                  <c:v>96.08</c:v>
                </c:pt>
                <c:pt idx="9">
                  <c:v>96.1</c:v>
                </c:pt>
                <c:pt idx="10">
                  <c:v>96.1</c:v>
                </c:pt>
                <c:pt idx="11">
                  <c:v>96.52</c:v>
                </c:pt>
                <c:pt idx="12">
                  <c:v>96.89</c:v>
                </c:pt>
              </c:numCache>
            </c:numRef>
          </c:val>
          <c:smooth val="0"/>
        </c:ser>
        <c:dLbls>
          <c:showLegendKey val="0"/>
          <c:showVal val="0"/>
          <c:showCatName val="0"/>
          <c:showSerName val="0"/>
          <c:showPercent val="0"/>
          <c:showBubbleSize val="0"/>
        </c:dLbls>
        <c:marker val="1"/>
        <c:smooth val="0"/>
        <c:axId val="-403221488"/>
        <c:axId val="-403235632"/>
      </c:lineChart>
      <c:catAx>
        <c:axId val="-40322148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03235632"/>
        <c:crosses val="autoZero"/>
        <c:auto val="1"/>
        <c:lblAlgn val="ctr"/>
        <c:lblOffset val="100"/>
        <c:noMultiLvlLbl val="0"/>
      </c:catAx>
      <c:valAx>
        <c:axId val="-4032356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032214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Sheet1!$E$2</c:f>
              <c:strCache>
                <c:ptCount val="1"/>
                <c:pt idx="0">
                  <c:v>intent</c:v>
                </c:pt>
              </c:strCache>
            </c:strRef>
          </c:tx>
          <c:spPr>
            <a:ln w="28575" cap="rnd">
              <a:solidFill>
                <a:srgbClr val="0070C0"/>
              </a:solidFill>
              <a:round/>
            </a:ln>
            <a:effectLst/>
          </c:spPr>
          <c:marker>
            <c:symbol val="square"/>
            <c:size val="5"/>
            <c:spPr>
              <a:solidFill>
                <a:srgbClr val="0070C0"/>
              </a:solidFill>
              <a:ln w="9525">
                <a:solidFill>
                  <a:schemeClr val="tx1"/>
                </a:solidFill>
              </a:ln>
              <a:effectLst/>
            </c:spPr>
          </c:marker>
          <c:val>
            <c:numRef>
              <c:f>Sheet1!$E$3:$E$12</c:f>
              <c:numCache>
                <c:formatCode>General</c:formatCode>
                <c:ptCount val="10"/>
                <c:pt idx="0">
                  <c:v>96.8</c:v>
                </c:pt>
                <c:pt idx="1">
                  <c:v>97</c:v>
                </c:pt>
                <c:pt idx="2">
                  <c:v>97.7</c:v>
                </c:pt>
                <c:pt idx="3">
                  <c:v>98</c:v>
                </c:pt>
                <c:pt idx="4">
                  <c:v>98.6</c:v>
                </c:pt>
                <c:pt idx="5">
                  <c:v>99</c:v>
                </c:pt>
                <c:pt idx="6">
                  <c:v>99.14</c:v>
                </c:pt>
                <c:pt idx="7">
                  <c:v>99.29</c:v>
                </c:pt>
              </c:numCache>
            </c:numRef>
          </c:val>
          <c:smooth val="0"/>
        </c:ser>
        <c:ser>
          <c:idx val="1"/>
          <c:order val="1"/>
          <c:tx>
            <c:strRef>
              <c:f>Sheet1!$F$2</c:f>
              <c:strCache>
                <c:ptCount val="1"/>
                <c:pt idx="0">
                  <c:v>slot</c:v>
                </c:pt>
              </c:strCache>
            </c:strRef>
          </c:tx>
          <c:spPr>
            <a:ln w="28575" cap="rnd">
              <a:solidFill>
                <a:srgbClr val="00B050"/>
              </a:solidFill>
              <a:round/>
            </a:ln>
            <a:effectLst/>
          </c:spPr>
          <c:marker>
            <c:symbol val="triangle"/>
            <c:size val="5"/>
            <c:spPr>
              <a:solidFill>
                <a:srgbClr val="00B050"/>
              </a:solidFill>
              <a:ln w="9525">
                <a:solidFill>
                  <a:schemeClr val="tx1"/>
                </a:solidFill>
              </a:ln>
              <a:effectLst/>
            </c:spPr>
          </c:marker>
          <c:val>
            <c:numRef>
              <c:f>Sheet1!$F$3:$F$12</c:f>
              <c:numCache>
                <c:formatCode>General</c:formatCode>
                <c:ptCount val="10"/>
                <c:pt idx="0">
                  <c:v>88.3</c:v>
                </c:pt>
                <c:pt idx="1">
                  <c:v>88.78</c:v>
                </c:pt>
                <c:pt idx="2">
                  <c:v>88.8</c:v>
                </c:pt>
                <c:pt idx="3">
                  <c:v>91.8</c:v>
                </c:pt>
                <c:pt idx="4">
                  <c:v>93.9</c:v>
                </c:pt>
                <c:pt idx="5">
                  <c:v>94.2</c:v>
                </c:pt>
                <c:pt idx="6">
                  <c:v>96.92</c:v>
                </c:pt>
                <c:pt idx="7">
                  <c:v>97</c:v>
                </c:pt>
                <c:pt idx="8">
                  <c:v>97</c:v>
                </c:pt>
                <c:pt idx="9">
                  <c:v>97.17</c:v>
                </c:pt>
              </c:numCache>
            </c:numRef>
          </c:val>
          <c:smooth val="0"/>
        </c:ser>
        <c:dLbls>
          <c:showLegendKey val="0"/>
          <c:showVal val="0"/>
          <c:showCatName val="0"/>
          <c:showSerName val="0"/>
          <c:showPercent val="0"/>
          <c:showBubbleSize val="0"/>
        </c:dLbls>
        <c:marker val="1"/>
        <c:smooth val="0"/>
        <c:axId val="-403228560"/>
        <c:axId val="-403234000"/>
      </c:lineChart>
      <c:catAx>
        <c:axId val="-40322856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03234000"/>
        <c:crosses val="autoZero"/>
        <c:auto val="1"/>
        <c:lblAlgn val="ctr"/>
        <c:lblOffset val="100"/>
        <c:noMultiLvlLbl val="0"/>
      </c:catAx>
      <c:valAx>
        <c:axId val="-4032340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032285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625BB2-08EC-4F81-AE47-4D9F7C913450}" type="datetimeFigureOut">
              <a:rPr lang="zh-CN" altLang="en-US" smtClean="0"/>
              <a:t>2020/5/22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154411-6D0A-49A7-81D8-9A845F50F6F8}" type="slidenum">
              <a:rPr lang="zh-CN" altLang="en-US" smtClean="0"/>
              <a:t>‹#›</a:t>
            </a:fld>
            <a:endParaRPr lang="zh-CN" altLang="en-US"/>
          </a:p>
        </p:txBody>
      </p:sp>
    </p:spTree>
    <p:extLst>
      <p:ext uri="{BB962C8B-B14F-4D97-AF65-F5344CB8AC3E}">
        <p14:creationId xmlns:p14="http://schemas.microsoft.com/office/powerpoint/2010/main" val="1279564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52CA35-3062-407C-A83C-49F792045B16}"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1330240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52CA35-3062-407C-A83C-49F792045B16}" type="slidenum">
              <a:rPr lang="zh-CN" altLang="en-US" smtClean="0"/>
              <a:t>10</a:t>
            </a:fld>
            <a:endParaRPr lang="zh-CN" altLang="en-US"/>
          </a:p>
        </p:txBody>
      </p:sp>
    </p:spTree>
    <p:extLst>
      <p:ext uri="{BB962C8B-B14F-4D97-AF65-F5344CB8AC3E}">
        <p14:creationId xmlns:p14="http://schemas.microsoft.com/office/powerpoint/2010/main" val="1404698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模型先在一些数据充足的领域训练，然后在未见的新领域上测试。针对一个领域，我们每次给定模型一个带标注的支撑样本集（</a:t>
            </a:r>
            <a:r>
              <a:rPr lang="en-US" altLang="zh-CN" sz="1200" b="0" i="0" kern="1200" dirty="0" smtClean="0">
                <a:solidFill>
                  <a:schemeClr val="tx1"/>
                </a:solidFill>
                <a:effectLst/>
                <a:latin typeface="+mn-lt"/>
                <a:ea typeface="+mn-ea"/>
                <a:cs typeface="+mn-cs"/>
              </a:rPr>
              <a:t>Support Set</a:t>
            </a:r>
            <a:r>
              <a:rPr lang="zh-CN" altLang="en-US" sz="1200" b="0" i="0" kern="1200" dirty="0" smtClean="0">
                <a:solidFill>
                  <a:schemeClr val="tx1"/>
                </a:solidFill>
                <a:effectLst/>
                <a:latin typeface="+mn-lt"/>
                <a:ea typeface="+mn-ea"/>
                <a:cs typeface="+mn-cs"/>
              </a:rPr>
              <a:t>）作为参考，让模型对任意未见过的查询样本集（</a:t>
            </a:r>
            <a:r>
              <a:rPr lang="en-US" altLang="zh-CN" sz="1200" b="0" i="0" kern="1200" dirty="0" smtClean="0">
                <a:solidFill>
                  <a:schemeClr val="tx1"/>
                </a:solidFill>
                <a:effectLst/>
                <a:latin typeface="+mn-lt"/>
                <a:ea typeface="+mn-ea"/>
                <a:cs typeface="+mn-cs"/>
              </a:rPr>
              <a:t>Query Set</a:t>
            </a:r>
            <a:r>
              <a:rPr lang="zh-CN" altLang="en-US" sz="1200" b="0" i="0" kern="1200" dirty="0" smtClean="0">
                <a:solidFill>
                  <a:schemeClr val="tx1"/>
                </a:solidFill>
                <a:effectLst/>
                <a:latin typeface="+mn-lt"/>
                <a:ea typeface="+mn-ea"/>
                <a:cs typeface="+mn-cs"/>
              </a:rPr>
              <a:t>）标注用户意图和槽位。以图三中测试领域为例，给定</a:t>
            </a:r>
            <a:r>
              <a:rPr lang="en-US" altLang="zh-CN" sz="1200" b="0" i="0" kern="1200" dirty="0" smtClean="0">
                <a:solidFill>
                  <a:schemeClr val="tx1"/>
                </a:solidFill>
                <a:effectLst/>
                <a:latin typeface="+mn-lt"/>
                <a:ea typeface="+mn-ea"/>
                <a:cs typeface="+mn-cs"/>
              </a:rPr>
              <a:t>Support Set</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Query</a:t>
            </a:r>
            <a:r>
              <a:rPr lang="zh-CN" altLang="en-US" sz="1200" b="0" i="0" kern="1200" dirty="0" smtClean="0">
                <a:solidFill>
                  <a:schemeClr val="tx1"/>
                </a:solidFill>
                <a:effectLst/>
                <a:latin typeface="+mn-lt"/>
                <a:ea typeface="+mn-ea"/>
                <a:cs typeface="+mn-cs"/>
              </a:rPr>
              <a:t>句“播放阿凡达”，模型需要预测出意图为“播放电影”，槽位为</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电影：阿凡达</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F154411-6D0A-49A7-81D8-9A845F50F6F8}" type="slidenum">
              <a:rPr lang="zh-CN" altLang="en-US" smtClean="0"/>
              <a:t>11</a:t>
            </a:fld>
            <a:endParaRPr lang="zh-CN" altLang="en-US"/>
          </a:p>
        </p:txBody>
      </p:sp>
    </p:spTree>
    <p:extLst>
      <p:ext uri="{BB962C8B-B14F-4D97-AF65-F5344CB8AC3E}">
        <p14:creationId xmlns:p14="http://schemas.microsoft.com/office/powerpoint/2010/main" val="1933089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1827409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52CA35-3062-407C-A83C-49F792045B16}" type="slidenum">
              <a:rPr lang="zh-CN" altLang="en-US" smtClean="0"/>
              <a:t>13</a:t>
            </a:fld>
            <a:endParaRPr lang="zh-CN" altLang="en-US"/>
          </a:p>
        </p:txBody>
      </p:sp>
    </p:spTree>
    <p:extLst>
      <p:ext uri="{BB962C8B-B14F-4D97-AF65-F5344CB8AC3E}">
        <p14:creationId xmlns:p14="http://schemas.microsoft.com/office/powerpoint/2010/main" val="773299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a:t>
            </a:r>
            <a:r>
              <a:rPr lang="zh-CN" altLang="en-US" dirty="0" smtClean="0"/>
              <a:t>可以看作槽填充和意图识别的权重</a:t>
            </a:r>
            <a:r>
              <a:rPr lang="zh-CN" altLang="en-US" dirty="0" smtClean="0"/>
              <a:t>。</a:t>
            </a:r>
            <a:endParaRPr lang="en-US" altLang="zh-CN" dirty="0" smtClean="0"/>
          </a:p>
          <a:p>
            <a:r>
              <a:rPr lang="en-US" altLang="zh-CN" dirty="0" smtClean="0"/>
              <a:t>g</a:t>
            </a:r>
            <a:r>
              <a:rPr lang="zh-CN" altLang="en-US" dirty="0" smtClean="0"/>
              <a:t>越大表明槽填充上下文向量和意图上下文向量对输入序列的相同部分给予了更多的注意力。</a:t>
            </a:r>
            <a:endParaRPr lang="zh-CN" altLang="en-US" dirty="0"/>
          </a:p>
        </p:txBody>
      </p:sp>
      <p:sp>
        <p:nvSpPr>
          <p:cNvPr id="4" name="灯片编号占位符 3"/>
          <p:cNvSpPr>
            <a:spLocks noGrp="1"/>
          </p:cNvSpPr>
          <p:nvPr>
            <p:ph type="sldNum" sz="quarter" idx="10"/>
          </p:nvPr>
        </p:nvSpPr>
        <p:spPr/>
        <p:txBody>
          <a:bodyPr/>
          <a:lstStyle/>
          <a:p>
            <a:fld id="{BA52CA35-3062-407C-A83C-49F792045B16}" type="slidenum">
              <a:rPr lang="zh-CN" altLang="en-US" smtClean="0"/>
              <a:t>14</a:t>
            </a:fld>
            <a:endParaRPr lang="zh-CN" altLang="en-US"/>
          </a:p>
        </p:txBody>
      </p:sp>
    </p:spTree>
    <p:extLst>
      <p:ext uri="{BB962C8B-B14F-4D97-AF65-F5344CB8AC3E}">
        <p14:creationId xmlns:p14="http://schemas.microsoft.com/office/powerpoint/2010/main" val="2210795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52CA35-3062-407C-A83C-49F792045B16}" type="slidenum">
              <a:rPr lang="zh-CN" altLang="en-US" smtClean="0"/>
              <a:t>15</a:t>
            </a:fld>
            <a:endParaRPr lang="zh-CN" altLang="en-US"/>
          </a:p>
        </p:txBody>
      </p:sp>
    </p:spTree>
    <p:extLst>
      <p:ext uri="{BB962C8B-B14F-4D97-AF65-F5344CB8AC3E}">
        <p14:creationId xmlns:p14="http://schemas.microsoft.com/office/powerpoint/2010/main" val="1594816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52CA35-3062-407C-A83C-49F792045B16}" type="slidenum">
              <a:rPr lang="zh-CN" altLang="en-US" smtClean="0"/>
              <a:t>16</a:t>
            </a:fld>
            <a:endParaRPr lang="zh-CN" altLang="en-US"/>
          </a:p>
        </p:txBody>
      </p:sp>
    </p:spTree>
    <p:extLst>
      <p:ext uri="{BB962C8B-B14F-4D97-AF65-F5344CB8AC3E}">
        <p14:creationId xmlns:p14="http://schemas.microsoft.com/office/powerpoint/2010/main" val="91934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52CA35-3062-407C-A83C-49F792045B16}" type="slidenum">
              <a:rPr lang="zh-CN" altLang="en-US" smtClean="0"/>
              <a:t>17</a:t>
            </a:fld>
            <a:endParaRPr lang="zh-CN" altLang="en-US"/>
          </a:p>
        </p:txBody>
      </p:sp>
    </p:spTree>
    <p:extLst>
      <p:ext uri="{BB962C8B-B14F-4D97-AF65-F5344CB8AC3E}">
        <p14:creationId xmlns:p14="http://schemas.microsoft.com/office/powerpoint/2010/main" val="833325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52CA35-3062-407C-A83C-49F792045B16}" type="slidenum">
              <a:rPr lang="zh-CN" altLang="en-US" smtClean="0"/>
              <a:t>18</a:t>
            </a:fld>
            <a:endParaRPr lang="zh-CN" altLang="en-US"/>
          </a:p>
        </p:txBody>
      </p:sp>
    </p:spTree>
    <p:extLst>
      <p:ext uri="{BB962C8B-B14F-4D97-AF65-F5344CB8AC3E}">
        <p14:creationId xmlns:p14="http://schemas.microsoft.com/office/powerpoint/2010/main" val="3663811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52CA35-3062-407C-A83C-49F792045B16}" type="slidenum">
              <a:rPr lang="zh-CN" altLang="en-US" smtClean="0"/>
              <a:t>19</a:t>
            </a:fld>
            <a:endParaRPr lang="zh-CN" altLang="en-US"/>
          </a:p>
        </p:txBody>
      </p:sp>
    </p:spTree>
    <p:extLst>
      <p:ext uri="{BB962C8B-B14F-4D97-AF65-F5344CB8AC3E}">
        <p14:creationId xmlns:p14="http://schemas.microsoft.com/office/powerpoint/2010/main" val="2898292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154411-6D0A-49A7-81D8-9A845F50F6F8}" type="slidenum">
              <a:rPr lang="zh-CN" altLang="en-US" smtClean="0"/>
              <a:t>2</a:t>
            </a:fld>
            <a:endParaRPr lang="zh-CN" altLang="en-US"/>
          </a:p>
        </p:txBody>
      </p:sp>
    </p:spTree>
    <p:extLst>
      <p:ext uri="{BB962C8B-B14F-4D97-AF65-F5344CB8AC3E}">
        <p14:creationId xmlns:p14="http://schemas.microsoft.com/office/powerpoint/2010/main" val="3843170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52CA35-3062-407C-A83C-49F792045B16}" type="slidenum">
              <a:rPr lang="zh-CN" altLang="en-US" smtClean="0"/>
              <a:t>20</a:t>
            </a:fld>
            <a:endParaRPr lang="zh-CN" altLang="en-US"/>
          </a:p>
        </p:txBody>
      </p:sp>
    </p:spTree>
    <p:extLst>
      <p:ext uri="{BB962C8B-B14F-4D97-AF65-F5344CB8AC3E}">
        <p14:creationId xmlns:p14="http://schemas.microsoft.com/office/powerpoint/2010/main" val="2510007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模型先在一些数据充足的领域训练，然后在未见的新领域上测试。针对一个领域，我们每次给定模型一个带标注的支撑样本集（</a:t>
            </a:r>
            <a:r>
              <a:rPr lang="en-US" altLang="zh-CN" sz="1200" b="0" i="0" kern="1200" dirty="0" smtClean="0">
                <a:solidFill>
                  <a:schemeClr val="tx1"/>
                </a:solidFill>
                <a:effectLst/>
                <a:latin typeface="+mn-lt"/>
                <a:ea typeface="+mn-ea"/>
                <a:cs typeface="+mn-cs"/>
              </a:rPr>
              <a:t>Support Set</a:t>
            </a:r>
            <a:r>
              <a:rPr lang="zh-CN" altLang="en-US" sz="1200" b="0" i="0" kern="1200" dirty="0" smtClean="0">
                <a:solidFill>
                  <a:schemeClr val="tx1"/>
                </a:solidFill>
                <a:effectLst/>
                <a:latin typeface="+mn-lt"/>
                <a:ea typeface="+mn-ea"/>
                <a:cs typeface="+mn-cs"/>
              </a:rPr>
              <a:t>）作为参考，让模型对任意未见过的查询样本集（</a:t>
            </a:r>
            <a:r>
              <a:rPr lang="en-US" altLang="zh-CN" sz="1200" b="0" i="0" kern="1200" dirty="0" smtClean="0">
                <a:solidFill>
                  <a:schemeClr val="tx1"/>
                </a:solidFill>
                <a:effectLst/>
                <a:latin typeface="+mn-lt"/>
                <a:ea typeface="+mn-ea"/>
                <a:cs typeface="+mn-cs"/>
              </a:rPr>
              <a:t>Query Set</a:t>
            </a:r>
            <a:r>
              <a:rPr lang="zh-CN" altLang="en-US" sz="1200" b="0" i="0" kern="1200" dirty="0" smtClean="0">
                <a:solidFill>
                  <a:schemeClr val="tx1"/>
                </a:solidFill>
                <a:effectLst/>
                <a:latin typeface="+mn-lt"/>
                <a:ea typeface="+mn-ea"/>
                <a:cs typeface="+mn-cs"/>
              </a:rPr>
              <a:t>）标注用户意图和槽位。以图三中测试领域为例，给定</a:t>
            </a:r>
            <a:r>
              <a:rPr lang="en-US" altLang="zh-CN" sz="1200" b="0" i="0" kern="1200" dirty="0" smtClean="0">
                <a:solidFill>
                  <a:schemeClr val="tx1"/>
                </a:solidFill>
                <a:effectLst/>
                <a:latin typeface="+mn-lt"/>
                <a:ea typeface="+mn-ea"/>
                <a:cs typeface="+mn-cs"/>
              </a:rPr>
              <a:t>Support Set</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Query</a:t>
            </a:r>
            <a:r>
              <a:rPr lang="zh-CN" altLang="en-US" sz="1200" b="0" i="0" kern="1200" dirty="0" smtClean="0">
                <a:solidFill>
                  <a:schemeClr val="tx1"/>
                </a:solidFill>
                <a:effectLst/>
                <a:latin typeface="+mn-lt"/>
                <a:ea typeface="+mn-ea"/>
                <a:cs typeface="+mn-cs"/>
              </a:rPr>
              <a:t>句“播放阿凡达”，模型需要预测出意图为“播放电影”，槽位为</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电影：阿凡达</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F154411-6D0A-49A7-81D8-9A845F50F6F8}" type="slidenum">
              <a:rPr lang="zh-CN" altLang="en-US" smtClean="0"/>
              <a:t>21</a:t>
            </a:fld>
            <a:endParaRPr lang="zh-CN" altLang="en-US"/>
          </a:p>
        </p:txBody>
      </p:sp>
    </p:spTree>
    <p:extLst>
      <p:ext uri="{BB962C8B-B14F-4D97-AF65-F5344CB8AC3E}">
        <p14:creationId xmlns:p14="http://schemas.microsoft.com/office/powerpoint/2010/main" val="3085815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52CA35-3062-407C-A83C-49F792045B16}" type="slidenum">
              <a:rPr lang="zh-CN" altLang="en-US" smtClean="0"/>
              <a:t>22</a:t>
            </a:fld>
            <a:endParaRPr lang="zh-CN" altLang="en-US"/>
          </a:p>
        </p:txBody>
      </p:sp>
    </p:spTree>
    <p:extLst>
      <p:ext uri="{BB962C8B-B14F-4D97-AF65-F5344CB8AC3E}">
        <p14:creationId xmlns:p14="http://schemas.microsoft.com/office/powerpoint/2010/main" val="3549447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52CA35-3062-407C-A83C-49F792045B16}" type="slidenum">
              <a:rPr lang="zh-CN" altLang="en-US" smtClean="0"/>
              <a:t>23</a:t>
            </a:fld>
            <a:endParaRPr lang="zh-CN" altLang="en-US"/>
          </a:p>
        </p:txBody>
      </p:sp>
    </p:spTree>
    <p:extLst>
      <p:ext uri="{BB962C8B-B14F-4D97-AF65-F5344CB8AC3E}">
        <p14:creationId xmlns:p14="http://schemas.microsoft.com/office/powerpoint/2010/main" val="22986587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ICML</a:t>
            </a:r>
          </a:p>
          <a:p>
            <a:r>
              <a:rPr lang="en-US" altLang="zh-CN" sz="1200" b="0" i="0" kern="1200" dirty="0" err="1" smtClean="0">
                <a:solidFill>
                  <a:schemeClr val="tx1"/>
                </a:solidFill>
                <a:effectLst/>
                <a:latin typeface="+mn-lt"/>
                <a:ea typeface="+mn-ea"/>
                <a:cs typeface="+mn-cs"/>
              </a:rPr>
              <a:t>Tapnet</a:t>
            </a:r>
            <a:r>
              <a:rPr lang="en-US" altLang="zh-CN" sz="1200" b="0" i="0" kern="1200" dirty="0" smtClean="0">
                <a:solidFill>
                  <a:schemeClr val="tx1"/>
                </a:solidFill>
                <a:effectLst/>
                <a:latin typeface="+mn-lt"/>
                <a:ea typeface="+mn-ea"/>
                <a:cs typeface="+mn-cs"/>
              </a:rPr>
              <a:t>: Neural network augmented with </a:t>
            </a:r>
            <a:r>
              <a:rPr lang="en-US" altLang="zh-CN" sz="1200" b="0" i="0" kern="1200" dirty="0" err="1" smtClean="0">
                <a:solidFill>
                  <a:schemeClr val="tx1"/>
                </a:solidFill>
                <a:effectLst/>
                <a:latin typeface="+mn-lt"/>
                <a:ea typeface="+mn-ea"/>
                <a:cs typeface="+mn-cs"/>
              </a:rPr>
              <a:t>taskadaptive</a:t>
            </a:r>
            <a:r>
              <a:rPr lang="en-US" altLang="zh-CN" sz="1200" b="0" i="0" kern="1200" dirty="0" smtClean="0">
                <a:solidFill>
                  <a:schemeClr val="tx1"/>
                </a:solidFill>
                <a:effectLst/>
                <a:latin typeface="+mn-lt"/>
                <a:ea typeface="+mn-ea"/>
                <a:cs typeface="+mn-cs"/>
              </a:rPr>
              <a:t> projection for few-shot learning</a:t>
            </a:r>
            <a:endParaRPr lang="zh-CN" altLang="en-US" dirty="0"/>
          </a:p>
        </p:txBody>
      </p:sp>
      <p:sp>
        <p:nvSpPr>
          <p:cNvPr id="4" name="灯片编号占位符 3"/>
          <p:cNvSpPr>
            <a:spLocks noGrp="1"/>
          </p:cNvSpPr>
          <p:nvPr>
            <p:ph type="sldNum" sz="quarter" idx="10"/>
          </p:nvPr>
        </p:nvSpPr>
        <p:spPr/>
        <p:txBody>
          <a:bodyPr/>
          <a:lstStyle/>
          <a:p>
            <a:fld id="{BA52CA35-3062-407C-A83C-49F792045B16}" type="slidenum">
              <a:rPr lang="zh-CN" altLang="en-US" smtClean="0"/>
              <a:t>24</a:t>
            </a:fld>
            <a:endParaRPr lang="zh-CN" altLang="en-US"/>
          </a:p>
        </p:txBody>
      </p:sp>
    </p:spTree>
    <p:extLst>
      <p:ext uri="{BB962C8B-B14F-4D97-AF65-F5344CB8AC3E}">
        <p14:creationId xmlns:p14="http://schemas.microsoft.com/office/powerpoint/2010/main" val="1140364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52CA35-3062-407C-A83C-49F792045B16}" type="slidenum">
              <a:rPr lang="zh-CN" altLang="en-US" smtClean="0"/>
              <a:t>25</a:t>
            </a:fld>
            <a:endParaRPr lang="zh-CN" altLang="en-US"/>
          </a:p>
        </p:txBody>
      </p:sp>
    </p:spTree>
    <p:extLst>
      <p:ext uri="{BB962C8B-B14F-4D97-AF65-F5344CB8AC3E}">
        <p14:creationId xmlns:p14="http://schemas.microsoft.com/office/powerpoint/2010/main" val="2939918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52CA35-3062-407C-A83C-49F792045B16}" type="slidenum">
              <a:rPr lang="zh-CN" altLang="en-US" smtClean="0"/>
              <a:t>26</a:t>
            </a:fld>
            <a:endParaRPr lang="zh-CN" altLang="en-US"/>
          </a:p>
        </p:txBody>
      </p:sp>
    </p:spTree>
    <p:extLst>
      <p:ext uri="{BB962C8B-B14F-4D97-AF65-F5344CB8AC3E}">
        <p14:creationId xmlns:p14="http://schemas.microsoft.com/office/powerpoint/2010/main" val="2137586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52CA35-3062-407C-A83C-49F792045B16}" type="slidenum">
              <a:rPr lang="zh-CN" altLang="en-US" smtClean="0"/>
              <a:t>27</a:t>
            </a:fld>
            <a:endParaRPr lang="zh-CN" altLang="en-US"/>
          </a:p>
        </p:txBody>
      </p:sp>
    </p:spTree>
    <p:extLst>
      <p:ext uri="{BB962C8B-B14F-4D97-AF65-F5344CB8AC3E}">
        <p14:creationId xmlns:p14="http://schemas.microsoft.com/office/powerpoint/2010/main" val="1361849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52CA35-3062-407C-A83C-49F792045B16}" type="slidenum">
              <a:rPr lang="zh-CN" altLang="en-US" smtClean="0"/>
              <a:t>28</a:t>
            </a:fld>
            <a:endParaRPr lang="zh-CN" altLang="en-US"/>
          </a:p>
        </p:txBody>
      </p:sp>
    </p:spTree>
    <p:extLst>
      <p:ext uri="{BB962C8B-B14F-4D97-AF65-F5344CB8AC3E}">
        <p14:creationId xmlns:p14="http://schemas.microsoft.com/office/powerpoint/2010/main" val="3029532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solidFill>
                  <a:prstClr val="black"/>
                </a:solidFill>
              </a:rPr>
              <a:pPr/>
              <a:t>29</a:t>
            </a:fld>
            <a:endParaRPr lang="zh-CN" altLang="en-US">
              <a:solidFill>
                <a:prstClr val="black"/>
              </a:solidFill>
            </a:endParaRPr>
          </a:p>
        </p:txBody>
      </p:sp>
    </p:spTree>
    <p:extLst>
      <p:ext uri="{BB962C8B-B14F-4D97-AF65-F5344CB8AC3E}">
        <p14:creationId xmlns:p14="http://schemas.microsoft.com/office/powerpoint/2010/main" val="1146931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36714140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68A64-069C-4FC3-A227-B9F541D15B3C}" type="slidenum">
              <a:rPr lang="zh-CN" altLang="en-US" smtClean="0"/>
              <a:t>30</a:t>
            </a:fld>
            <a:endParaRPr lang="zh-CN" altLang="en-US"/>
          </a:p>
        </p:txBody>
      </p:sp>
    </p:spTree>
    <p:extLst>
      <p:ext uri="{BB962C8B-B14F-4D97-AF65-F5344CB8AC3E}">
        <p14:creationId xmlns:p14="http://schemas.microsoft.com/office/powerpoint/2010/main" val="267420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68A64-069C-4FC3-A227-B9F541D15B3C}" type="slidenum">
              <a:rPr lang="zh-CN" altLang="en-US" smtClean="0"/>
              <a:t>31</a:t>
            </a:fld>
            <a:endParaRPr lang="zh-CN" altLang="en-US"/>
          </a:p>
        </p:txBody>
      </p:sp>
    </p:spTree>
    <p:extLst>
      <p:ext uri="{BB962C8B-B14F-4D97-AF65-F5344CB8AC3E}">
        <p14:creationId xmlns:p14="http://schemas.microsoft.com/office/powerpoint/2010/main" val="3819204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68A64-069C-4FC3-A227-B9F541D15B3C}" type="slidenum">
              <a:rPr lang="zh-CN" altLang="en-US" smtClean="0"/>
              <a:t>32</a:t>
            </a:fld>
            <a:endParaRPr lang="zh-CN" altLang="en-US"/>
          </a:p>
        </p:txBody>
      </p:sp>
    </p:spTree>
    <p:extLst>
      <p:ext uri="{BB962C8B-B14F-4D97-AF65-F5344CB8AC3E}">
        <p14:creationId xmlns:p14="http://schemas.microsoft.com/office/powerpoint/2010/main" val="4104201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68A64-069C-4FC3-A227-B9F541D15B3C}" type="slidenum">
              <a:rPr lang="zh-CN" altLang="en-US" smtClean="0"/>
              <a:t>33</a:t>
            </a:fld>
            <a:endParaRPr lang="zh-CN" altLang="en-US"/>
          </a:p>
        </p:txBody>
      </p:sp>
    </p:spTree>
    <p:extLst>
      <p:ext uri="{BB962C8B-B14F-4D97-AF65-F5344CB8AC3E}">
        <p14:creationId xmlns:p14="http://schemas.microsoft.com/office/powerpoint/2010/main" val="114678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68A64-069C-4FC3-A227-B9F541D15B3C}" type="slidenum">
              <a:rPr lang="zh-CN" altLang="en-US" smtClean="0"/>
              <a:t>34</a:t>
            </a:fld>
            <a:endParaRPr lang="zh-CN" altLang="en-US"/>
          </a:p>
        </p:txBody>
      </p:sp>
    </p:spTree>
    <p:extLst>
      <p:ext uri="{BB962C8B-B14F-4D97-AF65-F5344CB8AC3E}">
        <p14:creationId xmlns:p14="http://schemas.microsoft.com/office/powerpoint/2010/main" val="3482748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AAAI2020</a:t>
            </a:r>
          </a:p>
          <a:p>
            <a:r>
              <a:rPr lang="zh-CN" altLang="en-US" sz="12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不对齐的问题主要来自两个方面：患者的口语表达和分散的关键词，具体地说，绝大多数患者不通医术，患者的病情陈述是用口语表述来描述的，表述用词与医学专业术语存在差异，同时患者与患者的表述之间也存在表达习惯和方言上的差异；</a:t>
            </a:r>
            <a:endParaRPr lang="en-US" altLang="zh-CN" sz="12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a:p>
            <a:endParaRPr lang="en-US" altLang="zh-CN" sz="1200" kern="100" dirty="0" smtClean="0">
              <a:ea typeface="Gen Jyuu Gothic Monospace Regul" panose="020B0309020203020207" pitchFamily="49" charset="-128"/>
              <a:sym typeface="Gen Jyuu Gothic Monospace Regul" panose="020B0309020203020207"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如图</a:t>
            </a:r>
            <a:r>
              <a:rPr lang="en-US" altLang="zh-CN" sz="12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2</a:t>
            </a:r>
            <a:r>
              <a:rPr lang="zh-CN" altLang="en-US" sz="12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中的例子，“腹痛”在用户陈述中被以“肚子”和“痛”这样的口语话表述方式分散表示。</a:t>
            </a:r>
          </a:p>
          <a:p>
            <a:endParaRPr lang="zh-CN" altLang="en-US" dirty="0"/>
          </a:p>
        </p:txBody>
      </p:sp>
      <p:sp>
        <p:nvSpPr>
          <p:cNvPr id="4" name="灯片编号占位符 3"/>
          <p:cNvSpPr>
            <a:spLocks noGrp="1"/>
          </p:cNvSpPr>
          <p:nvPr>
            <p:ph type="sldNum" sz="quarter" idx="10"/>
          </p:nvPr>
        </p:nvSpPr>
        <p:spPr/>
        <p:txBody>
          <a:bodyPr/>
          <a:lstStyle/>
          <a:p>
            <a:fld id="{D6C68A64-069C-4FC3-A227-B9F541D15B3C}" type="slidenum">
              <a:rPr lang="zh-CN" altLang="en-US" smtClean="0"/>
              <a:t>35</a:t>
            </a:fld>
            <a:endParaRPr lang="zh-CN" altLang="en-US"/>
          </a:p>
        </p:txBody>
      </p:sp>
    </p:spTree>
    <p:extLst>
      <p:ext uri="{BB962C8B-B14F-4D97-AF65-F5344CB8AC3E}">
        <p14:creationId xmlns:p14="http://schemas.microsoft.com/office/powerpoint/2010/main" val="4289312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6C68A64-069C-4FC3-A227-B9F541D15B3C}" type="slidenum">
              <a:rPr lang="zh-CN" altLang="en-US" smtClean="0"/>
              <a:t>36</a:t>
            </a:fld>
            <a:endParaRPr lang="zh-CN" altLang="en-US"/>
          </a:p>
        </p:txBody>
      </p:sp>
    </p:spTree>
    <p:extLst>
      <p:ext uri="{BB962C8B-B14F-4D97-AF65-F5344CB8AC3E}">
        <p14:creationId xmlns:p14="http://schemas.microsoft.com/office/powerpoint/2010/main" val="2581978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面对数据标注成本高的挑战，我们利用大量无标注数据，将回复作为问句的弱标注信息，从而减少对于精标注数据的需求。具体来说，在线医学社区中存在着大量的医学对话，医生总是在他们的回复中用专业化的表达来复述病人的症状，这很容易通过字符串匹配医学知识库中的医学概念来获得医学术语。如图</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中的示例，医生提到了槽值“腹痛”，而该术语正是患者陈述的病症。因此，基于医生回复中的医学术语与病人的询问密切相关的直觉，我们提出了一种新的方法，将医生回复中的医学实体作为模型预训练的目标，然后再在标注良好的数据上进行精调。</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r>
              <a:rPr lang="en-US" altLang="zh-CN" sz="1200" b="1" i="0" kern="1200" dirty="0" smtClean="0">
                <a:solidFill>
                  <a:schemeClr val="tx1"/>
                </a:solidFill>
                <a:effectLst/>
                <a:latin typeface="+mn-lt"/>
                <a:ea typeface="+mn-ea"/>
                <a:cs typeface="+mn-cs"/>
              </a:rPr>
              <a:t>3.3.1 </a:t>
            </a:r>
            <a:r>
              <a:rPr lang="zh-CN" altLang="en-US" sz="1200" b="1" i="0" kern="1200" dirty="0" smtClean="0">
                <a:solidFill>
                  <a:schemeClr val="tx1"/>
                </a:solidFill>
                <a:effectLst/>
                <a:latin typeface="+mn-lt"/>
                <a:ea typeface="+mn-ea"/>
                <a:cs typeface="+mn-cs"/>
              </a:rPr>
              <a:t>弱监督数据用于预训练</a:t>
            </a:r>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医生的回答常常用正式的医学术语复述患者的症状，因此包含了与患者健康状况相关的医学术语。基于这种直觉，可以将医生的回答作为患者病情陈述的弱监督。同时，弱监督方法充分利用了未标注的数据，有助于降低标注成本。尽管使用无标注数据进行预训练可能会导致模型无法学习准确的标签，但它可以帮助模型消除大多数负面标签。在这之后，预训练得到的模型将根据标注良好的数据进行精调。</a:t>
            </a:r>
          </a:p>
          <a:p>
            <a:r>
              <a:rPr lang="zh-CN" altLang="en-US" sz="1200" b="0" i="0" kern="1200" dirty="0" smtClean="0">
                <a:solidFill>
                  <a:schemeClr val="tx1"/>
                </a:solidFill>
                <a:effectLst/>
                <a:latin typeface="+mn-lt"/>
                <a:ea typeface="+mn-ea"/>
                <a:cs typeface="+mn-cs"/>
              </a:rPr>
              <a:t> </a:t>
            </a:r>
          </a:p>
          <a:p>
            <a:r>
              <a:rPr lang="en-US" altLang="zh-CN" sz="1200" b="1" i="0" kern="1200" dirty="0" smtClean="0">
                <a:solidFill>
                  <a:schemeClr val="tx1"/>
                </a:solidFill>
                <a:effectLst/>
                <a:latin typeface="+mn-lt"/>
                <a:ea typeface="+mn-ea"/>
                <a:cs typeface="+mn-cs"/>
              </a:rPr>
              <a:t>3.3.2 </a:t>
            </a:r>
            <a:r>
              <a:rPr lang="zh-CN" altLang="en-US" sz="1200" b="1" i="0" kern="1200" dirty="0" smtClean="0">
                <a:solidFill>
                  <a:schemeClr val="tx1"/>
                </a:solidFill>
                <a:effectLst/>
                <a:latin typeface="+mn-lt"/>
                <a:ea typeface="+mn-ea"/>
                <a:cs typeface="+mn-cs"/>
              </a:rPr>
              <a:t>精标注数据用于模型精调</a:t>
            </a:r>
            <a:br>
              <a:rPr lang="zh-CN" altLang="en-US" sz="1200" b="1"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上个阶段，分类模型已经学习了无标注数据的相关槽值信息（即已预训练），然后将模型训练在精标注数据上进行再训练。无标注数据预训练步骤有助于模型消除大多数负面标签，而精调步骤旨在根据精标注数据，使模型更准确地分类。</a:t>
            </a:r>
          </a:p>
          <a:p>
            <a:endParaRPr lang="zh-CN" altLang="en-US" dirty="0"/>
          </a:p>
        </p:txBody>
      </p:sp>
      <p:sp>
        <p:nvSpPr>
          <p:cNvPr id="4" name="灯片编号占位符 3"/>
          <p:cNvSpPr>
            <a:spLocks noGrp="1"/>
          </p:cNvSpPr>
          <p:nvPr>
            <p:ph type="sldNum" sz="quarter" idx="10"/>
          </p:nvPr>
        </p:nvSpPr>
        <p:spPr/>
        <p:txBody>
          <a:bodyPr/>
          <a:lstStyle/>
          <a:p>
            <a:fld id="{D6C68A64-069C-4FC3-A227-B9F541D15B3C}" type="slidenum">
              <a:rPr lang="zh-CN" altLang="en-US" smtClean="0"/>
              <a:t>37</a:t>
            </a:fld>
            <a:endParaRPr lang="zh-CN" altLang="en-US"/>
          </a:p>
        </p:txBody>
      </p:sp>
    </p:spTree>
    <p:extLst>
      <p:ext uri="{BB962C8B-B14F-4D97-AF65-F5344CB8AC3E}">
        <p14:creationId xmlns:p14="http://schemas.microsoft.com/office/powerpoint/2010/main" val="6655468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6C68A64-069C-4FC3-A227-B9F541D15B3C}" type="slidenum">
              <a:rPr lang="zh-CN" altLang="en-US" smtClean="0"/>
              <a:t>38</a:t>
            </a:fld>
            <a:endParaRPr lang="zh-CN" altLang="en-US"/>
          </a:p>
        </p:txBody>
      </p:sp>
    </p:spTree>
    <p:extLst>
      <p:ext uri="{BB962C8B-B14F-4D97-AF65-F5344CB8AC3E}">
        <p14:creationId xmlns:p14="http://schemas.microsoft.com/office/powerpoint/2010/main" val="16253323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solidFill>
                  <a:prstClr val="black"/>
                </a:solidFill>
              </a:rPr>
              <a:pPr/>
              <a:t>39</a:t>
            </a:fld>
            <a:endParaRPr lang="zh-CN" altLang="en-US">
              <a:solidFill>
                <a:prstClr val="black"/>
              </a:solidFill>
            </a:endParaRPr>
          </a:p>
        </p:txBody>
      </p:sp>
    </p:spTree>
    <p:extLst>
      <p:ext uri="{BB962C8B-B14F-4D97-AF65-F5344CB8AC3E}">
        <p14:creationId xmlns:p14="http://schemas.microsoft.com/office/powerpoint/2010/main" val="2639432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154411-6D0A-49A7-81D8-9A845F50F6F8}" type="slidenum">
              <a:rPr lang="zh-CN" altLang="en-US" smtClean="0"/>
              <a:t>4</a:t>
            </a:fld>
            <a:endParaRPr lang="zh-CN" altLang="en-US"/>
          </a:p>
        </p:txBody>
      </p:sp>
    </p:spTree>
    <p:extLst>
      <p:ext uri="{BB962C8B-B14F-4D97-AF65-F5344CB8AC3E}">
        <p14:creationId xmlns:p14="http://schemas.microsoft.com/office/powerpoint/2010/main" val="12463210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6C68A64-069C-4FC3-A227-B9F541D15B3C}" type="slidenum">
              <a:rPr lang="zh-CN" altLang="en-US" smtClean="0"/>
              <a:t>40</a:t>
            </a:fld>
            <a:endParaRPr lang="zh-CN" altLang="en-US"/>
          </a:p>
        </p:txBody>
      </p:sp>
    </p:spTree>
    <p:extLst>
      <p:ext uri="{BB962C8B-B14F-4D97-AF65-F5344CB8AC3E}">
        <p14:creationId xmlns:p14="http://schemas.microsoft.com/office/powerpoint/2010/main" val="36767174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solidFill>
                  <a:prstClr val="black"/>
                </a:solidFill>
              </a:rPr>
              <a:pPr/>
              <a:t>41</a:t>
            </a:fld>
            <a:endParaRPr lang="zh-CN" altLang="en-US">
              <a:solidFill>
                <a:prstClr val="black"/>
              </a:solidFill>
            </a:endParaRPr>
          </a:p>
        </p:txBody>
      </p:sp>
    </p:spTree>
    <p:extLst>
      <p:ext uri="{BB962C8B-B14F-4D97-AF65-F5344CB8AC3E}">
        <p14:creationId xmlns:p14="http://schemas.microsoft.com/office/powerpoint/2010/main" val="2110185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154411-6D0A-49A7-81D8-9A845F50F6F8}" type="slidenum">
              <a:rPr lang="zh-CN" altLang="en-US" smtClean="0"/>
              <a:t>5</a:t>
            </a:fld>
            <a:endParaRPr lang="zh-CN" altLang="en-US"/>
          </a:p>
        </p:txBody>
      </p:sp>
    </p:spTree>
    <p:extLst>
      <p:ext uri="{BB962C8B-B14F-4D97-AF65-F5344CB8AC3E}">
        <p14:creationId xmlns:p14="http://schemas.microsoft.com/office/powerpoint/2010/main" val="3066776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154411-6D0A-49A7-81D8-9A845F50F6F8}" type="slidenum">
              <a:rPr lang="zh-CN" altLang="en-US" smtClean="0"/>
              <a:t>6</a:t>
            </a:fld>
            <a:endParaRPr lang="zh-CN" altLang="en-US"/>
          </a:p>
        </p:txBody>
      </p:sp>
    </p:spTree>
    <p:extLst>
      <p:ext uri="{BB962C8B-B14F-4D97-AF65-F5344CB8AC3E}">
        <p14:creationId xmlns:p14="http://schemas.microsoft.com/office/powerpoint/2010/main" val="532297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154411-6D0A-49A7-81D8-9A845F50F6F8}" type="slidenum">
              <a:rPr lang="zh-CN" altLang="en-US" smtClean="0"/>
              <a:t>7</a:t>
            </a:fld>
            <a:endParaRPr lang="zh-CN" altLang="en-US"/>
          </a:p>
        </p:txBody>
      </p:sp>
    </p:spTree>
    <p:extLst>
      <p:ext uri="{BB962C8B-B14F-4D97-AF65-F5344CB8AC3E}">
        <p14:creationId xmlns:p14="http://schemas.microsoft.com/office/powerpoint/2010/main" val="4211813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154411-6D0A-49A7-81D8-9A845F50F6F8}" type="slidenum">
              <a:rPr lang="zh-CN" altLang="en-US" smtClean="0"/>
              <a:t>8</a:t>
            </a:fld>
            <a:endParaRPr lang="zh-CN" altLang="en-US"/>
          </a:p>
        </p:txBody>
      </p:sp>
    </p:spTree>
    <p:extLst>
      <p:ext uri="{BB962C8B-B14F-4D97-AF65-F5344CB8AC3E}">
        <p14:creationId xmlns:p14="http://schemas.microsoft.com/office/powerpoint/2010/main" val="2995822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154411-6D0A-49A7-81D8-9A845F50F6F8}" type="slidenum">
              <a:rPr lang="zh-CN" altLang="en-US" smtClean="0"/>
              <a:t>9</a:t>
            </a:fld>
            <a:endParaRPr lang="zh-CN" altLang="en-US"/>
          </a:p>
        </p:txBody>
      </p:sp>
    </p:spTree>
    <p:extLst>
      <p:ext uri="{BB962C8B-B14F-4D97-AF65-F5344CB8AC3E}">
        <p14:creationId xmlns:p14="http://schemas.microsoft.com/office/powerpoint/2010/main" val="2537268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CE923C4F-A2F8-4751-B828-D79BBA9D5D97}" type="datetimeFigureOut">
              <a:rPr lang="zh-CN" altLang="en-US" smtClean="0">
                <a:solidFill>
                  <a:prstClr val="black">
                    <a:tint val="75000"/>
                  </a:prstClr>
                </a:solidFill>
              </a:rPr>
              <a:pPr/>
              <a:t>2020/5/22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E523DCD-4C79-4B52-A674-233DC12F414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77794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E923C4F-A2F8-4751-B828-D79BBA9D5D97}" type="datetimeFigureOut">
              <a:rPr lang="zh-CN" altLang="en-US" smtClean="0">
                <a:solidFill>
                  <a:prstClr val="black">
                    <a:tint val="75000"/>
                  </a:prstClr>
                </a:solidFill>
              </a:rPr>
              <a:pPr/>
              <a:t>2020/5/22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E523DCD-4C79-4B52-A674-233DC12F414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51068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E923C4F-A2F8-4751-B828-D79BBA9D5D97}" type="datetimeFigureOut">
              <a:rPr lang="zh-CN" altLang="en-US" smtClean="0">
                <a:solidFill>
                  <a:prstClr val="black">
                    <a:tint val="75000"/>
                  </a:prstClr>
                </a:solidFill>
              </a:rPr>
              <a:pPr/>
              <a:t>2020/5/22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E523DCD-4C79-4B52-A674-233DC12F414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16251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525105"/>
      </p:ext>
    </p:extLst>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847850" y="2038350"/>
            <a:ext cx="7886700" cy="3467100"/>
          </a:xfrm>
        </p:spPr>
        <p:txBody>
          <a:bodyPr/>
          <a:lstStyle/>
          <a:p>
            <a:endParaRPr lang="zh-CN" altLang="en-US"/>
          </a:p>
        </p:txBody>
      </p:sp>
    </p:spTree>
    <p:extLst>
      <p:ext uri="{BB962C8B-B14F-4D97-AF65-F5344CB8AC3E}">
        <p14:creationId xmlns:p14="http://schemas.microsoft.com/office/powerpoint/2010/main" val="253825449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97965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extLst mod="1">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847850" y="2038350"/>
            <a:ext cx="7886700" cy="3467100"/>
          </a:xfrm>
        </p:spPr>
        <p:txBody>
          <a:bodyPr/>
          <a:lstStyle/>
          <a:p>
            <a:endParaRPr lang="zh-CN" altLang="en-US"/>
          </a:p>
        </p:txBody>
      </p:sp>
    </p:spTree>
    <p:extLst>
      <p:ext uri="{BB962C8B-B14F-4D97-AF65-F5344CB8AC3E}">
        <p14:creationId xmlns:p14="http://schemas.microsoft.com/office/powerpoint/2010/main" val="256174843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E923C4F-A2F8-4751-B828-D79BBA9D5D97}" type="datetimeFigureOut">
              <a:rPr lang="zh-CN" altLang="en-US" smtClean="0">
                <a:solidFill>
                  <a:prstClr val="black">
                    <a:tint val="75000"/>
                  </a:prstClr>
                </a:solidFill>
              </a:rPr>
              <a:pPr/>
              <a:t>2020/5/22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E523DCD-4C79-4B52-A674-233DC12F414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19681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CE923C4F-A2F8-4751-B828-D79BBA9D5D97}" type="datetimeFigureOut">
              <a:rPr lang="zh-CN" altLang="en-US" smtClean="0">
                <a:solidFill>
                  <a:prstClr val="black">
                    <a:tint val="75000"/>
                  </a:prstClr>
                </a:solidFill>
              </a:rPr>
              <a:pPr/>
              <a:t>2020/5/22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E523DCD-4C79-4B52-A674-233DC12F414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01590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E923C4F-A2F8-4751-B828-D79BBA9D5D97}" type="datetimeFigureOut">
              <a:rPr lang="zh-CN" altLang="en-US" smtClean="0">
                <a:solidFill>
                  <a:prstClr val="black">
                    <a:tint val="75000"/>
                  </a:prstClr>
                </a:solidFill>
              </a:rPr>
              <a:pPr/>
              <a:t>2020/5/22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E523DCD-4C79-4B52-A674-233DC12F414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72293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E923C4F-A2F8-4751-B828-D79BBA9D5D97}" type="datetimeFigureOut">
              <a:rPr lang="zh-CN" altLang="en-US" smtClean="0">
                <a:solidFill>
                  <a:prstClr val="black">
                    <a:tint val="75000"/>
                  </a:prstClr>
                </a:solidFill>
              </a:rPr>
              <a:pPr/>
              <a:t>2020/5/22</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E523DCD-4C79-4B52-A674-233DC12F4145}" type="slidenum">
              <a:rPr lang="zh-CN" altLang="en-US" smtClean="0">
                <a:solidFill>
                  <a:prstClr val="black">
                    <a:tint val="75000"/>
                  </a:prstClr>
                </a:solidFill>
              </a:rPr>
              <a:pPr/>
              <a:t>‹#›</a:t>
            </a:fld>
            <a:endParaRPr lang="zh-CN" altLang="en-US">
              <a:solidFill>
                <a:prstClr val="black">
                  <a:tint val="75000"/>
                </a:prstClr>
              </a:solidFill>
            </a:endParaRPr>
          </a:p>
        </p:txBody>
      </p:sp>
      <p:sp>
        <p:nvSpPr>
          <p:cNvPr id="11" name="矩形 10"/>
          <p:cNvSpPr/>
          <p:nvPr userDrawn="1"/>
        </p:nvSpPr>
        <p:spPr>
          <a:xfrm>
            <a:off x="8757478" y="6412425"/>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r>
              <a:rPr lang="en-US" altLang="zh-CN" sz="100" dirty="0" smtClean="0">
                <a:solidFill>
                  <a:prstClr val="white"/>
                </a:solidFill>
                <a:latin typeface="Calibri"/>
                <a:ea typeface="宋体"/>
              </a:rPr>
              <a:t>      </a:t>
            </a:r>
            <a:endParaRPr lang="en-US" altLang="zh-CN" sz="100" dirty="0">
              <a:solidFill>
                <a:prstClr val="white"/>
              </a:solidFill>
              <a:latin typeface="Calibri"/>
              <a:ea typeface="宋体"/>
            </a:endParaRPr>
          </a:p>
          <a:p>
            <a:r>
              <a:rPr lang="zh-CN" altLang="en-US" sz="100" dirty="0" smtClean="0">
                <a:solidFill>
                  <a:prstClr val="white"/>
                </a:solidFill>
                <a:latin typeface="Calibri"/>
                <a:ea typeface="宋体"/>
              </a:rPr>
              <a:t>字体下载：</a:t>
            </a:r>
            <a:r>
              <a:rPr lang="en-US" altLang="zh-CN" sz="100" dirty="0" smtClean="0">
                <a:solidFill>
                  <a:prstClr val="white"/>
                </a:solidFill>
                <a:latin typeface="Calibri"/>
                <a:ea typeface="宋体"/>
              </a:rPr>
              <a:t>www.1ppt.com/ziti/</a:t>
            </a:r>
            <a:endParaRPr lang="en-US" altLang="zh-CN" sz="100" dirty="0">
              <a:solidFill>
                <a:prstClr val="white"/>
              </a:solidFill>
              <a:latin typeface="Calibri"/>
              <a:ea typeface="宋体"/>
            </a:endParaRP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1085321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E923C4F-A2F8-4751-B828-D79BBA9D5D97}" type="datetimeFigureOut">
              <a:rPr lang="zh-CN" altLang="en-US" smtClean="0">
                <a:solidFill>
                  <a:prstClr val="black">
                    <a:tint val="75000"/>
                  </a:prstClr>
                </a:solidFill>
              </a:rPr>
              <a:pPr/>
              <a:t>2020/5/22</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2E523DCD-4C79-4B52-A674-233DC12F414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77655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E923C4F-A2F8-4751-B828-D79BBA9D5D97}" type="datetimeFigureOut">
              <a:rPr lang="zh-CN" altLang="en-US" smtClean="0">
                <a:solidFill>
                  <a:prstClr val="black">
                    <a:tint val="75000"/>
                  </a:prstClr>
                </a:solidFill>
              </a:rPr>
              <a:pPr/>
              <a:t>2020/5/22</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2E523DCD-4C79-4B52-A674-233DC12F414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5413139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CE923C4F-A2F8-4751-B828-D79BBA9D5D97}" type="datetimeFigureOut">
              <a:rPr lang="zh-CN" altLang="en-US" smtClean="0">
                <a:solidFill>
                  <a:prstClr val="black">
                    <a:tint val="75000"/>
                  </a:prstClr>
                </a:solidFill>
              </a:rPr>
              <a:pPr/>
              <a:t>2020/5/22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E523DCD-4C79-4B52-A674-233DC12F414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53386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CE923C4F-A2F8-4751-B828-D79BBA9D5D97}" type="datetimeFigureOut">
              <a:rPr lang="zh-CN" altLang="en-US" smtClean="0">
                <a:solidFill>
                  <a:prstClr val="black">
                    <a:tint val="75000"/>
                  </a:prstClr>
                </a:solidFill>
              </a:rPr>
              <a:pPr/>
              <a:t>2020/5/22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E523DCD-4C79-4B52-A674-233DC12F414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2037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923C4F-A2F8-4751-B828-D79BBA9D5D97}" type="datetimeFigureOut">
              <a:rPr lang="zh-CN" altLang="en-US" smtClean="0">
                <a:solidFill>
                  <a:prstClr val="black">
                    <a:tint val="75000"/>
                  </a:prstClr>
                </a:solidFill>
              </a:rPr>
              <a:pPr/>
              <a:t>2020/5/22</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523DCD-4C79-4B52-A674-233DC12F414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4703572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14" r:id="rId14"/>
    <p:sldLayoutId id="2147483715" r:id="rId1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8.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Layout" Target="../slideLayouts/slideLayout14.xml"/><Relationship Id="rId2" Type="http://schemas.openxmlformats.org/officeDocument/2006/relationships/tags" Target="../tags/tag3.xml"/><Relationship Id="rId16" Type="http://schemas.openxmlformats.org/officeDocument/2006/relationships/image" Target="../media/image3.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image" Target="../media/image2.png"/><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flipV="1">
            <a:off x="-1318234" y="-2279600"/>
            <a:ext cx="3083743" cy="7036509"/>
          </a:xfrm>
          <a:prstGeom prst="rect">
            <a:avLst/>
          </a:prstGeom>
        </p:spPr>
      </p:pic>
      <p:cxnSp>
        <p:nvCxnSpPr>
          <p:cNvPr id="5" name="直接连接符 4"/>
          <p:cNvCxnSpPr/>
          <p:nvPr/>
        </p:nvCxnSpPr>
        <p:spPr>
          <a:xfrm rot="11174285" flipH="1">
            <a:off x="4550364" y="1789455"/>
            <a:ext cx="107568" cy="360143"/>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531115" y="2022979"/>
            <a:ext cx="486556" cy="1193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flipV="1">
            <a:off x="4700621" y="1750227"/>
            <a:ext cx="317051" cy="272467"/>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rot="11174285">
            <a:off x="4668647" y="1742425"/>
            <a:ext cx="50405" cy="50405"/>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9" name="直接连接符 8"/>
          <p:cNvCxnSpPr/>
          <p:nvPr/>
        </p:nvCxnSpPr>
        <p:spPr>
          <a:xfrm rot="7715704" flipH="1">
            <a:off x="4970171" y="1290764"/>
            <a:ext cx="46728" cy="156449"/>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5040104" y="1238656"/>
            <a:ext cx="60177" cy="197392"/>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4935490" y="1238655"/>
            <a:ext cx="164791" cy="439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rot="7715704">
            <a:off x="4929353" y="1278184"/>
            <a:ext cx="21897" cy="2189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 name="等腰三角形 13"/>
          <p:cNvSpPr/>
          <p:nvPr/>
        </p:nvSpPr>
        <p:spPr>
          <a:xfrm>
            <a:off x="2440077" y="5500381"/>
            <a:ext cx="285664" cy="253535"/>
          </a:xfrm>
          <a:prstGeom prst="triangle">
            <a:avLst>
              <a:gd name="adj" fmla="val 0"/>
            </a:avLst>
          </a:prstGeom>
          <a:solidFill>
            <a:srgbClr val="87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 name="文本框 17"/>
          <p:cNvSpPr txBox="1"/>
          <p:nvPr/>
        </p:nvSpPr>
        <p:spPr>
          <a:xfrm>
            <a:off x="0" y="2315400"/>
            <a:ext cx="12192000" cy="1015663"/>
          </a:xfrm>
          <a:prstGeom prst="rect">
            <a:avLst/>
          </a:prstGeom>
          <a:noFill/>
        </p:spPr>
        <p:txBody>
          <a:bodyPr wrap="square" rtlCol="0">
            <a:spAutoFit/>
          </a:bodyPr>
          <a:lstStyle/>
          <a:p>
            <a:pPr algn="ctr"/>
            <a:r>
              <a:rPr lang="zh-CN" altLang="en-US" sz="6000" dirty="0" smtClean="0">
                <a:solidFill>
                  <a:srgbClr val="3ABFC4"/>
                </a:solidFill>
                <a:latin typeface="方正姚体" panose="02010601030101010101" pitchFamily="2" charset="-122"/>
                <a:ea typeface="方正姚体" panose="02010601030101010101" pitchFamily="2" charset="-122"/>
                <a:cs typeface="Gen Jyuu Gothic Monospace Regul" panose="020B0309020203020207" pitchFamily="49" charset="-128"/>
                <a:sym typeface="Gen Jyuu Gothic Monospace Regul" panose="020B0309020203020207" pitchFamily="49" charset="-128"/>
              </a:rPr>
              <a:t>任务型对话中的自然语言理解</a:t>
            </a:r>
          </a:p>
        </p:txBody>
      </p:sp>
      <p:pic>
        <p:nvPicPr>
          <p:cNvPr id="25" name="图片 2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5400000" flipV="1">
            <a:off x="10448291" y="2108895"/>
            <a:ext cx="3077858" cy="7036509"/>
          </a:xfrm>
          <a:prstGeom prst="rect">
            <a:avLst/>
          </a:prstGeom>
        </p:spPr>
      </p:pic>
      <p:sp>
        <p:nvSpPr>
          <p:cNvPr id="26" name="文本框 25"/>
          <p:cNvSpPr txBox="1"/>
          <p:nvPr/>
        </p:nvSpPr>
        <p:spPr>
          <a:xfrm>
            <a:off x="4179644" y="3667776"/>
            <a:ext cx="4307174" cy="646331"/>
          </a:xfrm>
          <a:prstGeom prst="rect">
            <a:avLst/>
          </a:prstGeom>
          <a:noFill/>
        </p:spPr>
        <p:txBody>
          <a:bodyPr wrap="square" rtlCol="0">
            <a:spAutoFit/>
          </a:bodyPr>
          <a:lstStyle/>
          <a:p>
            <a:pPr algn="ctr"/>
            <a:r>
              <a:rPr lang="zh-CN" altLang="en-US" sz="3600" dirty="0" smtClean="0">
                <a:solidFill>
                  <a:srgbClr val="778D9A"/>
                </a:solidFill>
                <a:latin typeface="Dotum" panose="020B0600000101010101" pitchFamily="34" charset="-127"/>
                <a:ea typeface="Dotum" panose="020B0600000101010101" pitchFamily="34" charset="-127"/>
                <a:cs typeface="Gen Jyuu Gothic Monospace Regul" panose="020B0309020203020207" pitchFamily="49" charset="-128"/>
                <a:sym typeface="Gen Jyuu Gothic Monospace Regul" panose="020B0309020203020207" pitchFamily="49" charset="-128"/>
              </a:rPr>
              <a:t>分享人：贾旭</a:t>
            </a:r>
            <a:endParaRPr lang="zh-CN" altLang="en-US" sz="3600" dirty="0">
              <a:solidFill>
                <a:srgbClr val="778D9A"/>
              </a:solidFill>
              <a:latin typeface="Dotum" panose="020B0600000101010101" pitchFamily="34" charset="-127"/>
              <a:ea typeface="Dotum" panose="020B0600000101010101" pitchFamily="34" charset="-127"/>
              <a:cs typeface="Gen Jyuu Gothic Monospace Regul" panose="020B0309020203020207" pitchFamily="49" charset="-128"/>
              <a:sym typeface="Gen Jyuu Gothic Monospace Regul" panose="020B0309020203020207" pitchFamily="49" charset="-128"/>
            </a:endParaRPr>
          </a:p>
        </p:txBody>
      </p:sp>
      <p:sp>
        <p:nvSpPr>
          <p:cNvPr id="28" name="文本框 27"/>
          <p:cNvSpPr txBox="1"/>
          <p:nvPr/>
        </p:nvSpPr>
        <p:spPr>
          <a:xfrm>
            <a:off x="3296321" y="4317029"/>
            <a:ext cx="6073820" cy="757130"/>
          </a:xfrm>
          <a:prstGeom prst="rect">
            <a:avLst/>
          </a:prstGeom>
          <a:noFill/>
        </p:spPr>
        <p:txBody>
          <a:bodyPr wrap="square" rtlCol="0">
            <a:spAutoFit/>
          </a:bodyPr>
          <a:lstStyle/>
          <a:p>
            <a:pPr algn="ctr">
              <a:lnSpc>
                <a:spcPct val="120000"/>
              </a:lnSpc>
            </a:pPr>
            <a:r>
              <a:rPr lang="en-US" altLang="zh-CN" sz="1200" dirty="0">
                <a:solidFill>
                  <a:srgbClr val="2C3460">
                    <a:alpha val="70000"/>
                  </a:srgbClr>
                </a:solidFill>
                <a:latin typeface="GulimChe" panose="020B0609000101010101" pitchFamily="49" charset="-127"/>
                <a:ea typeface="GulimChe" panose="020B0609000101010101" pitchFamily="49" charset="-127"/>
                <a:cs typeface="Gen Jyuu Gothic Monospace Regul" panose="020B0309020203020207" pitchFamily="49" charset="-128"/>
                <a:sym typeface="Gen Jyuu Gothic Monospace Regul" panose="020B0309020203020207" pitchFamily="49" charset="-128"/>
              </a:rPr>
              <a:t>Lorem </a:t>
            </a:r>
            <a:r>
              <a:rPr lang="en-US" altLang="zh-CN" sz="1200" dirty="0" err="1">
                <a:solidFill>
                  <a:srgbClr val="2C3460">
                    <a:alpha val="70000"/>
                  </a:srgbClr>
                </a:solidFill>
                <a:latin typeface="GulimChe" panose="020B0609000101010101" pitchFamily="49" charset="-127"/>
                <a:ea typeface="GulimChe" panose="020B0609000101010101" pitchFamily="49" charset="-127"/>
                <a:cs typeface="Gen Jyuu Gothic Monospace Regul" panose="020B0309020203020207" pitchFamily="49" charset="-128"/>
                <a:sym typeface="Gen Jyuu Gothic Monospace Regul" panose="020B0309020203020207" pitchFamily="49" charset="-128"/>
              </a:rPr>
              <a:t>Ipsum</a:t>
            </a:r>
            <a:r>
              <a:rPr lang="en-US" altLang="zh-CN" sz="1200" dirty="0">
                <a:solidFill>
                  <a:srgbClr val="2C3460">
                    <a:alpha val="70000"/>
                  </a:srgbClr>
                </a:solidFill>
                <a:latin typeface="GulimChe" panose="020B0609000101010101" pitchFamily="49" charset="-127"/>
                <a:ea typeface="GulimChe" panose="020B0609000101010101" pitchFamily="49" charset="-127"/>
                <a:cs typeface="Gen Jyuu Gothic Monospace Regul" panose="020B0309020203020207" pitchFamily="49" charset="-128"/>
                <a:sym typeface="Gen Jyuu Gothic Monospace Regul" panose="020B0309020203020207" pitchFamily="49" charset="-128"/>
              </a:rPr>
              <a:t> is simply dummy text of the printing and typesetting industry. Lorem </a:t>
            </a:r>
            <a:r>
              <a:rPr lang="en-US" altLang="zh-CN" sz="1200" dirty="0" err="1">
                <a:solidFill>
                  <a:srgbClr val="2C3460">
                    <a:alpha val="70000"/>
                  </a:srgbClr>
                </a:solidFill>
                <a:latin typeface="GulimChe" panose="020B0609000101010101" pitchFamily="49" charset="-127"/>
                <a:ea typeface="GulimChe" panose="020B0609000101010101" pitchFamily="49" charset="-127"/>
                <a:cs typeface="Gen Jyuu Gothic Monospace Regul" panose="020B0309020203020207" pitchFamily="49" charset="-128"/>
                <a:sym typeface="Gen Jyuu Gothic Monospace Regul" panose="020B0309020203020207" pitchFamily="49" charset="-128"/>
              </a:rPr>
              <a:t>Ipsum</a:t>
            </a:r>
            <a:r>
              <a:rPr lang="en-US" altLang="zh-CN" sz="1200" dirty="0">
                <a:solidFill>
                  <a:srgbClr val="2C3460">
                    <a:alpha val="70000"/>
                  </a:srgbClr>
                </a:solidFill>
                <a:latin typeface="GulimChe" panose="020B0609000101010101" pitchFamily="49" charset="-127"/>
                <a:ea typeface="GulimChe" panose="020B0609000101010101" pitchFamily="49" charset="-127"/>
                <a:cs typeface="Gen Jyuu Gothic Monospace Regul" panose="020B0309020203020207" pitchFamily="49" charset="-128"/>
                <a:sym typeface="Gen Jyuu Gothic Monospace Regul" panose="020B0309020203020207" pitchFamily="49" charset="-128"/>
              </a:rPr>
              <a:t> has been the industry's standard dummy text ever since the </a:t>
            </a:r>
            <a:r>
              <a:rPr lang="en-US" altLang="zh-CN" sz="1200" dirty="0" smtClean="0">
                <a:solidFill>
                  <a:srgbClr val="2C3460">
                    <a:alpha val="70000"/>
                  </a:srgbClr>
                </a:solidFill>
                <a:latin typeface="GulimChe" panose="020B0609000101010101" pitchFamily="49" charset="-127"/>
                <a:ea typeface="GulimChe" panose="020B0609000101010101" pitchFamily="49" charset="-127"/>
                <a:cs typeface="Gen Jyuu Gothic Monospace Regul" panose="020B0309020203020207" pitchFamily="49" charset="-128"/>
                <a:sym typeface="Gen Jyuu Gothic Monospace Regul" panose="020B0309020203020207" pitchFamily="49" charset="-128"/>
              </a:rPr>
              <a:t>1</a:t>
            </a:r>
          </a:p>
          <a:p>
            <a:pPr algn="ctr">
              <a:lnSpc>
                <a:spcPct val="120000"/>
              </a:lnSpc>
            </a:pPr>
            <a:r>
              <a:rPr lang="en-US" altLang="zh-CN" sz="1200" dirty="0" smtClean="0">
                <a:solidFill>
                  <a:srgbClr val="2C3460">
                    <a:alpha val="70000"/>
                  </a:srgbClr>
                </a:solidFill>
                <a:latin typeface="GulimChe" panose="020B0609000101010101" pitchFamily="49" charset="-127"/>
                <a:ea typeface="GulimChe" panose="020B0609000101010101" pitchFamily="49" charset="-127"/>
                <a:cs typeface="Gen Jyuu Gothic Monospace Regul" panose="020B0309020203020207" pitchFamily="49" charset="-128"/>
                <a:sym typeface="Gen Jyuu Gothic Monospace Regul" panose="020B0309020203020207" pitchFamily="49" charset="-128"/>
              </a:rPr>
              <a:t>500s</a:t>
            </a:r>
            <a:r>
              <a:rPr lang="en-US" altLang="zh-CN" sz="1200" dirty="0">
                <a:solidFill>
                  <a:srgbClr val="2C3460">
                    <a:alpha val="70000"/>
                  </a:srgbClr>
                </a:solidFill>
                <a:latin typeface="GulimChe" panose="020B0609000101010101" pitchFamily="49" charset="-127"/>
                <a:ea typeface="GulimChe" panose="020B0609000101010101" pitchFamily="49" charset="-127"/>
                <a:cs typeface="Gen Jyuu Gothic Monospace Regul" panose="020B0309020203020207" pitchFamily="49" charset="-128"/>
                <a:sym typeface="Gen Jyuu Gothic Monospace Regul" panose="020B0309020203020207" pitchFamily="49" charset="-128"/>
              </a:rPr>
              <a:t>, when an unknown.</a:t>
            </a:r>
          </a:p>
        </p:txBody>
      </p:sp>
    </p:spTree>
    <p:extLst>
      <p:ext uri="{BB962C8B-B14F-4D97-AF65-F5344CB8AC3E}">
        <p14:creationId xmlns:p14="http://schemas.microsoft.com/office/powerpoint/2010/main" val="1796659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4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4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40000">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40000">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14:bounceEnd="40000">
                                          <p:cBhvr additive="base">
                                            <p:cTn id="11" dur="1000" fill="hold"/>
                                            <p:tgtEl>
                                              <p:spTgt spid="25"/>
                                            </p:tgtEl>
                                            <p:attrNameLst>
                                              <p:attrName>ppt_x</p:attrName>
                                            </p:attrNameLst>
                                          </p:cBhvr>
                                          <p:tavLst>
                                            <p:tav tm="0">
                                              <p:val>
                                                <p:strVal val="#ppt_x"/>
                                              </p:val>
                                            </p:tav>
                                            <p:tav tm="100000">
                                              <p:val>
                                                <p:strVal val="#ppt_x"/>
                                              </p:val>
                                            </p:tav>
                                          </p:tavLst>
                                        </p:anim>
                                        <p:anim calcmode="lin" valueType="num" p14:bounceEnd="40000">
                                          <p:cBhvr additive="base">
                                            <p:cTn id="12" dur="1000" fill="hold"/>
                                            <p:tgtEl>
                                              <p:spTgt spid="25"/>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1" presetClass="entr" presetSubtype="0" fill="hold" grpId="2" nodeType="afterEffect">
                                      <p:stCondLst>
                                        <p:cond delay="0"/>
                                      </p:stCondLst>
                                      <p:iterate type="lt">
                                        <p:tmPct val="10000"/>
                                      </p:iterate>
                                      <p:childTnLst>
                                        <p:set>
                                          <p:cBhvr>
                                            <p:cTn id="15" dur="1" fill="hold">
                                              <p:stCondLst>
                                                <p:cond delay="0"/>
                                              </p:stCondLst>
                                            </p:cTn>
                                            <p:tgtEl>
                                              <p:spTgt spid="18"/>
                                            </p:tgtEl>
                                            <p:attrNameLst>
                                              <p:attrName>style.visibility</p:attrName>
                                            </p:attrNameLst>
                                          </p:cBhvr>
                                          <p:to>
                                            <p:strVal val="visible"/>
                                          </p:to>
                                        </p:set>
                                        <p:anim calcmode="lin" valueType="num">
                                          <p:cBhvr>
                                            <p:cTn id="16"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8"/>
                                            </p:tgtEl>
                                            <p:attrNameLst>
                                              <p:attrName>ppt_y</p:attrName>
                                            </p:attrNameLst>
                                          </p:cBhvr>
                                          <p:tavLst>
                                            <p:tav tm="0">
                                              <p:val>
                                                <p:strVal val="#ppt_y"/>
                                              </p:val>
                                            </p:tav>
                                            <p:tav tm="100000">
                                              <p:val>
                                                <p:strVal val="#ppt_y"/>
                                              </p:val>
                                            </p:tav>
                                          </p:tavLst>
                                        </p:anim>
                                        <p:anim calcmode="lin" valueType="num">
                                          <p:cBhvr>
                                            <p:cTn id="18"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18"/>
                                            </p:tgtEl>
                                          </p:cBhvr>
                                        </p:animEffect>
                                      </p:childTnLst>
                                    </p:cTn>
                                  </p:par>
                                  <p:par>
                                    <p:cTn id="21" presetID="10" presetClass="entr" presetSubtype="0" fill="hold" grpId="0" nodeType="withEffect">
                                      <p:stCondLst>
                                        <p:cond delay="45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35" presetClass="path" presetSubtype="0" decel="40000" fill="hold" grpId="1" nodeType="withEffect">
                                      <p:stCondLst>
                                        <p:cond delay="450"/>
                                      </p:stCondLst>
                                      <p:childTnLst>
                                        <p:animMotion origin="layout" path="M -0.0388 -0.02686 L 0.14193 0.06828 " pathEditMode="relative" rAng="0" ptsTypes="AA">
                                          <p:cBhvr>
                                            <p:cTn id="25" dur="750" spd="-100000" fill="hold"/>
                                            <p:tgtEl>
                                              <p:spTgt spid="14"/>
                                            </p:tgtEl>
                                            <p:attrNameLst>
                                              <p:attrName>ppt_x</p:attrName>
                                              <p:attrName>ppt_y</p:attrName>
                                            </p:attrNameLst>
                                          </p:cBhvr>
                                          <p:rCtr x="9036" y="4745"/>
                                        </p:animMotion>
                                      </p:childTnLst>
                                    </p:cTn>
                                  </p:par>
                                  <p:par>
                                    <p:cTn id="26" presetID="35" presetClass="path" presetSubtype="0" accel="40000" decel="40000" fill="hold" grpId="2" nodeType="withEffect">
                                      <p:stCondLst>
                                        <p:cond delay="1250"/>
                                      </p:stCondLst>
                                      <p:childTnLst>
                                        <p:animMotion origin="layout" path="M -0.0345 -0.02547 L 0.0043 -0.00278 " pathEditMode="relative" rAng="0" ptsTypes="AA">
                                          <p:cBhvr>
                                            <p:cTn id="27" dur="750" fill="hold"/>
                                            <p:tgtEl>
                                              <p:spTgt spid="14"/>
                                            </p:tgtEl>
                                            <p:attrNameLst>
                                              <p:attrName>ppt_x</p:attrName>
                                              <p:attrName>ppt_y</p:attrName>
                                            </p:attrNameLst>
                                          </p:cBhvr>
                                          <p:rCtr x="1940" y="1134"/>
                                        </p:animMotion>
                                      </p:childTnLst>
                                    </p:cTn>
                                  </p:par>
                                  <p:par>
                                    <p:cTn id="28" presetID="31" presetClass="entr" presetSubtype="0" fill="hold" nodeType="withEffect">
                                      <p:stCondLst>
                                        <p:cond delay="250"/>
                                      </p:stCondLst>
                                      <p:childTnLst>
                                        <p:set>
                                          <p:cBhvr>
                                            <p:cTn id="29" dur="1" fill="hold">
                                              <p:stCondLst>
                                                <p:cond delay="0"/>
                                              </p:stCondLst>
                                            </p:cTn>
                                            <p:tgtEl>
                                              <p:spTgt spid="5"/>
                                            </p:tgtEl>
                                            <p:attrNameLst>
                                              <p:attrName>style.visibility</p:attrName>
                                            </p:attrNameLst>
                                          </p:cBhvr>
                                          <p:to>
                                            <p:strVal val="visible"/>
                                          </p:to>
                                        </p:set>
                                        <p:anim calcmode="lin" valueType="num">
                                          <p:cBhvr>
                                            <p:cTn id="30" dur="1000" fill="hold"/>
                                            <p:tgtEl>
                                              <p:spTgt spid="5"/>
                                            </p:tgtEl>
                                            <p:attrNameLst>
                                              <p:attrName>ppt_w</p:attrName>
                                            </p:attrNameLst>
                                          </p:cBhvr>
                                          <p:tavLst>
                                            <p:tav tm="0">
                                              <p:val>
                                                <p:fltVal val="0"/>
                                              </p:val>
                                            </p:tav>
                                            <p:tav tm="100000">
                                              <p:val>
                                                <p:strVal val="#ppt_w"/>
                                              </p:val>
                                            </p:tav>
                                          </p:tavLst>
                                        </p:anim>
                                        <p:anim calcmode="lin" valueType="num">
                                          <p:cBhvr>
                                            <p:cTn id="31" dur="1000" fill="hold"/>
                                            <p:tgtEl>
                                              <p:spTgt spid="5"/>
                                            </p:tgtEl>
                                            <p:attrNameLst>
                                              <p:attrName>ppt_h</p:attrName>
                                            </p:attrNameLst>
                                          </p:cBhvr>
                                          <p:tavLst>
                                            <p:tav tm="0">
                                              <p:val>
                                                <p:fltVal val="0"/>
                                              </p:val>
                                            </p:tav>
                                            <p:tav tm="100000">
                                              <p:val>
                                                <p:strVal val="#ppt_h"/>
                                              </p:val>
                                            </p:tav>
                                          </p:tavLst>
                                        </p:anim>
                                        <p:anim calcmode="lin" valueType="num">
                                          <p:cBhvr>
                                            <p:cTn id="32" dur="1000" fill="hold"/>
                                            <p:tgtEl>
                                              <p:spTgt spid="5"/>
                                            </p:tgtEl>
                                            <p:attrNameLst>
                                              <p:attrName>style.rotation</p:attrName>
                                            </p:attrNameLst>
                                          </p:cBhvr>
                                          <p:tavLst>
                                            <p:tav tm="0">
                                              <p:val>
                                                <p:fltVal val="90"/>
                                              </p:val>
                                            </p:tav>
                                            <p:tav tm="100000">
                                              <p:val>
                                                <p:fltVal val="0"/>
                                              </p:val>
                                            </p:tav>
                                          </p:tavLst>
                                        </p:anim>
                                        <p:animEffect transition="in" filter="fade">
                                          <p:cBhvr>
                                            <p:cTn id="33" dur="1000"/>
                                            <p:tgtEl>
                                              <p:spTgt spid="5"/>
                                            </p:tgtEl>
                                          </p:cBhvr>
                                        </p:animEffect>
                                      </p:childTnLst>
                                    </p:cTn>
                                  </p:par>
                                  <p:par>
                                    <p:cTn id="34" presetID="31" presetClass="entr" presetSubtype="0" fill="hold" nodeType="withEffect">
                                      <p:stCondLst>
                                        <p:cond delay="250"/>
                                      </p:stCondLst>
                                      <p:childTnLst>
                                        <p:set>
                                          <p:cBhvr>
                                            <p:cTn id="35" dur="1" fill="hold">
                                              <p:stCondLst>
                                                <p:cond delay="0"/>
                                              </p:stCondLst>
                                            </p:cTn>
                                            <p:tgtEl>
                                              <p:spTgt spid="6"/>
                                            </p:tgtEl>
                                            <p:attrNameLst>
                                              <p:attrName>style.visibility</p:attrName>
                                            </p:attrNameLst>
                                          </p:cBhvr>
                                          <p:to>
                                            <p:strVal val="visible"/>
                                          </p:to>
                                        </p:set>
                                        <p:anim calcmode="lin" valueType="num">
                                          <p:cBhvr>
                                            <p:cTn id="36" dur="1000" fill="hold"/>
                                            <p:tgtEl>
                                              <p:spTgt spid="6"/>
                                            </p:tgtEl>
                                            <p:attrNameLst>
                                              <p:attrName>ppt_w</p:attrName>
                                            </p:attrNameLst>
                                          </p:cBhvr>
                                          <p:tavLst>
                                            <p:tav tm="0">
                                              <p:val>
                                                <p:fltVal val="0"/>
                                              </p:val>
                                            </p:tav>
                                            <p:tav tm="100000">
                                              <p:val>
                                                <p:strVal val="#ppt_w"/>
                                              </p:val>
                                            </p:tav>
                                          </p:tavLst>
                                        </p:anim>
                                        <p:anim calcmode="lin" valueType="num">
                                          <p:cBhvr>
                                            <p:cTn id="37" dur="1000" fill="hold"/>
                                            <p:tgtEl>
                                              <p:spTgt spid="6"/>
                                            </p:tgtEl>
                                            <p:attrNameLst>
                                              <p:attrName>ppt_h</p:attrName>
                                            </p:attrNameLst>
                                          </p:cBhvr>
                                          <p:tavLst>
                                            <p:tav tm="0">
                                              <p:val>
                                                <p:fltVal val="0"/>
                                              </p:val>
                                            </p:tav>
                                            <p:tav tm="100000">
                                              <p:val>
                                                <p:strVal val="#ppt_h"/>
                                              </p:val>
                                            </p:tav>
                                          </p:tavLst>
                                        </p:anim>
                                        <p:anim calcmode="lin" valueType="num">
                                          <p:cBhvr>
                                            <p:cTn id="38" dur="1000" fill="hold"/>
                                            <p:tgtEl>
                                              <p:spTgt spid="6"/>
                                            </p:tgtEl>
                                            <p:attrNameLst>
                                              <p:attrName>style.rotation</p:attrName>
                                            </p:attrNameLst>
                                          </p:cBhvr>
                                          <p:tavLst>
                                            <p:tav tm="0">
                                              <p:val>
                                                <p:fltVal val="90"/>
                                              </p:val>
                                            </p:tav>
                                            <p:tav tm="100000">
                                              <p:val>
                                                <p:fltVal val="0"/>
                                              </p:val>
                                            </p:tav>
                                          </p:tavLst>
                                        </p:anim>
                                        <p:animEffect transition="in" filter="fade">
                                          <p:cBhvr>
                                            <p:cTn id="39" dur="1000"/>
                                            <p:tgtEl>
                                              <p:spTgt spid="6"/>
                                            </p:tgtEl>
                                          </p:cBhvr>
                                        </p:animEffect>
                                      </p:childTnLst>
                                    </p:cTn>
                                  </p:par>
                                  <p:par>
                                    <p:cTn id="40" presetID="31" presetClass="entr" presetSubtype="0" fill="hold" nodeType="withEffect">
                                      <p:stCondLst>
                                        <p:cond delay="250"/>
                                      </p:stCondLst>
                                      <p:childTnLst>
                                        <p:set>
                                          <p:cBhvr>
                                            <p:cTn id="41" dur="1" fill="hold">
                                              <p:stCondLst>
                                                <p:cond delay="0"/>
                                              </p:stCondLst>
                                            </p:cTn>
                                            <p:tgtEl>
                                              <p:spTgt spid="7"/>
                                            </p:tgtEl>
                                            <p:attrNameLst>
                                              <p:attrName>style.visibility</p:attrName>
                                            </p:attrNameLst>
                                          </p:cBhvr>
                                          <p:to>
                                            <p:strVal val="visible"/>
                                          </p:to>
                                        </p:set>
                                        <p:anim calcmode="lin" valueType="num">
                                          <p:cBhvr>
                                            <p:cTn id="42" dur="1000" fill="hold"/>
                                            <p:tgtEl>
                                              <p:spTgt spid="7"/>
                                            </p:tgtEl>
                                            <p:attrNameLst>
                                              <p:attrName>ppt_w</p:attrName>
                                            </p:attrNameLst>
                                          </p:cBhvr>
                                          <p:tavLst>
                                            <p:tav tm="0">
                                              <p:val>
                                                <p:fltVal val="0"/>
                                              </p:val>
                                            </p:tav>
                                            <p:tav tm="100000">
                                              <p:val>
                                                <p:strVal val="#ppt_w"/>
                                              </p:val>
                                            </p:tav>
                                          </p:tavLst>
                                        </p:anim>
                                        <p:anim calcmode="lin" valueType="num">
                                          <p:cBhvr>
                                            <p:cTn id="43" dur="1000" fill="hold"/>
                                            <p:tgtEl>
                                              <p:spTgt spid="7"/>
                                            </p:tgtEl>
                                            <p:attrNameLst>
                                              <p:attrName>ppt_h</p:attrName>
                                            </p:attrNameLst>
                                          </p:cBhvr>
                                          <p:tavLst>
                                            <p:tav tm="0">
                                              <p:val>
                                                <p:fltVal val="0"/>
                                              </p:val>
                                            </p:tav>
                                            <p:tav tm="100000">
                                              <p:val>
                                                <p:strVal val="#ppt_h"/>
                                              </p:val>
                                            </p:tav>
                                          </p:tavLst>
                                        </p:anim>
                                        <p:anim calcmode="lin" valueType="num">
                                          <p:cBhvr>
                                            <p:cTn id="44" dur="1000" fill="hold"/>
                                            <p:tgtEl>
                                              <p:spTgt spid="7"/>
                                            </p:tgtEl>
                                            <p:attrNameLst>
                                              <p:attrName>style.rotation</p:attrName>
                                            </p:attrNameLst>
                                          </p:cBhvr>
                                          <p:tavLst>
                                            <p:tav tm="0">
                                              <p:val>
                                                <p:fltVal val="90"/>
                                              </p:val>
                                            </p:tav>
                                            <p:tav tm="100000">
                                              <p:val>
                                                <p:fltVal val="0"/>
                                              </p:val>
                                            </p:tav>
                                          </p:tavLst>
                                        </p:anim>
                                        <p:animEffect transition="in" filter="fade">
                                          <p:cBhvr>
                                            <p:cTn id="45" dur="1000"/>
                                            <p:tgtEl>
                                              <p:spTgt spid="7"/>
                                            </p:tgtEl>
                                          </p:cBhvr>
                                        </p:animEffect>
                                      </p:childTnLst>
                                    </p:cTn>
                                  </p:par>
                                  <p:par>
                                    <p:cTn id="46" presetID="31" presetClass="entr" presetSubtype="0" fill="hold" grpId="0" nodeType="withEffect">
                                      <p:stCondLst>
                                        <p:cond delay="250"/>
                                      </p:stCondLst>
                                      <p:childTnLst>
                                        <p:set>
                                          <p:cBhvr>
                                            <p:cTn id="47" dur="1" fill="hold">
                                              <p:stCondLst>
                                                <p:cond delay="0"/>
                                              </p:stCondLst>
                                            </p:cTn>
                                            <p:tgtEl>
                                              <p:spTgt spid="8"/>
                                            </p:tgtEl>
                                            <p:attrNameLst>
                                              <p:attrName>style.visibility</p:attrName>
                                            </p:attrNameLst>
                                          </p:cBhvr>
                                          <p:to>
                                            <p:strVal val="visible"/>
                                          </p:to>
                                        </p:set>
                                        <p:anim calcmode="lin" valueType="num">
                                          <p:cBhvr>
                                            <p:cTn id="48" dur="1000" fill="hold"/>
                                            <p:tgtEl>
                                              <p:spTgt spid="8"/>
                                            </p:tgtEl>
                                            <p:attrNameLst>
                                              <p:attrName>ppt_w</p:attrName>
                                            </p:attrNameLst>
                                          </p:cBhvr>
                                          <p:tavLst>
                                            <p:tav tm="0">
                                              <p:val>
                                                <p:fltVal val="0"/>
                                              </p:val>
                                            </p:tav>
                                            <p:tav tm="100000">
                                              <p:val>
                                                <p:strVal val="#ppt_w"/>
                                              </p:val>
                                            </p:tav>
                                          </p:tavLst>
                                        </p:anim>
                                        <p:anim calcmode="lin" valueType="num">
                                          <p:cBhvr>
                                            <p:cTn id="49" dur="1000" fill="hold"/>
                                            <p:tgtEl>
                                              <p:spTgt spid="8"/>
                                            </p:tgtEl>
                                            <p:attrNameLst>
                                              <p:attrName>ppt_h</p:attrName>
                                            </p:attrNameLst>
                                          </p:cBhvr>
                                          <p:tavLst>
                                            <p:tav tm="0">
                                              <p:val>
                                                <p:fltVal val="0"/>
                                              </p:val>
                                            </p:tav>
                                            <p:tav tm="100000">
                                              <p:val>
                                                <p:strVal val="#ppt_h"/>
                                              </p:val>
                                            </p:tav>
                                          </p:tavLst>
                                        </p:anim>
                                        <p:anim calcmode="lin" valueType="num">
                                          <p:cBhvr>
                                            <p:cTn id="50" dur="1000" fill="hold"/>
                                            <p:tgtEl>
                                              <p:spTgt spid="8"/>
                                            </p:tgtEl>
                                            <p:attrNameLst>
                                              <p:attrName>style.rotation</p:attrName>
                                            </p:attrNameLst>
                                          </p:cBhvr>
                                          <p:tavLst>
                                            <p:tav tm="0">
                                              <p:val>
                                                <p:fltVal val="90"/>
                                              </p:val>
                                            </p:tav>
                                            <p:tav tm="100000">
                                              <p:val>
                                                <p:fltVal val="0"/>
                                              </p:val>
                                            </p:tav>
                                          </p:tavLst>
                                        </p:anim>
                                        <p:animEffect transition="in" filter="fade">
                                          <p:cBhvr>
                                            <p:cTn id="51" dur="1000"/>
                                            <p:tgtEl>
                                              <p:spTgt spid="8"/>
                                            </p:tgtEl>
                                          </p:cBhvr>
                                        </p:animEffect>
                                      </p:childTnLst>
                                    </p:cTn>
                                  </p:par>
                                  <p:par>
                                    <p:cTn id="52" presetID="31" presetClass="entr" presetSubtype="0" fill="hold" nodeType="withEffect">
                                      <p:stCondLst>
                                        <p:cond delay="250"/>
                                      </p:stCondLst>
                                      <p:childTnLst>
                                        <p:set>
                                          <p:cBhvr>
                                            <p:cTn id="53" dur="1" fill="hold">
                                              <p:stCondLst>
                                                <p:cond delay="0"/>
                                              </p:stCondLst>
                                            </p:cTn>
                                            <p:tgtEl>
                                              <p:spTgt spid="9"/>
                                            </p:tgtEl>
                                            <p:attrNameLst>
                                              <p:attrName>style.visibility</p:attrName>
                                            </p:attrNameLst>
                                          </p:cBhvr>
                                          <p:to>
                                            <p:strVal val="visible"/>
                                          </p:to>
                                        </p:set>
                                        <p:anim calcmode="lin" valueType="num">
                                          <p:cBhvr>
                                            <p:cTn id="54" dur="1000" fill="hold"/>
                                            <p:tgtEl>
                                              <p:spTgt spid="9"/>
                                            </p:tgtEl>
                                            <p:attrNameLst>
                                              <p:attrName>ppt_w</p:attrName>
                                            </p:attrNameLst>
                                          </p:cBhvr>
                                          <p:tavLst>
                                            <p:tav tm="0">
                                              <p:val>
                                                <p:fltVal val="0"/>
                                              </p:val>
                                            </p:tav>
                                            <p:tav tm="100000">
                                              <p:val>
                                                <p:strVal val="#ppt_w"/>
                                              </p:val>
                                            </p:tav>
                                          </p:tavLst>
                                        </p:anim>
                                        <p:anim calcmode="lin" valueType="num">
                                          <p:cBhvr>
                                            <p:cTn id="55" dur="1000" fill="hold"/>
                                            <p:tgtEl>
                                              <p:spTgt spid="9"/>
                                            </p:tgtEl>
                                            <p:attrNameLst>
                                              <p:attrName>ppt_h</p:attrName>
                                            </p:attrNameLst>
                                          </p:cBhvr>
                                          <p:tavLst>
                                            <p:tav tm="0">
                                              <p:val>
                                                <p:fltVal val="0"/>
                                              </p:val>
                                            </p:tav>
                                            <p:tav tm="100000">
                                              <p:val>
                                                <p:strVal val="#ppt_h"/>
                                              </p:val>
                                            </p:tav>
                                          </p:tavLst>
                                        </p:anim>
                                        <p:anim calcmode="lin" valueType="num">
                                          <p:cBhvr>
                                            <p:cTn id="56" dur="1000" fill="hold"/>
                                            <p:tgtEl>
                                              <p:spTgt spid="9"/>
                                            </p:tgtEl>
                                            <p:attrNameLst>
                                              <p:attrName>style.rotation</p:attrName>
                                            </p:attrNameLst>
                                          </p:cBhvr>
                                          <p:tavLst>
                                            <p:tav tm="0">
                                              <p:val>
                                                <p:fltVal val="90"/>
                                              </p:val>
                                            </p:tav>
                                            <p:tav tm="100000">
                                              <p:val>
                                                <p:fltVal val="0"/>
                                              </p:val>
                                            </p:tav>
                                          </p:tavLst>
                                        </p:anim>
                                        <p:animEffect transition="in" filter="fade">
                                          <p:cBhvr>
                                            <p:cTn id="57" dur="1000"/>
                                            <p:tgtEl>
                                              <p:spTgt spid="9"/>
                                            </p:tgtEl>
                                          </p:cBhvr>
                                        </p:animEffect>
                                      </p:childTnLst>
                                    </p:cTn>
                                  </p:par>
                                  <p:par>
                                    <p:cTn id="58" presetID="31" presetClass="entr" presetSubtype="0" fill="hold" nodeType="withEffect">
                                      <p:stCondLst>
                                        <p:cond delay="250"/>
                                      </p:stCondLst>
                                      <p:childTnLst>
                                        <p:set>
                                          <p:cBhvr>
                                            <p:cTn id="59" dur="1" fill="hold">
                                              <p:stCondLst>
                                                <p:cond delay="0"/>
                                              </p:stCondLst>
                                            </p:cTn>
                                            <p:tgtEl>
                                              <p:spTgt spid="10"/>
                                            </p:tgtEl>
                                            <p:attrNameLst>
                                              <p:attrName>style.visibility</p:attrName>
                                            </p:attrNameLst>
                                          </p:cBhvr>
                                          <p:to>
                                            <p:strVal val="visible"/>
                                          </p:to>
                                        </p:set>
                                        <p:anim calcmode="lin" valueType="num">
                                          <p:cBhvr>
                                            <p:cTn id="60" dur="1000" fill="hold"/>
                                            <p:tgtEl>
                                              <p:spTgt spid="10"/>
                                            </p:tgtEl>
                                            <p:attrNameLst>
                                              <p:attrName>ppt_w</p:attrName>
                                            </p:attrNameLst>
                                          </p:cBhvr>
                                          <p:tavLst>
                                            <p:tav tm="0">
                                              <p:val>
                                                <p:fltVal val="0"/>
                                              </p:val>
                                            </p:tav>
                                            <p:tav tm="100000">
                                              <p:val>
                                                <p:strVal val="#ppt_w"/>
                                              </p:val>
                                            </p:tav>
                                          </p:tavLst>
                                        </p:anim>
                                        <p:anim calcmode="lin" valueType="num">
                                          <p:cBhvr>
                                            <p:cTn id="61" dur="1000" fill="hold"/>
                                            <p:tgtEl>
                                              <p:spTgt spid="10"/>
                                            </p:tgtEl>
                                            <p:attrNameLst>
                                              <p:attrName>ppt_h</p:attrName>
                                            </p:attrNameLst>
                                          </p:cBhvr>
                                          <p:tavLst>
                                            <p:tav tm="0">
                                              <p:val>
                                                <p:fltVal val="0"/>
                                              </p:val>
                                            </p:tav>
                                            <p:tav tm="100000">
                                              <p:val>
                                                <p:strVal val="#ppt_h"/>
                                              </p:val>
                                            </p:tav>
                                          </p:tavLst>
                                        </p:anim>
                                        <p:anim calcmode="lin" valueType="num">
                                          <p:cBhvr>
                                            <p:cTn id="62" dur="1000" fill="hold"/>
                                            <p:tgtEl>
                                              <p:spTgt spid="10"/>
                                            </p:tgtEl>
                                            <p:attrNameLst>
                                              <p:attrName>style.rotation</p:attrName>
                                            </p:attrNameLst>
                                          </p:cBhvr>
                                          <p:tavLst>
                                            <p:tav tm="0">
                                              <p:val>
                                                <p:fltVal val="90"/>
                                              </p:val>
                                            </p:tav>
                                            <p:tav tm="100000">
                                              <p:val>
                                                <p:fltVal val="0"/>
                                              </p:val>
                                            </p:tav>
                                          </p:tavLst>
                                        </p:anim>
                                        <p:animEffect transition="in" filter="fade">
                                          <p:cBhvr>
                                            <p:cTn id="63" dur="1000"/>
                                            <p:tgtEl>
                                              <p:spTgt spid="10"/>
                                            </p:tgtEl>
                                          </p:cBhvr>
                                        </p:animEffect>
                                      </p:childTnLst>
                                    </p:cTn>
                                  </p:par>
                                  <p:par>
                                    <p:cTn id="64" presetID="31" presetClass="entr" presetSubtype="0" fill="hold" nodeType="withEffect">
                                      <p:stCondLst>
                                        <p:cond delay="250"/>
                                      </p:stCondLst>
                                      <p:childTnLst>
                                        <p:set>
                                          <p:cBhvr>
                                            <p:cTn id="65" dur="1" fill="hold">
                                              <p:stCondLst>
                                                <p:cond delay="0"/>
                                              </p:stCondLst>
                                            </p:cTn>
                                            <p:tgtEl>
                                              <p:spTgt spid="11"/>
                                            </p:tgtEl>
                                            <p:attrNameLst>
                                              <p:attrName>style.visibility</p:attrName>
                                            </p:attrNameLst>
                                          </p:cBhvr>
                                          <p:to>
                                            <p:strVal val="visible"/>
                                          </p:to>
                                        </p:set>
                                        <p:anim calcmode="lin" valueType="num">
                                          <p:cBhvr>
                                            <p:cTn id="66" dur="1000" fill="hold"/>
                                            <p:tgtEl>
                                              <p:spTgt spid="11"/>
                                            </p:tgtEl>
                                            <p:attrNameLst>
                                              <p:attrName>ppt_w</p:attrName>
                                            </p:attrNameLst>
                                          </p:cBhvr>
                                          <p:tavLst>
                                            <p:tav tm="0">
                                              <p:val>
                                                <p:fltVal val="0"/>
                                              </p:val>
                                            </p:tav>
                                            <p:tav tm="100000">
                                              <p:val>
                                                <p:strVal val="#ppt_w"/>
                                              </p:val>
                                            </p:tav>
                                          </p:tavLst>
                                        </p:anim>
                                        <p:anim calcmode="lin" valueType="num">
                                          <p:cBhvr>
                                            <p:cTn id="67" dur="1000" fill="hold"/>
                                            <p:tgtEl>
                                              <p:spTgt spid="11"/>
                                            </p:tgtEl>
                                            <p:attrNameLst>
                                              <p:attrName>ppt_h</p:attrName>
                                            </p:attrNameLst>
                                          </p:cBhvr>
                                          <p:tavLst>
                                            <p:tav tm="0">
                                              <p:val>
                                                <p:fltVal val="0"/>
                                              </p:val>
                                            </p:tav>
                                            <p:tav tm="100000">
                                              <p:val>
                                                <p:strVal val="#ppt_h"/>
                                              </p:val>
                                            </p:tav>
                                          </p:tavLst>
                                        </p:anim>
                                        <p:anim calcmode="lin" valueType="num">
                                          <p:cBhvr>
                                            <p:cTn id="68" dur="1000" fill="hold"/>
                                            <p:tgtEl>
                                              <p:spTgt spid="11"/>
                                            </p:tgtEl>
                                            <p:attrNameLst>
                                              <p:attrName>style.rotation</p:attrName>
                                            </p:attrNameLst>
                                          </p:cBhvr>
                                          <p:tavLst>
                                            <p:tav tm="0">
                                              <p:val>
                                                <p:fltVal val="90"/>
                                              </p:val>
                                            </p:tav>
                                            <p:tav tm="100000">
                                              <p:val>
                                                <p:fltVal val="0"/>
                                              </p:val>
                                            </p:tav>
                                          </p:tavLst>
                                        </p:anim>
                                        <p:animEffect transition="in" filter="fade">
                                          <p:cBhvr>
                                            <p:cTn id="69" dur="1000"/>
                                            <p:tgtEl>
                                              <p:spTgt spid="11"/>
                                            </p:tgtEl>
                                          </p:cBhvr>
                                        </p:animEffect>
                                      </p:childTnLst>
                                    </p:cTn>
                                  </p:par>
                                  <p:par>
                                    <p:cTn id="70" presetID="31" presetClass="entr" presetSubtype="0" fill="hold" grpId="0" nodeType="withEffect">
                                      <p:stCondLst>
                                        <p:cond delay="250"/>
                                      </p:stCondLst>
                                      <p:childTnLst>
                                        <p:set>
                                          <p:cBhvr>
                                            <p:cTn id="71" dur="1" fill="hold">
                                              <p:stCondLst>
                                                <p:cond delay="0"/>
                                              </p:stCondLst>
                                            </p:cTn>
                                            <p:tgtEl>
                                              <p:spTgt spid="12"/>
                                            </p:tgtEl>
                                            <p:attrNameLst>
                                              <p:attrName>style.visibility</p:attrName>
                                            </p:attrNameLst>
                                          </p:cBhvr>
                                          <p:to>
                                            <p:strVal val="visible"/>
                                          </p:to>
                                        </p:set>
                                        <p:anim calcmode="lin" valueType="num">
                                          <p:cBhvr>
                                            <p:cTn id="72" dur="1000" fill="hold"/>
                                            <p:tgtEl>
                                              <p:spTgt spid="12"/>
                                            </p:tgtEl>
                                            <p:attrNameLst>
                                              <p:attrName>ppt_w</p:attrName>
                                            </p:attrNameLst>
                                          </p:cBhvr>
                                          <p:tavLst>
                                            <p:tav tm="0">
                                              <p:val>
                                                <p:fltVal val="0"/>
                                              </p:val>
                                            </p:tav>
                                            <p:tav tm="100000">
                                              <p:val>
                                                <p:strVal val="#ppt_w"/>
                                              </p:val>
                                            </p:tav>
                                          </p:tavLst>
                                        </p:anim>
                                        <p:anim calcmode="lin" valueType="num">
                                          <p:cBhvr>
                                            <p:cTn id="73" dur="1000" fill="hold"/>
                                            <p:tgtEl>
                                              <p:spTgt spid="12"/>
                                            </p:tgtEl>
                                            <p:attrNameLst>
                                              <p:attrName>ppt_h</p:attrName>
                                            </p:attrNameLst>
                                          </p:cBhvr>
                                          <p:tavLst>
                                            <p:tav tm="0">
                                              <p:val>
                                                <p:fltVal val="0"/>
                                              </p:val>
                                            </p:tav>
                                            <p:tav tm="100000">
                                              <p:val>
                                                <p:strVal val="#ppt_h"/>
                                              </p:val>
                                            </p:tav>
                                          </p:tavLst>
                                        </p:anim>
                                        <p:anim calcmode="lin" valueType="num">
                                          <p:cBhvr>
                                            <p:cTn id="74" dur="1000" fill="hold"/>
                                            <p:tgtEl>
                                              <p:spTgt spid="12"/>
                                            </p:tgtEl>
                                            <p:attrNameLst>
                                              <p:attrName>style.rotation</p:attrName>
                                            </p:attrNameLst>
                                          </p:cBhvr>
                                          <p:tavLst>
                                            <p:tav tm="0">
                                              <p:val>
                                                <p:fltVal val="90"/>
                                              </p:val>
                                            </p:tav>
                                            <p:tav tm="100000">
                                              <p:val>
                                                <p:fltVal val="0"/>
                                              </p:val>
                                            </p:tav>
                                          </p:tavLst>
                                        </p:anim>
                                        <p:animEffect transition="in" filter="fade">
                                          <p:cBhvr>
                                            <p:cTn id="75" dur="1000"/>
                                            <p:tgtEl>
                                              <p:spTgt spid="12"/>
                                            </p:tgtEl>
                                          </p:cBhvr>
                                        </p:animEffect>
                                      </p:childTnLst>
                                    </p:cTn>
                                  </p:par>
                                </p:childTnLst>
                              </p:cTn>
                            </p:par>
                            <p:par>
                              <p:cTn id="76" fill="hold">
                                <p:stCondLst>
                                  <p:cond delay="3000"/>
                                </p:stCondLst>
                                <p:childTnLst>
                                  <p:par>
                                    <p:cTn id="77" presetID="41" presetClass="entr" presetSubtype="0" fill="hold" grpId="0" nodeType="afterEffect">
                                      <p:stCondLst>
                                        <p:cond delay="0"/>
                                      </p:stCondLst>
                                      <p:iterate type="lt">
                                        <p:tmPct val="10000"/>
                                      </p:iterate>
                                      <p:childTnLst>
                                        <p:set>
                                          <p:cBhvr>
                                            <p:cTn id="78" dur="1" fill="hold">
                                              <p:stCondLst>
                                                <p:cond delay="0"/>
                                              </p:stCondLst>
                                            </p:cTn>
                                            <p:tgtEl>
                                              <p:spTgt spid="26">
                                                <p:txEl>
                                                  <p:pRg st="0" end="0"/>
                                                </p:txEl>
                                              </p:spTgt>
                                            </p:tgtEl>
                                            <p:attrNameLst>
                                              <p:attrName>style.visibility</p:attrName>
                                            </p:attrNameLst>
                                          </p:cBhvr>
                                          <p:to>
                                            <p:strVal val="visible"/>
                                          </p:to>
                                        </p:set>
                                        <p:anim calcmode="lin" valueType="num">
                                          <p:cBhvr>
                                            <p:cTn id="79" dur="500" fill="hold"/>
                                            <p:tgtEl>
                                              <p:spTgt spid="2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0" dur="500" fill="hold"/>
                                            <p:tgtEl>
                                              <p:spTgt spid="26">
                                                <p:txEl>
                                                  <p:pRg st="0" end="0"/>
                                                </p:txEl>
                                              </p:spTgt>
                                            </p:tgtEl>
                                            <p:attrNameLst>
                                              <p:attrName>ppt_y</p:attrName>
                                            </p:attrNameLst>
                                          </p:cBhvr>
                                          <p:tavLst>
                                            <p:tav tm="0">
                                              <p:val>
                                                <p:strVal val="#ppt_y"/>
                                              </p:val>
                                            </p:tav>
                                            <p:tav tm="100000">
                                              <p:val>
                                                <p:strVal val="#ppt_y"/>
                                              </p:val>
                                            </p:tav>
                                          </p:tavLst>
                                        </p:anim>
                                        <p:anim calcmode="lin" valueType="num">
                                          <p:cBhvr>
                                            <p:cTn id="81" dur="500" fill="hold"/>
                                            <p:tgtEl>
                                              <p:spTgt spid="2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2" dur="500" fill="hold"/>
                                            <p:tgtEl>
                                              <p:spTgt spid="2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3" dur="500" tmFilter="0,0; .5, 1; 1, 1"/>
                                            <p:tgtEl>
                                              <p:spTgt spid="26">
                                                <p:txEl>
                                                  <p:pRg st="0" end="0"/>
                                                </p:txEl>
                                              </p:spTgt>
                                            </p:tgtEl>
                                          </p:cBhvr>
                                        </p:animEffect>
                                      </p:childTnLst>
                                    </p:cTn>
                                  </p:par>
                                </p:childTnLst>
                              </p:cTn>
                            </p:par>
                            <p:par>
                              <p:cTn id="84" fill="hold">
                                <p:stCondLst>
                                  <p:cond delay="3750"/>
                                </p:stCondLst>
                                <p:childTnLst>
                                  <p:par>
                                    <p:cTn id="85" presetID="18" presetClass="entr" presetSubtype="6"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strips(downRight)">
                                          <p:cBhvr>
                                            <p:cTn id="8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4" grpId="0" animBg="1"/>
          <p:bldP spid="14" grpId="1" animBg="1"/>
          <p:bldP spid="14" grpId="2" animBg="1"/>
          <p:bldP spid="18" grpId="2"/>
          <p:bldP spid="26" grpId="0" build="allAtOnce"/>
          <p:bldP spid="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ppt_x"/>
                                              </p:val>
                                            </p:tav>
                                            <p:tav tm="100000">
                                              <p:val>
                                                <p:strVal val="#ppt_x"/>
                                              </p:val>
                                            </p:tav>
                                          </p:tavLst>
                                        </p:anim>
                                        <p:anim calcmode="lin" valueType="num">
                                          <p:cBhvr additive="base">
                                            <p:cTn id="12" dur="1000" fill="hold"/>
                                            <p:tgtEl>
                                              <p:spTgt spid="25"/>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1" presetClass="entr" presetSubtype="0" fill="hold" grpId="2" nodeType="afterEffect">
                                      <p:stCondLst>
                                        <p:cond delay="0"/>
                                      </p:stCondLst>
                                      <p:iterate type="lt">
                                        <p:tmPct val="10000"/>
                                      </p:iterate>
                                      <p:childTnLst>
                                        <p:set>
                                          <p:cBhvr>
                                            <p:cTn id="15" dur="1" fill="hold">
                                              <p:stCondLst>
                                                <p:cond delay="0"/>
                                              </p:stCondLst>
                                            </p:cTn>
                                            <p:tgtEl>
                                              <p:spTgt spid="18"/>
                                            </p:tgtEl>
                                            <p:attrNameLst>
                                              <p:attrName>style.visibility</p:attrName>
                                            </p:attrNameLst>
                                          </p:cBhvr>
                                          <p:to>
                                            <p:strVal val="visible"/>
                                          </p:to>
                                        </p:set>
                                        <p:anim calcmode="lin" valueType="num">
                                          <p:cBhvr>
                                            <p:cTn id="16"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8"/>
                                            </p:tgtEl>
                                            <p:attrNameLst>
                                              <p:attrName>ppt_y</p:attrName>
                                            </p:attrNameLst>
                                          </p:cBhvr>
                                          <p:tavLst>
                                            <p:tav tm="0">
                                              <p:val>
                                                <p:strVal val="#ppt_y"/>
                                              </p:val>
                                            </p:tav>
                                            <p:tav tm="100000">
                                              <p:val>
                                                <p:strVal val="#ppt_y"/>
                                              </p:val>
                                            </p:tav>
                                          </p:tavLst>
                                        </p:anim>
                                        <p:anim calcmode="lin" valueType="num">
                                          <p:cBhvr>
                                            <p:cTn id="18"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18"/>
                                            </p:tgtEl>
                                          </p:cBhvr>
                                        </p:animEffect>
                                      </p:childTnLst>
                                    </p:cTn>
                                  </p:par>
                                  <p:par>
                                    <p:cTn id="21" presetID="10" presetClass="entr" presetSubtype="0" fill="hold" grpId="0" nodeType="withEffect">
                                      <p:stCondLst>
                                        <p:cond delay="45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35" presetClass="path" presetSubtype="0" decel="40000" fill="hold" grpId="1" nodeType="withEffect">
                                      <p:stCondLst>
                                        <p:cond delay="450"/>
                                      </p:stCondLst>
                                      <p:childTnLst>
                                        <p:animMotion origin="layout" path="M -0.0388 -0.02686 L 0.14193 0.06828 " pathEditMode="relative" rAng="0" ptsTypes="AA">
                                          <p:cBhvr>
                                            <p:cTn id="25" dur="750" spd="-100000" fill="hold"/>
                                            <p:tgtEl>
                                              <p:spTgt spid="14"/>
                                            </p:tgtEl>
                                            <p:attrNameLst>
                                              <p:attrName>ppt_x</p:attrName>
                                              <p:attrName>ppt_y</p:attrName>
                                            </p:attrNameLst>
                                          </p:cBhvr>
                                          <p:rCtr x="9036" y="4745"/>
                                        </p:animMotion>
                                      </p:childTnLst>
                                    </p:cTn>
                                  </p:par>
                                  <p:par>
                                    <p:cTn id="26" presetID="35" presetClass="path" presetSubtype="0" accel="40000" decel="40000" fill="hold" grpId="2" nodeType="withEffect">
                                      <p:stCondLst>
                                        <p:cond delay="1250"/>
                                      </p:stCondLst>
                                      <p:childTnLst>
                                        <p:animMotion origin="layout" path="M -0.0345 -0.02547 L 0.0043 -0.00278 " pathEditMode="relative" rAng="0" ptsTypes="AA">
                                          <p:cBhvr>
                                            <p:cTn id="27" dur="750" fill="hold"/>
                                            <p:tgtEl>
                                              <p:spTgt spid="14"/>
                                            </p:tgtEl>
                                            <p:attrNameLst>
                                              <p:attrName>ppt_x</p:attrName>
                                              <p:attrName>ppt_y</p:attrName>
                                            </p:attrNameLst>
                                          </p:cBhvr>
                                          <p:rCtr x="1940" y="1134"/>
                                        </p:animMotion>
                                      </p:childTnLst>
                                    </p:cTn>
                                  </p:par>
                                  <p:par>
                                    <p:cTn id="28" presetID="31" presetClass="entr" presetSubtype="0" fill="hold" nodeType="withEffect">
                                      <p:stCondLst>
                                        <p:cond delay="250"/>
                                      </p:stCondLst>
                                      <p:childTnLst>
                                        <p:set>
                                          <p:cBhvr>
                                            <p:cTn id="29" dur="1" fill="hold">
                                              <p:stCondLst>
                                                <p:cond delay="0"/>
                                              </p:stCondLst>
                                            </p:cTn>
                                            <p:tgtEl>
                                              <p:spTgt spid="5"/>
                                            </p:tgtEl>
                                            <p:attrNameLst>
                                              <p:attrName>style.visibility</p:attrName>
                                            </p:attrNameLst>
                                          </p:cBhvr>
                                          <p:to>
                                            <p:strVal val="visible"/>
                                          </p:to>
                                        </p:set>
                                        <p:anim calcmode="lin" valueType="num">
                                          <p:cBhvr>
                                            <p:cTn id="30" dur="1000" fill="hold"/>
                                            <p:tgtEl>
                                              <p:spTgt spid="5"/>
                                            </p:tgtEl>
                                            <p:attrNameLst>
                                              <p:attrName>ppt_w</p:attrName>
                                            </p:attrNameLst>
                                          </p:cBhvr>
                                          <p:tavLst>
                                            <p:tav tm="0">
                                              <p:val>
                                                <p:fltVal val="0"/>
                                              </p:val>
                                            </p:tav>
                                            <p:tav tm="100000">
                                              <p:val>
                                                <p:strVal val="#ppt_w"/>
                                              </p:val>
                                            </p:tav>
                                          </p:tavLst>
                                        </p:anim>
                                        <p:anim calcmode="lin" valueType="num">
                                          <p:cBhvr>
                                            <p:cTn id="31" dur="1000" fill="hold"/>
                                            <p:tgtEl>
                                              <p:spTgt spid="5"/>
                                            </p:tgtEl>
                                            <p:attrNameLst>
                                              <p:attrName>ppt_h</p:attrName>
                                            </p:attrNameLst>
                                          </p:cBhvr>
                                          <p:tavLst>
                                            <p:tav tm="0">
                                              <p:val>
                                                <p:fltVal val="0"/>
                                              </p:val>
                                            </p:tav>
                                            <p:tav tm="100000">
                                              <p:val>
                                                <p:strVal val="#ppt_h"/>
                                              </p:val>
                                            </p:tav>
                                          </p:tavLst>
                                        </p:anim>
                                        <p:anim calcmode="lin" valueType="num">
                                          <p:cBhvr>
                                            <p:cTn id="32" dur="1000" fill="hold"/>
                                            <p:tgtEl>
                                              <p:spTgt spid="5"/>
                                            </p:tgtEl>
                                            <p:attrNameLst>
                                              <p:attrName>style.rotation</p:attrName>
                                            </p:attrNameLst>
                                          </p:cBhvr>
                                          <p:tavLst>
                                            <p:tav tm="0">
                                              <p:val>
                                                <p:fltVal val="90"/>
                                              </p:val>
                                            </p:tav>
                                            <p:tav tm="100000">
                                              <p:val>
                                                <p:fltVal val="0"/>
                                              </p:val>
                                            </p:tav>
                                          </p:tavLst>
                                        </p:anim>
                                        <p:animEffect transition="in" filter="fade">
                                          <p:cBhvr>
                                            <p:cTn id="33" dur="1000"/>
                                            <p:tgtEl>
                                              <p:spTgt spid="5"/>
                                            </p:tgtEl>
                                          </p:cBhvr>
                                        </p:animEffect>
                                      </p:childTnLst>
                                    </p:cTn>
                                  </p:par>
                                  <p:par>
                                    <p:cTn id="34" presetID="31" presetClass="entr" presetSubtype="0" fill="hold" nodeType="withEffect">
                                      <p:stCondLst>
                                        <p:cond delay="250"/>
                                      </p:stCondLst>
                                      <p:childTnLst>
                                        <p:set>
                                          <p:cBhvr>
                                            <p:cTn id="35" dur="1" fill="hold">
                                              <p:stCondLst>
                                                <p:cond delay="0"/>
                                              </p:stCondLst>
                                            </p:cTn>
                                            <p:tgtEl>
                                              <p:spTgt spid="6"/>
                                            </p:tgtEl>
                                            <p:attrNameLst>
                                              <p:attrName>style.visibility</p:attrName>
                                            </p:attrNameLst>
                                          </p:cBhvr>
                                          <p:to>
                                            <p:strVal val="visible"/>
                                          </p:to>
                                        </p:set>
                                        <p:anim calcmode="lin" valueType="num">
                                          <p:cBhvr>
                                            <p:cTn id="36" dur="1000" fill="hold"/>
                                            <p:tgtEl>
                                              <p:spTgt spid="6"/>
                                            </p:tgtEl>
                                            <p:attrNameLst>
                                              <p:attrName>ppt_w</p:attrName>
                                            </p:attrNameLst>
                                          </p:cBhvr>
                                          <p:tavLst>
                                            <p:tav tm="0">
                                              <p:val>
                                                <p:fltVal val="0"/>
                                              </p:val>
                                            </p:tav>
                                            <p:tav tm="100000">
                                              <p:val>
                                                <p:strVal val="#ppt_w"/>
                                              </p:val>
                                            </p:tav>
                                          </p:tavLst>
                                        </p:anim>
                                        <p:anim calcmode="lin" valueType="num">
                                          <p:cBhvr>
                                            <p:cTn id="37" dur="1000" fill="hold"/>
                                            <p:tgtEl>
                                              <p:spTgt spid="6"/>
                                            </p:tgtEl>
                                            <p:attrNameLst>
                                              <p:attrName>ppt_h</p:attrName>
                                            </p:attrNameLst>
                                          </p:cBhvr>
                                          <p:tavLst>
                                            <p:tav tm="0">
                                              <p:val>
                                                <p:fltVal val="0"/>
                                              </p:val>
                                            </p:tav>
                                            <p:tav tm="100000">
                                              <p:val>
                                                <p:strVal val="#ppt_h"/>
                                              </p:val>
                                            </p:tav>
                                          </p:tavLst>
                                        </p:anim>
                                        <p:anim calcmode="lin" valueType="num">
                                          <p:cBhvr>
                                            <p:cTn id="38" dur="1000" fill="hold"/>
                                            <p:tgtEl>
                                              <p:spTgt spid="6"/>
                                            </p:tgtEl>
                                            <p:attrNameLst>
                                              <p:attrName>style.rotation</p:attrName>
                                            </p:attrNameLst>
                                          </p:cBhvr>
                                          <p:tavLst>
                                            <p:tav tm="0">
                                              <p:val>
                                                <p:fltVal val="90"/>
                                              </p:val>
                                            </p:tav>
                                            <p:tav tm="100000">
                                              <p:val>
                                                <p:fltVal val="0"/>
                                              </p:val>
                                            </p:tav>
                                          </p:tavLst>
                                        </p:anim>
                                        <p:animEffect transition="in" filter="fade">
                                          <p:cBhvr>
                                            <p:cTn id="39" dur="1000"/>
                                            <p:tgtEl>
                                              <p:spTgt spid="6"/>
                                            </p:tgtEl>
                                          </p:cBhvr>
                                        </p:animEffect>
                                      </p:childTnLst>
                                    </p:cTn>
                                  </p:par>
                                  <p:par>
                                    <p:cTn id="40" presetID="31" presetClass="entr" presetSubtype="0" fill="hold" nodeType="withEffect">
                                      <p:stCondLst>
                                        <p:cond delay="250"/>
                                      </p:stCondLst>
                                      <p:childTnLst>
                                        <p:set>
                                          <p:cBhvr>
                                            <p:cTn id="41" dur="1" fill="hold">
                                              <p:stCondLst>
                                                <p:cond delay="0"/>
                                              </p:stCondLst>
                                            </p:cTn>
                                            <p:tgtEl>
                                              <p:spTgt spid="7"/>
                                            </p:tgtEl>
                                            <p:attrNameLst>
                                              <p:attrName>style.visibility</p:attrName>
                                            </p:attrNameLst>
                                          </p:cBhvr>
                                          <p:to>
                                            <p:strVal val="visible"/>
                                          </p:to>
                                        </p:set>
                                        <p:anim calcmode="lin" valueType="num">
                                          <p:cBhvr>
                                            <p:cTn id="42" dur="1000" fill="hold"/>
                                            <p:tgtEl>
                                              <p:spTgt spid="7"/>
                                            </p:tgtEl>
                                            <p:attrNameLst>
                                              <p:attrName>ppt_w</p:attrName>
                                            </p:attrNameLst>
                                          </p:cBhvr>
                                          <p:tavLst>
                                            <p:tav tm="0">
                                              <p:val>
                                                <p:fltVal val="0"/>
                                              </p:val>
                                            </p:tav>
                                            <p:tav tm="100000">
                                              <p:val>
                                                <p:strVal val="#ppt_w"/>
                                              </p:val>
                                            </p:tav>
                                          </p:tavLst>
                                        </p:anim>
                                        <p:anim calcmode="lin" valueType="num">
                                          <p:cBhvr>
                                            <p:cTn id="43" dur="1000" fill="hold"/>
                                            <p:tgtEl>
                                              <p:spTgt spid="7"/>
                                            </p:tgtEl>
                                            <p:attrNameLst>
                                              <p:attrName>ppt_h</p:attrName>
                                            </p:attrNameLst>
                                          </p:cBhvr>
                                          <p:tavLst>
                                            <p:tav tm="0">
                                              <p:val>
                                                <p:fltVal val="0"/>
                                              </p:val>
                                            </p:tav>
                                            <p:tav tm="100000">
                                              <p:val>
                                                <p:strVal val="#ppt_h"/>
                                              </p:val>
                                            </p:tav>
                                          </p:tavLst>
                                        </p:anim>
                                        <p:anim calcmode="lin" valueType="num">
                                          <p:cBhvr>
                                            <p:cTn id="44" dur="1000" fill="hold"/>
                                            <p:tgtEl>
                                              <p:spTgt spid="7"/>
                                            </p:tgtEl>
                                            <p:attrNameLst>
                                              <p:attrName>style.rotation</p:attrName>
                                            </p:attrNameLst>
                                          </p:cBhvr>
                                          <p:tavLst>
                                            <p:tav tm="0">
                                              <p:val>
                                                <p:fltVal val="90"/>
                                              </p:val>
                                            </p:tav>
                                            <p:tav tm="100000">
                                              <p:val>
                                                <p:fltVal val="0"/>
                                              </p:val>
                                            </p:tav>
                                          </p:tavLst>
                                        </p:anim>
                                        <p:animEffect transition="in" filter="fade">
                                          <p:cBhvr>
                                            <p:cTn id="45" dur="1000"/>
                                            <p:tgtEl>
                                              <p:spTgt spid="7"/>
                                            </p:tgtEl>
                                          </p:cBhvr>
                                        </p:animEffect>
                                      </p:childTnLst>
                                    </p:cTn>
                                  </p:par>
                                  <p:par>
                                    <p:cTn id="46" presetID="31" presetClass="entr" presetSubtype="0" fill="hold" grpId="0" nodeType="withEffect">
                                      <p:stCondLst>
                                        <p:cond delay="250"/>
                                      </p:stCondLst>
                                      <p:childTnLst>
                                        <p:set>
                                          <p:cBhvr>
                                            <p:cTn id="47" dur="1" fill="hold">
                                              <p:stCondLst>
                                                <p:cond delay="0"/>
                                              </p:stCondLst>
                                            </p:cTn>
                                            <p:tgtEl>
                                              <p:spTgt spid="8"/>
                                            </p:tgtEl>
                                            <p:attrNameLst>
                                              <p:attrName>style.visibility</p:attrName>
                                            </p:attrNameLst>
                                          </p:cBhvr>
                                          <p:to>
                                            <p:strVal val="visible"/>
                                          </p:to>
                                        </p:set>
                                        <p:anim calcmode="lin" valueType="num">
                                          <p:cBhvr>
                                            <p:cTn id="48" dur="1000" fill="hold"/>
                                            <p:tgtEl>
                                              <p:spTgt spid="8"/>
                                            </p:tgtEl>
                                            <p:attrNameLst>
                                              <p:attrName>ppt_w</p:attrName>
                                            </p:attrNameLst>
                                          </p:cBhvr>
                                          <p:tavLst>
                                            <p:tav tm="0">
                                              <p:val>
                                                <p:fltVal val="0"/>
                                              </p:val>
                                            </p:tav>
                                            <p:tav tm="100000">
                                              <p:val>
                                                <p:strVal val="#ppt_w"/>
                                              </p:val>
                                            </p:tav>
                                          </p:tavLst>
                                        </p:anim>
                                        <p:anim calcmode="lin" valueType="num">
                                          <p:cBhvr>
                                            <p:cTn id="49" dur="1000" fill="hold"/>
                                            <p:tgtEl>
                                              <p:spTgt spid="8"/>
                                            </p:tgtEl>
                                            <p:attrNameLst>
                                              <p:attrName>ppt_h</p:attrName>
                                            </p:attrNameLst>
                                          </p:cBhvr>
                                          <p:tavLst>
                                            <p:tav tm="0">
                                              <p:val>
                                                <p:fltVal val="0"/>
                                              </p:val>
                                            </p:tav>
                                            <p:tav tm="100000">
                                              <p:val>
                                                <p:strVal val="#ppt_h"/>
                                              </p:val>
                                            </p:tav>
                                          </p:tavLst>
                                        </p:anim>
                                        <p:anim calcmode="lin" valueType="num">
                                          <p:cBhvr>
                                            <p:cTn id="50" dur="1000" fill="hold"/>
                                            <p:tgtEl>
                                              <p:spTgt spid="8"/>
                                            </p:tgtEl>
                                            <p:attrNameLst>
                                              <p:attrName>style.rotation</p:attrName>
                                            </p:attrNameLst>
                                          </p:cBhvr>
                                          <p:tavLst>
                                            <p:tav tm="0">
                                              <p:val>
                                                <p:fltVal val="90"/>
                                              </p:val>
                                            </p:tav>
                                            <p:tav tm="100000">
                                              <p:val>
                                                <p:fltVal val="0"/>
                                              </p:val>
                                            </p:tav>
                                          </p:tavLst>
                                        </p:anim>
                                        <p:animEffect transition="in" filter="fade">
                                          <p:cBhvr>
                                            <p:cTn id="51" dur="1000"/>
                                            <p:tgtEl>
                                              <p:spTgt spid="8"/>
                                            </p:tgtEl>
                                          </p:cBhvr>
                                        </p:animEffect>
                                      </p:childTnLst>
                                    </p:cTn>
                                  </p:par>
                                  <p:par>
                                    <p:cTn id="52" presetID="31" presetClass="entr" presetSubtype="0" fill="hold" nodeType="withEffect">
                                      <p:stCondLst>
                                        <p:cond delay="250"/>
                                      </p:stCondLst>
                                      <p:childTnLst>
                                        <p:set>
                                          <p:cBhvr>
                                            <p:cTn id="53" dur="1" fill="hold">
                                              <p:stCondLst>
                                                <p:cond delay="0"/>
                                              </p:stCondLst>
                                            </p:cTn>
                                            <p:tgtEl>
                                              <p:spTgt spid="9"/>
                                            </p:tgtEl>
                                            <p:attrNameLst>
                                              <p:attrName>style.visibility</p:attrName>
                                            </p:attrNameLst>
                                          </p:cBhvr>
                                          <p:to>
                                            <p:strVal val="visible"/>
                                          </p:to>
                                        </p:set>
                                        <p:anim calcmode="lin" valueType="num">
                                          <p:cBhvr>
                                            <p:cTn id="54" dur="1000" fill="hold"/>
                                            <p:tgtEl>
                                              <p:spTgt spid="9"/>
                                            </p:tgtEl>
                                            <p:attrNameLst>
                                              <p:attrName>ppt_w</p:attrName>
                                            </p:attrNameLst>
                                          </p:cBhvr>
                                          <p:tavLst>
                                            <p:tav tm="0">
                                              <p:val>
                                                <p:fltVal val="0"/>
                                              </p:val>
                                            </p:tav>
                                            <p:tav tm="100000">
                                              <p:val>
                                                <p:strVal val="#ppt_w"/>
                                              </p:val>
                                            </p:tav>
                                          </p:tavLst>
                                        </p:anim>
                                        <p:anim calcmode="lin" valueType="num">
                                          <p:cBhvr>
                                            <p:cTn id="55" dur="1000" fill="hold"/>
                                            <p:tgtEl>
                                              <p:spTgt spid="9"/>
                                            </p:tgtEl>
                                            <p:attrNameLst>
                                              <p:attrName>ppt_h</p:attrName>
                                            </p:attrNameLst>
                                          </p:cBhvr>
                                          <p:tavLst>
                                            <p:tav tm="0">
                                              <p:val>
                                                <p:fltVal val="0"/>
                                              </p:val>
                                            </p:tav>
                                            <p:tav tm="100000">
                                              <p:val>
                                                <p:strVal val="#ppt_h"/>
                                              </p:val>
                                            </p:tav>
                                          </p:tavLst>
                                        </p:anim>
                                        <p:anim calcmode="lin" valueType="num">
                                          <p:cBhvr>
                                            <p:cTn id="56" dur="1000" fill="hold"/>
                                            <p:tgtEl>
                                              <p:spTgt spid="9"/>
                                            </p:tgtEl>
                                            <p:attrNameLst>
                                              <p:attrName>style.rotation</p:attrName>
                                            </p:attrNameLst>
                                          </p:cBhvr>
                                          <p:tavLst>
                                            <p:tav tm="0">
                                              <p:val>
                                                <p:fltVal val="90"/>
                                              </p:val>
                                            </p:tav>
                                            <p:tav tm="100000">
                                              <p:val>
                                                <p:fltVal val="0"/>
                                              </p:val>
                                            </p:tav>
                                          </p:tavLst>
                                        </p:anim>
                                        <p:animEffect transition="in" filter="fade">
                                          <p:cBhvr>
                                            <p:cTn id="57" dur="1000"/>
                                            <p:tgtEl>
                                              <p:spTgt spid="9"/>
                                            </p:tgtEl>
                                          </p:cBhvr>
                                        </p:animEffect>
                                      </p:childTnLst>
                                    </p:cTn>
                                  </p:par>
                                  <p:par>
                                    <p:cTn id="58" presetID="31" presetClass="entr" presetSubtype="0" fill="hold" nodeType="withEffect">
                                      <p:stCondLst>
                                        <p:cond delay="250"/>
                                      </p:stCondLst>
                                      <p:childTnLst>
                                        <p:set>
                                          <p:cBhvr>
                                            <p:cTn id="59" dur="1" fill="hold">
                                              <p:stCondLst>
                                                <p:cond delay="0"/>
                                              </p:stCondLst>
                                            </p:cTn>
                                            <p:tgtEl>
                                              <p:spTgt spid="10"/>
                                            </p:tgtEl>
                                            <p:attrNameLst>
                                              <p:attrName>style.visibility</p:attrName>
                                            </p:attrNameLst>
                                          </p:cBhvr>
                                          <p:to>
                                            <p:strVal val="visible"/>
                                          </p:to>
                                        </p:set>
                                        <p:anim calcmode="lin" valueType="num">
                                          <p:cBhvr>
                                            <p:cTn id="60" dur="1000" fill="hold"/>
                                            <p:tgtEl>
                                              <p:spTgt spid="10"/>
                                            </p:tgtEl>
                                            <p:attrNameLst>
                                              <p:attrName>ppt_w</p:attrName>
                                            </p:attrNameLst>
                                          </p:cBhvr>
                                          <p:tavLst>
                                            <p:tav tm="0">
                                              <p:val>
                                                <p:fltVal val="0"/>
                                              </p:val>
                                            </p:tav>
                                            <p:tav tm="100000">
                                              <p:val>
                                                <p:strVal val="#ppt_w"/>
                                              </p:val>
                                            </p:tav>
                                          </p:tavLst>
                                        </p:anim>
                                        <p:anim calcmode="lin" valueType="num">
                                          <p:cBhvr>
                                            <p:cTn id="61" dur="1000" fill="hold"/>
                                            <p:tgtEl>
                                              <p:spTgt spid="10"/>
                                            </p:tgtEl>
                                            <p:attrNameLst>
                                              <p:attrName>ppt_h</p:attrName>
                                            </p:attrNameLst>
                                          </p:cBhvr>
                                          <p:tavLst>
                                            <p:tav tm="0">
                                              <p:val>
                                                <p:fltVal val="0"/>
                                              </p:val>
                                            </p:tav>
                                            <p:tav tm="100000">
                                              <p:val>
                                                <p:strVal val="#ppt_h"/>
                                              </p:val>
                                            </p:tav>
                                          </p:tavLst>
                                        </p:anim>
                                        <p:anim calcmode="lin" valueType="num">
                                          <p:cBhvr>
                                            <p:cTn id="62" dur="1000" fill="hold"/>
                                            <p:tgtEl>
                                              <p:spTgt spid="10"/>
                                            </p:tgtEl>
                                            <p:attrNameLst>
                                              <p:attrName>style.rotation</p:attrName>
                                            </p:attrNameLst>
                                          </p:cBhvr>
                                          <p:tavLst>
                                            <p:tav tm="0">
                                              <p:val>
                                                <p:fltVal val="90"/>
                                              </p:val>
                                            </p:tav>
                                            <p:tav tm="100000">
                                              <p:val>
                                                <p:fltVal val="0"/>
                                              </p:val>
                                            </p:tav>
                                          </p:tavLst>
                                        </p:anim>
                                        <p:animEffect transition="in" filter="fade">
                                          <p:cBhvr>
                                            <p:cTn id="63" dur="1000"/>
                                            <p:tgtEl>
                                              <p:spTgt spid="10"/>
                                            </p:tgtEl>
                                          </p:cBhvr>
                                        </p:animEffect>
                                      </p:childTnLst>
                                    </p:cTn>
                                  </p:par>
                                  <p:par>
                                    <p:cTn id="64" presetID="31" presetClass="entr" presetSubtype="0" fill="hold" nodeType="withEffect">
                                      <p:stCondLst>
                                        <p:cond delay="250"/>
                                      </p:stCondLst>
                                      <p:childTnLst>
                                        <p:set>
                                          <p:cBhvr>
                                            <p:cTn id="65" dur="1" fill="hold">
                                              <p:stCondLst>
                                                <p:cond delay="0"/>
                                              </p:stCondLst>
                                            </p:cTn>
                                            <p:tgtEl>
                                              <p:spTgt spid="11"/>
                                            </p:tgtEl>
                                            <p:attrNameLst>
                                              <p:attrName>style.visibility</p:attrName>
                                            </p:attrNameLst>
                                          </p:cBhvr>
                                          <p:to>
                                            <p:strVal val="visible"/>
                                          </p:to>
                                        </p:set>
                                        <p:anim calcmode="lin" valueType="num">
                                          <p:cBhvr>
                                            <p:cTn id="66" dur="1000" fill="hold"/>
                                            <p:tgtEl>
                                              <p:spTgt spid="11"/>
                                            </p:tgtEl>
                                            <p:attrNameLst>
                                              <p:attrName>ppt_w</p:attrName>
                                            </p:attrNameLst>
                                          </p:cBhvr>
                                          <p:tavLst>
                                            <p:tav tm="0">
                                              <p:val>
                                                <p:fltVal val="0"/>
                                              </p:val>
                                            </p:tav>
                                            <p:tav tm="100000">
                                              <p:val>
                                                <p:strVal val="#ppt_w"/>
                                              </p:val>
                                            </p:tav>
                                          </p:tavLst>
                                        </p:anim>
                                        <p:anim calcmode="lin" valueType="num">
                                          <p:cBhvr>
                                            <p:cTn id="67" dur="1000" fill="hold"/>
                                            <p:tgtEl>
                                              <p:spTgt spid="11"/>
                                            </p:tgtEl>
                                            <p:attrNameLst>
                                              <p:attrName>ppt_h</p:attrName>
                                            </p:attrNameLst>
                                          </p:cBhvr>
                                          <p:tavLst>
                                            <p:tav tm="0">
                                              <p:val>
                                                <p:fltVal val="0"/>
                                              </p:val>
                                            </p:tav>
                                            <p:tav tm="100000">
                                              <p:val>
                                                <p:strVal val="#ppt_h"/>
                                              </p:val>
                                            </p:tav>
                                          </p:tavLst>
                                        </p:anim>
                                        <p:anim calcmode="lin" valueType="num">
                                          <p:cBhvr>
                                            <p:cTn id="68" dur="1000" fill="hold"/>
                                            <p:tgtEl>
                                              <p:spTgt spid="11"/>
                                            </p:tgtEl>
                                            <p:attrNameLst>
                                              <p:attrName>style.rotation</p:attrName>
                                            </p:attrNameLst>
                                          </p:cBhvr>
                                          <p:tavLst>
                                            <p:tav tm="0">
                                              <p:val>
                                                <p:fltVal val="90"/>
                                              </p:val>
                                            </p:tav>
                                            <p:tav tm="100000">
                                              <p:val>
                                                <p:fltVal val="0"/>
                                              </p:val>
                                            </p:tav>
                                          </p:tavLst>
                                        </p:anim>
                                        <p:animEffect transition="in" filter="fade">
                                          <p:cBhvr>
                                            <p:cTn id="69" dur="1000"/>
                                            <p:tgtEl>
                                              <p:spTgt spid="11"/>
                                            </p:tgtEl>
                                          </p:cBhvr>
                                        </p:animEffect>
                                      </p:childTnLst>
                                    </p:cTn>
                                  </p:par>
                                  <p:par>
                                    <p:cTn id="70" presetID="31" presetClass="entr" presetSubtype="0" fill="hold" grpId="0" nodeType="withEffect">
                                      <p:stCondLst>
                                        <p:cond delay="250"/>
                                      </p:stCondLst>
                                      <p:childTnLst>
                                        <p:set>
                                          <p:cBhvr>
                                            <p:cTn id="71" dur="1" fill="hold">
                                              <p:stCondLst>
                                                <p:cond delay="0"/>
                                              </p:stCondLst>
                                            </p:cTn>
                                            <p:tgtEl>
                                              <p:spTgt spid="12"/>
                                            </p:tgtEl>
                                            <p:attrNameLst>
                                              <p:attrName>style.visibility</p:attrName>
                                            </p:attrNameLst>
                                          </p:cBhvr>
                                          <p:to>
                                            <p:strVal val="visible"/>
                                          </p:to>
                                        </p:set>
                                        <p:anim calcmode="lin" valueType="num">
                                          <p:cBhvr>
                                            <p:cTn id="72" dur="1000" fill="hold"/>
                                            <p:tgtEl>
                                              <p:spTgt spid="12"/>
                                            </p:tgtEl>
                                            <p:attrNameLst>
                                              <p:attrName>ppt_w</p:attrName>
                                            </p:attrNameLst>
                                          </p:cBhvr>
                                          <p:tavLst>
                                            <p:tav tm="0">
                                              <p:val>
                                                <p:fltVal val="0"/>
                                              </p:val>
                                            </p:tav>
                                            <p:tav tm="100000">
                                              <p:val>
                                                <p:strVal val="#ppt_w"/>
                                              </p:val>
                                            </p:tav>
                                          </p:tavLst>
                                        </p:anim>
                                        <p:anim calcmode="lin" valueType="num">
                                          <p:cBhvr>
                                            <p:cTn id="73" dur="1000" fill="hold"/>
                                            <p:tgtEl>
                                              <p:spTgt spid="12"/>
                                            </p:tgtEl>
                                            <p:attrNameLst>
                                              <p:attrName>ppt_h</p:attrName>
                                            </p:attrNameLst>
                                          </p:cBhvr>
                                          <p:tavLst>
                                            <p:tav tm="0">
                                              <p:val>
                                                <p:fltVal val="0"/>
                                              </p:val>
                                            </p:tav>
                                            <p:tav tm="100000">
                                              <p:val>
                                                <p:strVal val="#ppt_h"/>
                                              </p:val>
                                            </p:tav>
                                          </p:tavLst>
                                        </p:anim>
                                        <p:anim calcmode="lin" valueType="num">
                                          <p:cBhvr>
                                            <p:cTn id="74" dur="1000" fill="hold"/>
                                            <p:tgtEl>
                                              <p:spTgt spid="12"/>
                                            </p:tgtEl>
                                            <p:attrNameLst>
                                              <p:attrName>style.rotation</p:attrName>
                                            </p:attrNameLst>
                                          </p:cBhvr>
                                          <p:tavLst>
                                            <p:tav tm="0">
                                              <p:val>
                                                <p:fltVal val="90"/>
                                              </p:val>
                                            </p:tav>
                                            <p:tav tm="100000">
                                              <p:val>
                                                <p:fltVal val="0"/>
                                              </p:val>
                                            </p:tav>
                                          </p:tavLst>
                                        </p:anim>
                                        <p:animEffect transition="in" filter="fade">
                                          <p:cBhvr>
                                            <p:cTn id="75" dur="1000"/>
                                            <p:tgtEl>
                                              <p:spTgt spid="12"/>
                                            </p:tgtEl>
                                          </p:cBhvr>
                                        </p:animEffect>
                                      </p:childTnLst>
                                    </p:cTn>
                                  </p:par>
                                </p:childTnLst>
                              </p:cTn>
                            </p:par>
                            <p:par>
                              <p:cTn id="76" fill="hold">
                                <p:stCondLst>
                                  <p:cond delay="3000"/>
                                </p:stCondLst>
                                <p:childTnLst>
                                  <p:par>
                                    <p:cTn id="77" presetID="41" presetClass="entr" presetSubtype="0" fill="hold" grpId="0" nodeType="afterEffect">
                                      <p:stCondLst>
                                        <p:cond delay="0"/>
                                      </p:stCondLst>
                                      <p:iterate type="lt">
                                        <p:tmPct val="10000"/>
                                      </p:iterate>
                                      <p:childTnLst>
                                        <p:set>
                                          <p:cBhvr>
                                            <p:cTn id="78" dur="1" fill="hold">
                                              <p:stCondLst>
                                                <p:cond delay="0"/>
                                              </p:stCondLst>
                                            </p:cTn>
                                            <p:tgtEl>
                                              <p:spTgt spid="26">
                                                <p:txEl>
                                                  <p:pRg st="0" end="0"/>
                                                </p:txEl>
                                              </p:spTgt>
                                            </p:tgtEl>
                                            <p:attrNameLst>
                                              <p:attrName>style.visibility</p:attrName>
                                            </p:attrNameLst>
                                          </p:cBhvr>
                                          <p:to>
                                            <p:strVal val="visible"/>
                                          </p:to>
                                        </p:set>
                                        <p:anim calcmode="lin" valueType="num">
                                          <p:cBhvr>
                                            <p:cTn id="79" dur="500" fill="hold"/>
                                            <p:tgtEl>
                                              <p:spTgt spid="2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0" dur="500" fill="hold"/>
                                            <p:tgtEl>
                                              <p:spTgt spid="26">
                                                <p:txEl>
                                                  <p:pRg st="0" end="0"/>
                                                </p:txEl>
                                              </p:spTgt>
                                            </p:tgtEl>
                                            <p:attrNameLst>
                                              <p:attrName>ppt_y</p:attrName>
                                            </p:attrNameLst>
                                          </p:cBhvr>
                                          <p:tavLst>
                                            <p:tav tm="0">
                                              <p:val>
                                                <p:strVal val="#ppt_y"/>
                                              </p:val>
                                            </p:tav>
                                            <p:tav tm="100000">
                                              <p:val>
                                                <p:strVal val="#ppt_y"/>
                                              </p:val>
                                            </p:tav>
                                          </p:tavLst>
                                        </p:anim>
                                        <p:anim calcmode="lin" valueType="num">
                                          <p:cBhvr>
                                            <p:cTn id="81" dur="500" fill="hold"/>
                                            <p:tgtEl>
                                              <p:spTgt spid="2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2" dur="500" fill="hold"/>
                                            <p:tgtEl>
                                              <p:spTgt spid="2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3" dur="500" tmFilter="0,0; .5, 1; 1, 1"/>
                                            <p:tgtEl>
                                              <p:spTgt spid="26">
                                                <p:txEl>
                                                  <p:pRg st="0" end="0"/>
                                                </p:txEl>
                                              </p:spTgt>
                                            </p:tgtEl>
                                          </p:cBhvr>
                                        </p:animEffect>
                                      </p:childTnLst>
                                    </p:cTn>
                                  </p:par>
                                </p:childTnLst>
                              </p:cTn>
                            </p:par>
                            <p:par>
                              <p:cTn id="84" fill="hold">
                                <p:stCondLst>
                                  <p:cond delay="3750"/>
                                </p:stCondLst>
                                <p:childTnLst>
                                  <p:par>
                                    <p:cTn id="85" presetID="18" presetClass="entr" presetSubtype="6"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strips(downRight)">
                                          <p:cBhvr>
                                            <p:cTn id="8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4" grpId="0" animBg="1"/>
          <p:bldP spid="14" grpId="1" animBg="1"/>
          <p:bldP spid="14" grpId="2" animBg="1"/>
          <p:bldP spid="18" grpId="2"/>
          <p:bldP spid="26" grpId="0" build="allAtOnce"/>
          <p:bldP spid="28"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93493" y="4489075"/>
            <a:ext cx="728632" cy="728632"/>
            <a:chOff x="1177481" y="4728337"/>
            <a:chExt cx="728632" cy="728632"/>
          </a:xfrm>
        </p:grpSpPr>
        <p:sp>
          <p:nvSpPr>
            <p:cNvPr id="4" name="椭圆 3"/>
            <p:cNvSpPr/>
            <p:nvPr/>
          </p:nvSpPr>
          <p:spPr>
            <a:xfrm>
              <a:off x="1237012" y="4787868"/>
              <a:ext cx="609570" cy="609570"/>
            </a:xfrm>
            <a:prstGeom prst="ellipse">
              <a:avLst/>
            </a:prstGeom>
            <a:gradFill flip="none" rotWithShape="1">
              <a:gsLst>
                <a:gs pos="13000">
                  <a:srgbClr val="0CA79F"/>
                </a:gs>
                <a:gs pos="73000">
                  <a:srgbClr val="84624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85000"/>
                    <a:lumOff val="15000"/>
                  </a:scheme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5" name="椭圆 4"/>
            <p:cNvSpPr/>
            <p:nvPr/>
          </p:nvSpPr>
          <p:spPr>
            <a:xfrm>
              <a:off x="1177481" y="4728337"/>
              <a:ext cx="728632" cy="728632"/>
            </a:xfrm>
            <a:prstGeom prst="ellipse">
              <a:avLst/>
            </a:prstGeom>
            <a:solidFill>
              <a:schemeClr val="accent6">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85000"/>
                    <a:lumOff val="15000"/>
                  </a:scheme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grpSp>
      <p:sp>
        <p:nvSpPr>
          <p:cNvPr id="6" name="文本框 5"/>
          <p:cNvSpPr txBox="1"/>
          <p:nvPr/>
        </p:nvSpPr>
        <p:spPr>
          <a:xfrm>
            <a:off x="2478647" y="4437892"/>
            <a:ext cx="3094262" cy="830997"/>
          </a:xfrm>
          <a:prstGeom prst="rect">
            <a:avLst/>
          </a:prstGeom>
          <a:noFill/>
        </p:spPr>
        <p:txBody>
          <a:bodyPr wrap="square" rtlCol="0">
            <a:spAutoFit/>
          </a:bodyPr>
          <a:lstStyle/>
          <a:p>
            <a:pPr>
              <a:lnSpc>
                <a:spcPct val="120000"/>
              </a:lnSpc>
              <a:spcBef>
                <a:spcPts val="300"/>
              </a:spcBef>
              <a:spcAft>
                <a:spcPts val="300"/>
              </a:spcAft>
            </a:pP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工业上，频繁重新训练模型的开销往往难以接受</a:t>
            </a:r>
            <a:endParaRPr lang="zh-CN" altLang="en-US"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grpSp>
        <p:nvGrpSpPr>
          <p:cNvPr id="8" name="组合 7"/>
          <p:cNvGrpSpPr/>
          <p:nvPr/>
        </p:nvGrpSpPr>
        <p:grpSpPr>
          <a:xfrm>
            <a:off x="1493493" y="3262296"/>
            <a:ext cx="728632" cy="728632"/>
            <a:chOff x="1177481" y="3501558"/>
            <a:chExt cx="728632" cy="728632"/>
          </a:xfrm>
        </p:grpSpPr>
        <p:sp>
          <p:nvSpPr>
            <p:cNvPr id="9" name="椭圆 8"/>
            <p:cNvSpPr/>
            <p:nvPr/>
          </p:nvSpPr>
          <p:spPr>
            <a:xfrm>
              <a:off x="1237012" y="3561089"/>
              <a:ext cx="609570" cy="609570"/>
            </a:xfrm>
            <a:prstGeom prst="ellipse">
              <a:avLst/>
            </a:prstGeom>
            <a:gradFill flip="none" rotWithShape="1">
              <a:gsLst>
                <a:gs pos="13000">
                  <a:srgbClr val="0CA79F"/>
                </a:gs>
                <a:gs pos="73000">
                  <a:srgbClr val="84624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85000"/>
                    <a:lumOff val="15000"/>
                  </a:scheme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 name="椭圆 9"/>
            <p:cNvSpPr/>
            <p:nvPr/>
          </p:nvSpPr>
          <p:spPr>
            <a:xfrm>
              <a:off x="1177481" y="3501558"/>
              <a:ext cx="728632" cy="728632"/>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85000"/>
                    <a:lumOff val="15000"/>
                  </a:scheme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grpSp>
      <p:sp>
        <p:nvSpPr>
          <p:cNvPr id="11" name="文本框 10"/>
          <p:cNvSpPr txBox="1"/>
          <p:nvPr/>
        </p:nvSpPr>
        <p:spPr>
          <a:xfrm>
            <a:off x="2478647" y="3399097"/>
            <a:ext cx="3094262" cy="434286"/>
          </a:xfrm>
          <a:prstGeom prst="rect">
            <a:avLst/>
          </a:prstGeom>
          <a:noFill/>
        </p:spPr>
        <p:txBody>
          <a:bodyPr wrap="square" rtlCol="0">
            <a:spAutoFit/>
          </a:bodyPr>
          <a:lstStyle/>
          <a:p>
            <a:pPr>
              <a:lnSpc>
                <a:spcPct val="120000"/>
              </a:lnSpc>
              <a:spcBef>
                <a:spcPts val="300"/>
              </a:spcBef>
              <a:spcAft>
                <a:spcPts val="300"/>
              </a:spcAft>
            </a:pP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标签集的增、删、调整</a:t>
            </a:r>
            <a:endParaRPr lang="zh-CN" altLang="en-US"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grpSp>
        <p:nvGrpSpPr>
          <p:cNvPr id="13" name="组合 12"/>
          <p:cNvGrpSpPr/>
          <p:nvPr/>
        </p:nvGrpSpPr>
        <p:grpSpPr>
          <a:xfrm>
            <a:off x="1493493" y="2035518"/>
            <a:ext cx="728632" cy="728632"/>
            <a:chOff x="1177481" y="2274780"/>
            <a:chExt cx="728632" cy="728632"/>
          </a:xfrm>
        </p:grpSpPr>
        <p:sp>
          <p:nvSpPr>
            <p:cNvPr id="14" name="椭圆 13"/>
            <p:cNvSpPr/>
            <p:nvPr/>
          </p:nvSpPr>
          <p:spPr>
            <a:xfrm>
              <a:off x="1237012" y="2334311"/>
              <a:ext cx="609570" cy="609570"/>
            </a:xfrm>
            <a:prstGeom prst="ellipse">
              <a:avLst/>
            </a:prstGeom>
            <a:gradFill flip="none" rotWithShape="1">
              <a:gsLst>
                <a:gs pos="13000">
                  <a:srgbClr val="0CA79F"/>
                </a:gs>
                <a:gs pos="73000">
                  <a:srgbClr val="84624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85000"/>
                    <a:lumOff val="15000"/>
                  </a:scheme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 name="椭圆 14"/>
            <p:cNvSpPr/>
            <p:nvPr/>
          </p:nvSpPr>
          <p:spPr>
            <a:xfrm>
              <a:off x="1177481" y="2274780"/>
              <a:ext cx="728632" cy="728632"/>
            </a:xfrm>
            <a:prstGeom prst="ellipse">
              <a:avLst/>
            </a:prstGeom>
            <a:solidFill>
              <a:schemeClr val="accent6">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85000"/>
                    <a:lumOff val="15000"/>
                  </a:scheme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grpSp>
      <p:sp>
        <p:nvSpPr>
          <p:cNvPr id="16" name="文本框 15"/>
          <p:cNvSpPr txBox="1"/>
          <p:nvPr/>
        </p:nvSpPr>
        <p:spPr>
          <a:xfrm>
            <a:off x="2478647" y="2179240"/>
            <a:ext cx="3094262" cy="437877"/>
          </a:xfrm>
          <a:prstGeom prst="rect">
            <a:avLst/>
          </a:prstGeom>
          <a:noFill/>
        </p:spPr>
        <p:txBody>
          <a:bodyPr wrap="square" rtlCol="0">
            <a:spAutoFit/>
          </a:bodyPr>
          <a:lstStyle/>
          <a:p>
            <a:pPr>
              <a:lnSpc>
                <a:spcPct val="120000"/>
              </a:lnSpc>
              <a:spcBef>
                <a:spcPts val="300"/>
              </a:spcBef>
              <a:spcAft>
                <a:spcPts val="300"/>
              </a:spcAft>
            </a:pP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新的领域数据不足</a:t>
            </a:r>
            <a:endParaRPr lang="zh-CN" altLang="en-US"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grpSp>
        <p:nvGrpSpPr>
          <p:cNvPr id="19" name="组合 18"/>
          <p:cNvGrpSpPr/>
          <p:nvPr/>
        </p:nvGrpSpPr>
        <p:grpSpPr>
          <a:xfrm>
            <a:off x="1726841" y="4682375"/>
            <a:ext cx="261936" cy="342032"/>
            <a:chOff x="1728788" y="5364163"/>
            <a:chExt cx="576263" cy="752475"/>
          </a:xfrm>
        </p:grpSpPr>
        <p:sp>
          <p:nvSpPr>
            <p:cNvPr id="20" name="Freeform 128"/>
            <p:cNvSpPr>
              <a:spLocks noEditPoints="1"/>
            </p:cNvSpPr>
            <p:nvPr/>
          </p:nvSpPr>
          <p:spPr bwMode="auto">
            <a:xfrm>
              <a:off x="1728788" y="5364163"/>
              <a:ext cx="576263" cy="752475"/>
            </a:xfrm>
            <a:custGeom>
              <a:avLst/>
              <a:gdLst>
                <a:gd name="T0" fmla="*/ 104 w 109"/>
                <a:gd name="T1" fmla="*/ 68 h 142"/>
                <a:gd name="T2" fmla="*/ 96 w 109"/>
                <a:gd name="T3" fmla="*/ 68 h 142"/>
                <a:gd name="T4" fmla="*/ 96 w 109"/>
                <a:gd name="T5" fmla="*/ 44 h 142"/>
                <a:gd name="T6" fmla="*/ 84 w 109"/>
                <a:gd name="T7" fmla="*/ 13 h 142"/>
                <a:gd name="T8" fmla="*/ 55 w 109"/>
                <a:gd name="T9" fmla="*/ 0 h 142"/>
                <a:gd name="T10" fmla="*/ 25 w 109"/>
                <a:gd name="T11" fmla="*/ 13 h 142"/>
                <a:gd name="T12" fmla="*/ 13 w 109"/>
                <a:gd name="T13" fmla="*/ 44 h 142"/>
                <a:gd name="T14" fmla="*/ 13 w 109"/>
                <a:gd name="T15" fmla="*/ 68 h 142"/>
                <a:gd name="T16" fmla="*/ 6 w 109"/>
                <a:gd name="T17" fmla="*/ 68 h 142"/>
                <a:gd name="T18" fmla="*/ 0 w 109"/>
                <a:gd name="T19" fmla="*/ 73 h 142"/>
                <a:gd name="T20" fmla="*/ 0 w 109"/>
                <a:gd name="T21" fmla="*/ 137 h 142"/>
                <a:gd name="T22" fmla="*/ 6 w 109"/>
                <a:gd name="T23" fmla="*/ 142 h 142"/>
                <a:gd name="T24" fmla="*/ 104 w 109"/>
                <a:gd name="T25" fmla="*/ 142 h 142"/>
                <a:gd name="T26" fmla="*/ 109 w 109"/>
                <a:gd name="T27" fmla="*/ 137 h 142"/>
                <a:gd name="T28" fmla="*/ 109 w 109"/>
                <a:gd name="T29" fmla="*/ 73 h 142"/>
                <a:gd name="T30" fmla="*/ 104 w 109"/>
                <a:gd name="T31" fmla="*/ 68 h 142"/>
                <a:gd name="T32" fmla="*/ 66 w 109"/>
                <a:gd name="T33" fmla="*/ 124 h 142"/>
                <a:gd name="T34" fmla="*/ 55 w 109"/>
                <a:gd name="T35" fmla="*/ 136 h 142"/>
                <a:gd name="T36" fmla="*/ 43 w 109"/>
                <a:gd name="T37" fmla="*/ 124 h 142"/>
                <a:gd name="T38" fmla="*/ 43 w 109"/>
                <a:gd name="T39" fmla="*/ 103 h 142"/>
                <a:gd name="T40" fmla="*/ 55 w 109"/>
                <a:gd name="T41" fmla="*/ 91 h 142"/>
                <a:gd name="T42" fmla="*/ 66 w 109"/>
                <a:gd name="T43" fmla="*/ 103 h 142"/>
                <a:gd name="T44" fmla="*/ 66 w 109"/>
                <a:gd name="T45" fmla="*/ 124 h 142"/>
                <a:gd name="T46" fmla="*/ 77 w 109"/>
                <a:gd name="T47" fmla="*/ 68 h 142"/>
                <a:gd name="T48" fmla="*/ 33 w 109"/>
                <a:gd name="T49" fmla="*/ 68 h 142"/>
                <a:gd name="T50" fmla="*/ 33 w 109"/>
                <a:gd name="T51" fmla="*/ 44 h 142"/>
                <a:gd name="T52" fmla="*/ 39 w 109"/>
                <a:gd name="T53" fmla="*/ 27 h 142"/>
                <a:gd name="T54" fmla="*/ 55 w 109"/>
                <a:gd name="T55" fmla="*/ 20 h 142"/>
                <a:gd name="T56" fmla="*/ 70 w 109"/>
                <a:gd name="T57" fmla="*/ 27 h 142"/>
                <a:gd name="T58" fmla="*/ 77 w 109"/>
                <a:gd name="T59" fmla="*/ 44 h 142"/>
                <a:gd name="T60" fmla="*/ 77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4" y="68"/>
                  </a:moveTo>
                  <a:cubicBezTo>
                    <a:pt x="96" y="68"/>
                    <a:pt x="96" y="68"/>
                    <a:pt x="96" y="68"/>
                  </a:cubicBezTo>
                  <a:cubicBezTo>
                    <a:pt x="96" y="44"/>
                    <a:pt x="96" y="44"/>
                    <a:pt x="96" y="44"/>
                  </a:cubicBezTo>
                  <a:cubicBezTo>
                    <a:pt x="96" y="32"/>
                    <a:pt x="92" y="21"/>
                    <a:pt x="84" y="13"/>
                  </a:cubicBezTo>
                  <a:cubicBezTo>
                    <a:pt x="77" y="5"/>
                    <a:pt x="66" y="0"/>
                    <a:pt x="55" y="0"/>
                  </a:cubicBezTo>
                  <a:cubicBezTo>
                    <a:pt x="43" y="0"/>
                    <a:pt x="32" y="5"/>
                    <a:pt x="25" y="13"/>
                  </a:cubicBezTo>
                  <a:cubicBezTo>
                    <a:pt x="17" y="21"/>
                    <a:pt x="13" y="32"/>
                    <a:pt x="13" y="44"/>
                  </a:cubicBezTo>
                  <a:cubicBezTo>
                    <a:pt x="13" y="68"/>
                    <a:pt x="13" y="68"/>
                    <a:pt x="13" y="68"/>
                  </a:cubicBezTo>
                  <a:cubicBezTo>
                    <a:pt x="6" y="68"/>
                    <a:pt x="6" y="68"/>
                    <a:pt x="6" y="68"/>
                  </a:cubicBezTo>
                  <a:cubicBezTo>
                    <a:pt x="3" y="68"/>
                    <a:pt x="0" y="71"/>
                    <a:pt x="0" y="73"/>
                  </a:cubicBezTo>
                  <a:cubicBezTo>
                    <a:pt x="0" y="137"/>
                    <a:pt x="0" y="137"/>
                    <a:pt x="0" y="137"/>
                  </a:cubicBezTo>
                  <a:cubicBezTo>
                    <a:pt x="0" y="140"/>
                    <a:pt x="3" y="142"/>
                    <a:pt x="6" y="142"/>
                  </a:cubicBezTo>
                  <a:cubicBezTo>
                    <a:pt x="104" y="142"/>
                    <a:pt x="104" y="142"/>
                    <a:pt x="104" y="142"/>
                  </a:cubicBezTo>
                  <a:cubicBezTo>
                    <a:pt x="107" y="142"/>
                    <a:pt x="109" y="140"/>
                    <a:pt x="109" y="137"/>
                  </a:cubicBezTo>
                  <a:cubicBezTo>
                    <a:pt x="109" y="73"/>
                    <a:pt x="109" y="73"/>
                    <a:pt x="109" y="73"/>
                  </a:cubicBezTo>
                  <a:cubicBezTo>
                    <a:pt x="109" y="71"/>
                    <a:pt x="107" y="68"/>
                    <a:pt x="104" y="68"/>
                  </a:cubicBezTo>
                  <a:close/>
                  <a:moveTo>
                    <a:pt x="66" y="124"/>
                  </a:moveTo>
                  <a:cubicBezTo>
                    <a:pt x="66" y="131"/>
                    <a:pt x="61" y="136"/>
                    <a:pt x="55" y="136"/>
                  </a:cubicBezTo>
                  <a:cubicBezTo>
                    <a:pt x="48" y="136"/>
                    <a:pt x="43" y="131"/>
                    <a:pt x="43" y="124"/>
                  </a:cubicBezTo>
                  <a:cubicBezTo>
                    <a:pt x="43" y="103"/>
                    <a:pt x="43" y="103"/>
                    <a:pt x="43" y="103"/>
                  </a:cubicBezTo>
                  <a:cubicBezTo>
                    <a:pt x="43" y="96"/>
                    <a:pt x="48" y="91"/>
                    <a:pt x="55" y="91"/>
                  </a:cubicBezTo>
                  <a:cubicBezTo>
                    <a:pt x="61" y="91"/>
                    <a:pt x="66" y="96"/>
                    <a:pt x="66" y="103"/>
                  </a:cubicBezTo>
                  <a:lnTo>
                    <a:pt x="66" y="124"/>
                  </a:lnTo>
                  <a:close/>
                  <a:moveTo>
                    <a:pt x="77" y="68"/>
                  </a:moveTo>
                  <a:cubicBezTo>
                    <a:pt x="33" y="68"/>
                    <a:pt x="33" y="68"/>
                    <a:pt x="33" y="68"/>
                  </a:cubicBezTo>
                  <a:cubicBezTo>
                    <a:pt x="33" y="44"/>
                    <a:pt x="33" y="44"/>
                    <a:pt x="33" y="44"/>
                  </a:cubicBezTo>
                  <a:cubicBezTo>
                    <a:pt x="33" y="37"/>
                    <a:pt x="35" y="31"/>
                    <a:pt x="39" y="27"/>
                  </a:cubicBezTo>
                  <a:cubicBezTo>
                    <a:pt x="43" y="23"/>
                    <a:pt x="49" y="20"/>
                    <a:pt x="55" y="20"/>
                  </a:cubicBezTo>
                  <a:cubicBezTo>
                    <a:pt x="60" y="20"/>
                    <a:pt x="66" y="23"/>
                    <a:pt x="70" y="27"/>
                  </a:cubicBezTo>
                  <a:cubicBezTo>
                    <a:pt x="74" y="31"/>
                    <a:pt x="77" y="37"/>
                    <a:pt x="77" y="44"/>
                  </a:cubicBezTo>
                  <a:lnTo>
                    <a:pt x="7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1" name="Freeform 129"/>
            <p:cNvSpPr>
              <a:spLocks/>
            </p:cNvSpPr>
            <p:nvPr/>
          </p:nvSpPr>
          <p:spPr bwMode="auto">
            <a:xfrm>
              <a:off x="1982788" y="5878513"/>
              <a:ext cx="68263" cy="169863"/>
            </a:xfrm>
            <a:custGeom>
              <a:avLst/>
              <a:gdLst>
                <a:gd name="T0" fmla="*/ 7 w 13"/>
                <a:gd name="T1" fmla="*/ 0 h 32"/>
                <a:gd name="T2" fmla="*/ 0 w 13"/>
                <a:gd name="T3" fmla="*/ 7 h 32"/>
                <a:gd name="T4" fmla="*/ 0 w 13"/>
                <a:gd name="T5" fmla="*/ 25 h 32"/>
                <a:gd name="T6" fmla="*/ 7 w 13"/>
                <a:gd name="T7" fmla="*/ 32 h 32"/>
                <a:gd name="T8" fmla="*/ 13 w 13"/>
                <a:gd name="T9" fmla="*/ 25 h 32"/>
                <a:gd name="T10" fmla="*/ 13 w 13"/>
                <a:gd name="T11" fmla="*/ 7 h 32"/>
                <a:gd name="T12" fmla="*/ 7 w 1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3" h="32">
                  <a:moveTo>
                    <a:pt x="7" y="0"/>
                  </a:moveTo>
                  <a:cubicBezTo>
                    <a:pt x="3" y="0"/>
                    <a:pt x="0" y="3"/>
                    <a:pt x="0" y="7"/>
                  </a:cubicBezTo>
                  <a:cubicBezTo>
                    <a:pt x="0" y="25"/>
                    <a:pt x="0" y="25"/>
                    <a:pt x="0" y="25"/>
                  </a:cubicBezTo>
                  <a:cubicBezTo>
                    <a:pt x="0" y="29"/>
                    <a:pt x="3" y="32"/>
                    <a:pt x="7" y="32"/>
                  </a:cubicBezTo>
                  <a:cubicBezTo>
                    <a:pt x="10" y="32"/>
                    <a:pt x="13" y="29"/>
                    <a:pt x="13" y="25"/>
                  </a:cubicBezTo>
                  <a:cubicBezTo>
                    <a:pt x="13" y="7"/>
                    <a:pt x="13" y="7"/>
                    <a:pt x="13" y="7"/>
                  </a:cubicBezTo>
                  <a:cubicBezTo>
                    <a:pt x="13" y="3"/>
                    <a:pt x="10"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grpSp>
      <p:sp>
        <p:nvSpPr>
          <p:cNvPr id="22" name="任意多边形: 形状 21"/>
          <p:cNvSpPr>
            <a:spLocks/>
          </p:cNvSpPr>
          <p:nvPr/>
        </p:nvSpPr>
        <p:spPr bwMode="auto">
          <a:xfrm>
            <a:off x="1691350" y="3451505"/>
            <a:ext cx="332918" cy="350214"/>
          </a:xfrm>
          <a:custGeom>
            <a:avLst/>
            <a:gdLst>
              <a:gd name="connsiteX0" fmla="*/ 570814 w 659715"/>
              <a:gd name="connsiteY0" fmla="*/ 280915 h 693986"/>
              <a:gd name="connsiteX1" fmla="*/ 654952 w 659715"/>
              <a:gd name="connsiteY1" fmla="*/ 333303 h 693986"/>
              <a:gd name="connsiteX2" fmla="*/ 650190 w 659715"/>
              <a:gd name="connsiteY2" fmla="*/ 344415 h 693986"/>
              <a:gd name="connsiteX3" fmla="*/ 564464 w 659715"/>
              <a:gd name="connsiteY3" fmla="*/ 296790 h 693986"/>
              <a:gd name="connsiteX4" fmla="*/ 121256 w 659715"/>
              <a:gd name="connsiteY4" fmla="*/ 259220 h 693986"/>
              <a:gd name="connsiteX5" fmla="*/ 147759 w 659715"/>
              <a:gd name="connsiteY5" fmla="*/ 275095 h 693986"/>
              <a:gd name="connsiteX6" fmla="*/ 211366 w 659715"/>
              <a:gd name="connsiteY6" fmla="*/ 465595 h 693986"/>
              <a:gd name="connsiteX7" fmla="*/ 206066 w 659715"/>
              <a:gd name="connsiteY7" fmla="*/ 513220 h 693986"/>
              <a:gd name="connsiteX8" fmla="*/ 237870 w 659715"/>
              <a:gd name="connsiteY8" fmla="*/ 619053 h 693986"/>
              <a:gd name="connsiteX9" fmla="*/ 221968 w 659715"/>
              <a:gd name="connsiteY9" fmla="*/ 693137 h 693986"/>
              <a:gd name="connsiteX10" fmla="*/ 195465 w 659715"/>
              <a:gd name="connsiteY10" fmla="*/ 677262 h 693986"/>
              <a:gd name="connsiteX11" fmla="*/ 147759 w 659715"/>
              <a:gd name="connsiteY11" fmla="*/ 529095 h 693986"/>
              <a:gd name="connsiteX12" fmla="*/ 110654 w 659715"/>
              <a:gd name="connsiteY12" fmla="*/ 497345 h 693986"/>
              <a:gd name="connsiteX13" fmla="*/ 31145 w 659715"/>
              <a:gd name="connsiteY13" fmla="*/ 449720 h 693986"/>
              <a:gd name="connsiteX14" fmla="*/ 4641 w 659715"/>
              <a:gd name="connsiteY14" fmla="*/ 370345 h 693986"/>
              <a:gd name="connsiteX15" fmla="*/ 41746 w 659715"/>
              <a:gd name="connsiteY15" fmla="*/ 285678 h 693986"/>
              <a:gd name="connsiteX16" fmla="*/ 121256 w 659715"/>
              <a:gd name="connsiteY16" fmla="*/ 259220 h 693986"/>
              <a:gd name="connsiteX17" fmla="*/ 654953 w 659715"/>
              <a:gd name="connsiteY17" fmla="*/ 190428 h 693986"/>
              <a:gd name="connsiteX18" fmla="*/ 659715 w 659715"/>
              <a:gd name="connsiteY18" fmla="*/ 201541 h 693986"/>
              <a:gd name="connsiteX19" fmla="*/ 564465 w 659715"/>
              <a:gd name="connsiteY19" fmla="*/ 226941 h 693986"/>
              <a:gd name="connsiteX20" fmla="*/ 559702 w 659715"/>
              <a:gd name="connsiteY20" fmla="*/ 217416 h 693986"/>
              <a:gd name="connsiteX21" fmla="*/ 586690 w 659715"/>
              <a:gd name="connsiteY21" fmla="*/ 84065 h 693986"/>
              <a:gd name="connsiteX22" fmla="*/ 596215 w 659715"/>
              <a:gd name="connsiteY22" fmla="*/ 88827 h 693986"/>
              <a:gd name="connsiteX23" fmla="*/ 539064 w 659715"/>
              <a:gd name="connsiteY23" fmla="*/ 169790 h 693986"/>
              <a:gd name="connsiteX24" fmla="*/ 527952 w 659715"/>
              <a:gd name="connsiteY24" fmla="*/ 163440 h 693986"/>
              <a:gd name="connsiteX25" fmla="*/ 422903 w 659715"/>
              <a:gd name="connsiteY25" fmla="*/ 193 h 693986"/>
              <a:gd name="connsiteX26" fmla="*/ 427610 w 659715"/>
              <a:gd name="connsiteY26" fmla="*/ 10539 h 693986"/>
              <a:gd name="connsiteX27" fmla="*/ 485747 w 659715"/>
              <a:gd name="connsiteY27" fmla="*/ 180051 h 693986"/>
              <a:gd name="connsiteX28" fmla="*/ 538600 w 659715"/>
              <a:gd name="connsiteY28" fmla="*/ 227726 h 693986"/>
              <a:gd name="connsiteX29" fmla="*/ 522744 w 659715"/>
              <a:gd name="connsiteY29" fmla="*/ 296591 h 693986"/>
              <a:gd name="connsiteX30" fmla="*/ 580882 w 659715"/>
              <a:gd name="connsiteY30" fmla="*/ 466102 h 693986"/>
              <a:gd name="connsiteX31" fmla="*/ 570311 w 659715"/>
              <a:gd name="connsiteY31" fmla="*/ 471400 h 693986"/>
              <a:gd name="connsiteX32" fmla="*/ 247912 w 659715"/>
              <a:gd name="connsiteY32" fmla="*/ 439616 h 693986"/>
              <a:gd name="connsiteX33" fmla="*/ 221486 w 659715"/>
              <a:gd name="connsiteY33" fmla="*/ 423724 h 693986"/>
              <a:gd name="connsiteX34" fmla="*/ 168634 w 659715"/>
              <a:gd name="connsiteY34" fmla="*/ 264807 h 693986"/>
              <a:gd name="connsiteX35" fmla="*/ 179205 w 659715"/>
              <a:gd name="connsiteY35" fmla="*/ 238321 h 693986"/>
              <a:gd name="connsiteX36" fmla="*/ 411754 w 659715"/>
              <a:gd name="connsiteY36" fmla="*/ 15836 h 693986"/>
              <a:gd name="connsiteX37" fmla="*/ 422903 w 659715"/>
              <a:gd name="connsiteY37" fmla="*/ 193 h 69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59715" h="693986">
                <a:moveTo>
                  <a:pt x="570814" y="280915"/>
                </a:moveTo>
                <a:lnTo>
                  <a:pt x="654952" y="333303"/>
                </a:lnTo>
                <a:lnTo>
                  <a:pt x="650190" y="344415"/>
                </a:lnTo>
                <a:lnTo>
                  <a:pt x="564464" y="296790"/>
                </a:lnTo>
                <a:close/>
                <a:moveTo>
                  <a:pt x="121256" y="259220"/>
                </a:moveTo>
                <a:cubicBezTo>
                  <a:pt x="142458" y="253928"/>
                  <a:pt x="147759" y="275095"/>
                  <a:pt x="147759" y="275095"/>
                </a:cubicBezTo>
                <a:cubicBezTo>
                  <a:pt x="147759" y="275095"/>
                  <a:pt x="147759" y="275095"/>
                  <a:pt x="211366" y="465595"/>
                </a:cubicBezTo>
                <a:cubicBezTo>
                  <a:pt x="216667" y="476178"/>
                  <a:pt x="206066" y="513220"/>
                  <a:pt x="206066" y="513220"/>
                </a:cubicBezTo>
                <a:cubicBezTo>
                  <a:pt x="206066" y="560845"/>
                  <a:pt x="253772" y="587303"/>
                  <a:pt x="237870" y="619053"/>
                </a:cubicBezTo>
                <a:cubicBezTo>
                  <a:pt x="296177" y="677262"/>
                  <a:pt x="221968" y="693137"/>
                  <a:pt x="221968" y="693137"/>
                </a:cubicBezTo>
                <a:cubicBezTo>
                  <a:pt x="200765" y="698428"/>
                  <a:pt x="195465" y="677262"/>
                  <a:pt x="195465" y="677262"/>
                </a:cubicBezTo>
                <a:cubicBezTo>
                  <a:pt x="195465" y="677262"/>
                  <a:pt x="195465" y="677262"/>
                  <a:pt x="147759" y="529095"/>
                </a:cubicBezTo>
                <a:cubicBezTo>
                  <a:pt x="137158" y="492053"/>
                  <a:pt x="110654" y="497345"/>
                  <a:pt x="110654" y="497345"/>
                </a:cubicBezTo>
                <a:cubicBezTo>
                  <a:pt x="52347" y="518512"/>
                  <a:pt x="31145" y="449720"/>
                  <a:pt x="31145" y="449720"/>
                </a:cubicBezTo>
                <a:cubicBezTo>
                  <a:pt x="31145" y="449720"/>
                  <a:pt x="31145" y="449720"/>
                  <a:pt x="4641" y="370345"/>
                </a:cubicBezTo>
                <a:cubicBezTo>
                  <a:pt x="-16561" y="312137"/>
                  <a:pt x="41746" y="285678"/>
                  <a:pt x="41746" y="285678"/>
                </a:cubicBezTo>
                <a:cubicBezTo>
                  <a:pt x="41746" y="285678"/>
                  <a:pt x="41746" y="285678"/>
                  <a:pt x="121256" y="259220"/>
                </a:cubicBezTo>
                <a:close/>
                <a:moveTo>
                  <a:pt x="654953" y="190428"/>
                </a:moveTo>
                <a:lnTo>
                  <a:pt x="659715" y="201541"/>
                </a:lnTo>
                <a:lnTo>
                  <a:pt x="564465" y="226941"/>
                </a:lnTo>
                <a:lnTo>
                  <a:pt x="559702" y="217416"/>
                </a:lnTo>
                <a:close/>
                <a:moveTo>
                  <a:pt x="586690" y="84065"/>
                </a:moveTo>
                <a:lnTo>
                  <a:pt x="596215" y="88827"/>
                </a:lnTo>
                <a:lnTo>
                  <a:pt x="539064" y="169790"/>
                </a:lnTo>
                <a:lnTo>
                  <a:pt x="527952" y="163440"/>
                </a:lnTo>
                <a:close/>
                <a:moveTo>
                  <a:pt x="422903" y="193"/>
                </a:moveTo>
                <a:cubicBezTo>
                  <a:pt x="424637" y="938"/>
                  <a:pt x="426289" y="3917"/>
                  <a:pt x="427610" y="10539"/>
                </a:cubicBezTo>
                <a:cubicBezTo>
                  <a:pt x="427610" y="10539"/>
                  <a:pt x="427610" y="10539"/>
                  <a:pt x="485747" y="180051"/>
                </a:cubicBezTo>
                <a:cubicBezTo>
                  <a:pt x="512173" y="185348"/>
                  <a:pt x="533314" y="201240"/>
                  <a:pt x="538600" y="227726"/>
                </a:cubicBezTo>
                <a:cubicBezTo>
                  <a:pt x="549170" y="254213"/>
                  <a:pt x="543885" y="280699"/>
                  <a:pt x="522744" y="296591"/>
                </a:cubicBezTo>
                <a:lnTo>
                  <a:pt x="580882" y="466102"/>
                </a:lnTo>
                <a:cubicBezTo>
                  <a:pt x="591452" y="487291"/>
                  <a:pt x="570311" y="471400"/>
                  <a:pt x="570311" y="471400"/>
                </a:cubicBezTo>
                <a:cubicBezTo>
                  <a:pt x="570311" y="471400"/>
                  <a:pt x="454036" y="365455"/>
                  <a:pt x="247912" y="439616"/>
                </a:cubicBezTo>
                <a:cubicBezTo>
                  <a:pt x="247912" y="439616"/>
                  <a:pt x="226772" y="444913"/>
                  <a:pt x="221486" y="423724"/>
                </a:cubicBezTo>
                <a:cubicBezTo>
                  <a:pt x="221486" y="423724"/>
                  <a:pt x="221486" y="423724"/>
                  <a:pt x="168634" y="264807"/>
                </a:cubicBezTo>
                <a:cubicBezTo>
                  <a:pt x="168634" y="264807"/>
                  <a:pt x="158064" y="243618"/>
                  <a:pt x="179205" y="238321"/>
                </a:cubicBezTo>
                <a:cubicBezTo>
                  <a:pt x="179205" y="238321"/>
                  <a:pt x="369473" y="185348"/>
                  <a:pt x="411754" y="15836"/>
                </a:cubicBezTo>
                <a:cubicBezTo>
                  <a:pt x="411754" y="15836"/>
                  <a:pt x="417700" y="-2042"/>
                  <a:pt x="422903" y="1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grpSp>
        <p:nvGrpSpPr>
          <p:cNvPr id="23" name="组合 22"/>
          <p:cNvGrpSpPr/>
          <p:nvPr/>
        </p:nvGrpSpPr>
        <p:grpSpPr>
          <a:xfrm>
            <a:off x="1666245" y="2265781"/>
            <a:ext cx="383128" cy="268106"/>
            <a:chOff x="10869613" y="831851"/>
            <a:chExt cx="735013" cy="514350"/>
          </a:xfrm>
        </p:grpSpPr>
        <p:sp>
          <p:nvSpPr>
            <p:cNvPr id="24" name="Freeform 145"/>
            <p:cNvSpPr>
              <a:spLocks noEditPoints="1"/>
            </p:cNvSpPr>
            <p:nvPr/>
          </p:nvSpPr>
          <p:spPr bwMode="auto">
            <a:xfrm>
              <a:off x="10869613" y="831851"/>
              <a:ext cx="523875" cy="514350"/>
            </a:xfrm>
            <a:custGeom>
              <a:avLst/>
              <a:gdLst>
                <a:gd name="T0" fmla="*/ 85 w 99"/>
                <a:gd name="T1" fmla="*/ 59 h 97"/>
                <a:gd name="T2" fmla="*/ 99 w 99"/>
                <a:gd name="T3" fmla="*/ 53 h 97"/>
                <a:gd name="T4" fmla="*/ 99 w 99"/>
                <a:gd name="T5" fmla="*/ 43 h 97"/>
                <a:gd name="T6" fmla="*/ 85 w 99"/>
                <a:gd name="T7" fmla="*/ 37 h 97"/>
                <a:gd name="T8" fmla="*/ 83 w 99"/>
                <a:gd name="T9" fmla="*/ 31 h 97"/>
                <a:gd name="T10" fmla="*/ 88 w 99"/>
                <a:gd name="T11" fmla="*/ 17 h 97"/>
                <a:gd name="T12" fmla="*/ 80 w 99"/>
                <a:gd name="T13" fmla="*/ 10 h 97"/>
                <a:gd name="T14" fmla="*/ 67 w 99"/>
                <a:gd name="T15" fmla="*/ 15 h 97"/>
                <a:gd name="T16" fmla="*/ 60 w 99"/>
                <a:gd name="T17" fmla="*/ 13 h 97"/>
                <a:gd name="T18" fmla="*/ 54 w 99"/>
                <a:gd name="T19" fmla="*/ 0 h 97"/>
                <a:gd name="T20" fmla="*/ 44 w 99"/>
                <a:gd name="T21" fmla="*/ 0 h 97"/>
                <a:gd name="T22" fmla="*/ 38 w 99"/>
                <a:gd name="T23" fmla="*/ 13 h 97"/>
                <a:gd name="T24" fmla="*/ 32 w 99"/>
                <a:gd name="T25" fmla="*/ 15 h 97"/>
                <a:gd name="T26" fmla="*/ 18 w 99"/>
                <a:gd name="T27" fmla="*/ 10 h 97"/>
                <a:gd name="T28" fmla="*/ 10 w 99"/>
                <a:gd name="T29" fmla="*/ 18 h 97"/>
                <a:gd name="T30" fmla="*/ 16 w 99"/>
                <a:gd name="T31" fmla="*/ 31 h 97"/>
                <a:gd name="T32" fmla="*/ 13 w 99"/>
                <a:gd name="T33" fmla="*/ 37 h 97"/>
                <a:gd name="T34" fmla="*/ 0 w 99"/>
                <a:gd name="T35" fmla="*/ 43 h 97"/>
                <a:gd name="T36" fmla="*/ 0 w 99"/>
                <a:gd name="T37" fmla="*/ 54 h 97"/>
                <a:gd name="T38" fmla="*/ 13 w 99"/>
                <a:gd name="T39" fmla="*/ 59 h 97"/>
                <a:gd name="T40" fmla="*/ 16 w 99"/>
                <a:gd name="T41" fmla="*/ 65 h 97"/>
                <a:gd name="T42" fmla="*/ 10 w 99"/>
                <a:gd name="T43" fmla="*/ 79 h 97"/>
                <a:gd name="T44" fmla="*/ 18 w 99"/>
                <a:gd name="T45" fmla="*/ 86 h 97"/>
                <a:gd name="T46" fmla="*/ 32 w 99"/>
                <a:gd name="T47" fmla="*/ 81 h 97"/>
                <a:gd name="T48" fmla="*/ 38 w 99"/>
                <a:gd name="T49" fmla="*/ 83 h 97"/>
                <a:gd name="T50" fmla="*/ 44 w 99"/>
                <a:gd name="T51" fmla="*/ 97 h 97"/>
                <a:gd name="T52" fmla="*/ 55 w 99"/>
                <a:gd name="T53" fmla="*/ 97 h 97"/>
                <a:gd name="T54" fmla="*/ 61 w 99"/>
                <a:gd name="T55" fmla="*/ 83 h 97"/>
                <a:gd name="T56" fmla="*/ 67 w 99"/>
                <a:gd name="T57" fmla="*/ 81 h 97"/>
                <a:gd name="T58" fmla="*/ 81 w 99"/>
                <a:gd name="T59" fmla="*/ 86 h 97"/>
                <a:gd name="T60" fmla="*/ 88 w 99"/>
                <a:gd name="T61" fmla="*/ 79 h 97"/>
                <a:gd name="T62" fmla="*/ 83 w 99"/>
                <a:gd name="T63" fmla="*/ 65 h 97"/>
                <a:gd name="T64" fmla="*/ 85 w 99"/>
                <a:gd name="T65" fmla="*/ 59 h 97"/>
                <a:gd name="T66" fmla="*/ 49 w 99"/>
                <a:gd name="T67" fmla="*/ 64 h 97"/>
                <a:gd name="T68" fmla="*/ 33 w 99"/>
                <a:gd name="T69" fmla="*/ 48 h 97"/>
                <a:gd name="T70" fmla="*/ 49 w 99"/>
                <a:gd name="T71" fmla="*/ 33 h 97"/>
                <a:gd name="T72" fmla="*/ 65 w 99"/>
                <a:gd name="T73" fmla="*/ 48 h 97"/>
                <a:gd name="T74" fmla="*/ 49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5" y="59"/>
                  </a:moveTo>
                  <a:cubicBezTo>
                    <a:pt x="85" y="59"/>
                    <a:pt x="99" y="54"/>
                    <a:pt x="99" y="53"/>
                  </a:cubicBezTo>
                  <a:cubicBezTo>
                    <a:pt x="99" y="43"/>
                    <a:pt x="99" y="43"/>
                    <a:pt x="99" y="43"/>
                  </a:cubicBezTo>
                  <a:cubicBezTo>
                    <a:pt x="99" y="42"/>
                    <a:pt x="85" y="37"/>
                    <a:pt x="85" y="37"/>
                  </a:cubicBezTo>
                  <a:cubicBezTo>
                    <a:pt x="83" y="31"/>
                    <a:pt x="83" y="31"/>
                    <a:pt x="83" y="31"/>
                  </a:cubicBezTo>
                  <a:cubicBezTo>
                    <a:pt x="83" y="31"/>
                    <a:pt x="88" y="18"/>
                    <a:pt x="88" y="17"/>
                  </a:cubicBezTo>
                  <a:cubicBezTo>
                    <a:pt x="80" y="10"/>
                    <a:pt x="80" y="10"/>
                    <a:pt x="80" y="10"/>
                  </a:cubicBezTo>
                  <a:cubicBezTo>
                    <a:pt x="80" y="9"/>
                    <a:pt x="67" y="15"/>
                    <a:pt x="67" y="15"/>
                  </a:cubicBezTo>
                  <a:cubicBezTo>
                    <a:pt x="60" y="13"/>
                    <a:pt x="60" y="13"/>
                    <a:pt x="60" y="13"/>
                  </a:cubicBezTo>
                  <a:cubicBezTo>
                    <a:pt x="60" y="13"/>
                    <a:pt x="55" y="0"/>
                    <a:pt x="54" y="0"/>
                  </a:cubicBezTo>
                  <a:cubicBezTo>
                    <a:pt x="44" y="0"/>
                    <a:pt x="44" y="0"/>
                    <a:pt x="44" y="0"/>
                  </a:cubicBezTo>
                  <a:cubicBezTo>
                    <a:pt x="43" y="0"/>
                    <a:pt x="38" y="13"/>
                    <a:pt x="38" y="13"/>
                  </a:cubicBezTo>
                  <a:cubicBezTo>
                    <a:pt x="32" y="15"/>
                    <a:pt x="32" y="15"/>
                    <a:pt x="32" y="15"/>
                  </a:cubicBezTo>
                  <a:cubicBezTo>
                    <a:pt x="32" y="15"/>
                    <a:pt x="18" y="10"/>
                    <a:pt x="18" y="10"/>
                  </a:cubicBezTo>
                  <a:cubicBezTo>
                    <a:pt x="10" y="18"/>
                    <a:pt x="10" y="18"/>
                    <a:pt x="10" y="18"/>
                  </a:cubicBezTo>
                  <a:cubicBezTo>
                    <a:pt x="10" y="18"/>
                    <a:pt x="16" y="31"/>
                    <a:pt x="16" y="31"/>
                  </a:cubicBezTo>
                  <a:cubicBezTo>
                    <a:pt x="13" y="37"/>
                    <a:pt x="13" y="37"/>
                    <a:pt x="13" y="37"/>
                  </a:cubicBezTo>
                  <a:cubicBezTo>
                    <a:pt x="13" y="37"/>
                    <a:pt x="0" y="42"/>
                    <a:pt x="0" y="43"/>
                  </a:cubicBezTo>
                  <a:cubicBezTo>
                    <a:pt x="0" y="54"/>
                    <a:pt x="0" y="54"/>
                    <a:pt x="0" y="54"/>
                  </a:cubicBezTo>
                  <a:cubicBezTo>
                    <a:pt x="0" y="54"/>
                    <a:pt x="13" y="59"/>
                    <a:pt x="13" y="59"/>
                  </a:cubicBezTo>
                  <a:cubicBezTo>
                    <a:pt x="16" y="65"/>
                    <a:pt x="16" y="65"/>
                    <a:pt x="16" y="65"/>
                  </a:cubicBezTo>
                  <a:cubicBezTo>
                    <a:pt x="16" y="65"/>
                    <a:pt x="10" y="78"/>
                    <a:pt x="10" y="79"/>
                  </a:cubicBezTo>
                  <a:cubicBezTo>
                    <a:pt x="18" y="86"/>
                    <a:pt x="18" y="86"/>
                    <a:pt x="18" y="86"/>
                  </a:cubicBezTo>
                  <a:cubicBezTo>
                    <a:pt x="19" y="87"/>
                    <a:pt x="32" y="81"/>
                    <a:pt x="32" y="81"/>
                  </a:cubicBezTo>
                  <a:cubicBezTo>
                    <a:pt x="38" y="83"/>
                    <a:pt x="38" y="83"/>
                    <a:pt x="38" y="83"/>
                  </a:cubicBezTo>
                  <a:cubicBezTo>
                    <a:pt x="38" y="83"/>
                    <a:pt x="43" y="97"/>
                    <a:pt x="44" y="97"/>
                  </a:cubicBezTo>
                  <a:cubicBezTo>
                    <a:pt x="55" y="97"/>
                    <a:pt x="55" y="97"/>
                    <a:pt x="55" y="97"/>
                  </a:cubicBezTo>
                  <a:cubicBezTo>
                    <a:pt x="56" y="97"/>
                    <a:pt x="61" y="83"/>
                    <a:pt x="61" y="83"/>
                  </a:cubicBezTo>
                  <a:cubicBezTo>
                    <a:pt x="67" y="81"/>
                    <a:pt x="67" y="81"/>
                    <a:pt x="67" y="81"/>
                  </a:cubicBezTo>
                  <a:cubicBezTo>
                    <a:pt x="67" y="81"/>
                    <a:pt x="80" y="87"/>
                    <a:pt x="81" y="86"/>
                  </a:cubicBezTo>
                  <a:cubicBezTo>
                    <a:pt x="88" y="79"/>
                    <a:pt x="88" y="79"/>
                    <a:pt x="88" y="79"/>
                  </a:cubicBezTo>
                  <a:cubicBezTo>
                    <a:pt x="89" y="78"/>
                    <a:pt x="83" y="65"/>
                    <a:pt x="83" y="65"/>
                  </a:cubicBezTo>
                  <a:lnTo>
                    <a:pt x="85" y="59"/>
                  </a:lnTo>
                  <a:close/>
                  <a:moveTo>
                    <a:pt x="49" y="64"/>
                  </a:moveTo>
                  <a:cubicBezTo>
                    <a:pt x="40" y="64"/>
                    <a:pt x="33" y="57"/>
                    <a:pt x="33" y="48"/>
                  </a:cubicBezTo>
                  <a:cubicBezTo>
                    <a:pt x="33" y="40"/>
                    <a:pt x="40" y="33"/>
                    <a:pt x="49" y="33"/>
                  </a:cubicBezTo>
                  <a:cubicBezTo>
                    <a:pt x="58" y="33"/>
                    <a:pt x="65" y="40"/>
                    <a:pt x="65" y="48"/>
                  </a:cubicBezTo>
                  <a:cubicBezTo>
                    <a:pt x="65" y="57"/>
                    <a:pt x="58" y="64"/>
                    <a:pt x="49" y="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schemeClr val="tx1">
                    <a:lumMod val="85000"/>
                    <a:lumOff val="15000"/>
                  </a:scheme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5" name="Freeform 146"/>
            <p:cNvSpPr>
              <a:spLocks noEditPoints="1"/>
            </p:cNvSpPr>
            <p:nvPr/>
          </p:nvSpPr>
          <p:spPr bwMode="auto">
            <a:xfrm>
              <a:off x="11361738" y="1085851"/>
              <a:ext cx="242888" cy="249238"/>
            </a:xfrm>
            <a:custGeom>
              <a:avLst/>
              <a:gdLst>
                <a:gd name="T0" fmla="*/ 40 w 46"/>
                <a:gd name="T1" fmla="*/ 23 h 47"/>
                <a:gd name="T2" fmla="*/ 40 w 46"/>
                <a:gd name="T3" fmla="*/ 19 h 47"/>
                <a:gd name="T4" fmla="*/ 44 w 46"/>
                <a:gd name="T5" fmla="*/ 14 h 47"/>
                <a:gd name="T6" fmla="*/ 41 w 46"/>
                <a:gd name="T7" fmla="*/ 9 h 47"/>
                <a:gd name="T8" fmla="*/ 35 w 46"/>
                <a:gd name="T9" fmla="*/ 10 h 47"/>
                <a:gd name="T10" fmla="*/ 32 w 46"/>
                <a:gd name="T11" fmla="*/ 8 h 47"/>
                <a:gd name="T12" fmla="*/ 31 w 46"/>
                <a:gd name="T13" fmla="*/ 1 h 47"/>
                <a:gd name="T14" fmla="*/ 26 w 46"/>
                <a:gd name="T15" fmla="*/ 0 h 47"/>
                <a:gd name="T16" fmla="*/ 22 w 46"/>
                <a:gd name="T17" fmla="*/ 6 h 47"/>
                <a:gd name="T18" fmla="*/ 19 w 46"/>
                <a:gd name="T19" fmla="*/ 6 h 47"/>
                <a:gd name="T20" fmla="*/ 13 w 46"/>
                <a:gd name="T21" fmla="*/ 2 h 47"/>
                <a:gd name="T22" fmla="*/ 9 w 46"/>
                <a:gd name="T23" fmla="*/ 5 h 47"/>
                <a:gd name="T24" fmla="*/ 10 w 46"/>
                <a:gd name="T25" fmla="*/ 12 h 47"/>
                <a:gd name="T26" fmla="*/ 8 w 46"/>
                <a:gd name="T27" fmla="*/ 15 h 47"/>
                <a:gd name="T28" fmla="*/ 1 w 46"/>
                <a:gd name="T29" fmla="*/ 16 h 47"/>
                <a:gd name="T30" fmla="*/ 0 w 46"/>
                <a:gd name="T31" fmla="*/ 21 h 47"/>
                <a:gd name="T32" fmla="*/ 5 w 46"/>
                <a:gd name="T33" fmla="*/ 25 h 47"/>
                <a:gd name="T34" fmla="*/ 6 w 46"/>
                <a:gd name="T35" fmla="*/ 28 h 47"/>
                <a:gd name="T36" fmla="*/ 2 w 46"/>
                <a:gd name="T37" fmla="*/ 34 h 47"/>
                <a:gd name="T38" fmla="*/ 4 w 46"/>
                <a:gd name="T39" fmla="*/ 38 h 47"/>
                <a:gd name="T40" fmla="*/ 11 w 46"/>
                <a:gd name="T41" fmla="*/ 37 h 47"/>
                <a:gd name="T42" fmla="*/ 14 w 46"/>
                <a:gd name="T43" fmla="*/ 39 h 47"/>
                <a:gd name="T44" fmla="*/ 15 w 46"/>
                <a:gd name="T45" fmla="*/ 46 h 47"/>
                <a:gd name="T46" fmla="*/ 20 w 46"/>
                <a:gd name="T47" fmla="*/ 47 h 47"/>
                <a:gd name="T48" fmla="*/ 24 w 46"/>
                <a:gd name="T49" fmla="*/ 42 h 47"/>
                <a:gd name="T50" fmla="*/ 27 w 46"/>
                <a:gd name="T51" fmla="*/ 41 h 47"/>
                <a:gd name="T52" fmla="*/ 33 w 46"/>
                <a:gd name="T53" fmla="*/ 45 h 47"/>
                <a:gd name="T54" fmla="*/ 37 w 46"/>
                <a:gd name="T55" fmla="*/ 42 h 47"/>
                <a:gd name="T56" fmla="*/ 36 w 46"/>
                <a:gd name="T57" fmla="*/ 36 h 47"/>
                <a:gd name="T58" fmla="*/ 38 w 46"/>
                <a:gd name="T59" fmla="*/ 33 h 47"/>
                <a:gd name="T60" fmla="*/ 45 w 46"/>
                <a:gd name="T61" fmla="*/ 32 h 47"/>
                <a:gd name="T62" fmla="*/ 46 w 46"/>
                <a:gd name="T63" fmla="*/ 27 h 47"/>
                <a:gd name="T64" fmla="*/ 40 w 46"/>
                <a:gd name="T65" fmla="*/ 23 h 47"/>
                <a:gd name="T66" fmla="*/ 30 w 46"/>
                <a:gd name="T67" fmla="*/ 26 h 47"/>
                <a:gd name="T68" fmla="*/ 21 w 46"/>
                <a:gd name="T69" fmla="*/ 31 h 47"/>
                <a:gd name="T70" fmla="*/ 16 w 46"/>
                <a:gd name="T71" fmla="*/ 22 h 47"/>
                <a:gd name="T72" fmla="*/ 25 w 46"/>
                <a:gd name="T73" fmla="*/ 16 h 47"/>
                <a:gd name="T74" fmla="*/ 30 w 46"/>
                <a:gd name="T7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 h="47">
                  <a:moveTo>
                    <a:pt x="40" y="23"/>
                  </a:moveTo>
                  <a:cubicBezTo>
                    <a:pt x="40" y="19"/>
                    <a:pt x="40" y="19"/>
                    <a:pt x="40" y="19"/>
                  </a:cubicBezTo>
                  <a:cubicBezTo>
                    <a:pt x="44" y="14"/>
                    <a:pt x="44" y="14"/>
                    <a:pt x="44" y="14"/>
                  </a:cubicBezTo>
                  <a:cubicBezTo>
                    <a:pt x="41" y="9"/>
                    <a:pt x="41" y="9"/>
                    <a:pt x="41" y="9"/>
                  </a:cubicBezTo>
                  <a:cubicBezTo>
                    <a:pt x="35" y="10"/>
                    <a:pt x="35" y="10"/>
                    <a:pt x="35" y="10"/>
                  </a:cubicBezTo>
                  <a:cubicBezTo>
                    <a:pt x="32" y="8"/>
                    <a:pt x="32" y="8"/>
                    <a:pt x="32" y="8"/>
                  </a:cubicBezTo>
                  <a:cubicBezTo>
                    <a:pt x="31" y="1"/>
                    <a:pt x="31" y="1"/>
                    <a:pt x="31" y="1"/>
                  </a:cubicBezTo>
                  <a:cubicBezTo>
                    <a:pt x="26" y="0"/>
                    <a:pt x="26" y="0"/>
                    <a:pt x="26" y="0"/>
                  </a:cubicBezTo>
                  <a:cubicBezTo>
                    <a:pt x="22" y="6"/>
                    <a:pt x="22" y="6"/>
                    <a:pt x="22" y="6"/>
                  </a:cubicBezTo>
                  <a:cubicBezTo>
                    <a:pt x="19" y="6"/>
                    <a:pt x="19" y="6"/>
                    <a:pt x="19" y="6"/>
                  </a:cubicBezTo>
                  <a:cubicBezTo>
                    <a:pt x="13" y="2"/>
                    <a:pt x="13" y="2"/>
                    <a:pt x="13" y="2"/>
                  </a:cubicBezTo>
                  <a:cubicBezTo>
                    <a:pt x="9" y="5"/>
                    <a:pt x="9" y="5"/>
                    <a:pt x="9" y="5"/>
                  </a:cubicBezTo>
                  <a:cubicBezTo>
                    <a:pt x="10" y="12"/>
                    <a:pt x="10" y="12"/>
                    <a:pt x="10" y="12"/>
                  </a:cubicBezTo>
                  <a:cubicBezTo>
                    <a:pt x="8" y="15"/>
                    <a:pt x="8" y="15"/>
                    <a:pt x="8" y="15"/>
                  </a:cubicBezTo>
                  <a:cubicBezTo>
                    <a:pt x="1" y="16"/>
                    <a:pt x="1" y="16"/>
                    <a:pt x="1" y="16"/>
                  </a:cubicBezTo>
                  <a:cubicBezTo>
                    <a:pt x="0" y="21"/>
                    <a:pt x="0" y="21"/>
                    <a:pt x="0" y="21"/>
                  </a:cubicBezTo>
                  <a:cubicBezTo>
                    <a:pt x="5" y="25"/>
                    <a:pt x="5" y="25"/>
                    <a:pt x="5" y="25"/>
                  </a:cubicBezTo>
                  <a:cubicBezTo>
                    <a:pt x="6" y="28"/>
                    <a:pt x="6" y="28"/>
                    <a:pt x="6" y="28"/>
                  </a:cubicBezTo>
                  <a:cubicBezTo>
                    <a:pt x="2" y="34"/>
                    <a:pt x="2" y="34"/>
                    <a:pt x="2" y="34"/>
                  </a:cubicBezTo>
                  <a:cubicBezTo>
                    <a:pt x="4" y="38"/>
                    <a:pt x="4" y="38"/>
                    <a:pt x="4" y="38"/>
                  </a:cubicBezTo>
                  <a:cubicBezTo>
                    <a:pt x="11" y="37"/>
                    <a:pt x="11" y="37"/>
                    <a:pt x="11" y="37"/>
                  </a:cubicBezTo>
                  <a:cubicBezTo>
                    <a:pt x="14" y="39"/>
                    <a:pt x="14" y="39"/>
                    <a:pt x="14" y="39"/>
                  </a:cubicBezTo>
                  <a:cubicBezTo>
                    <a:pt x="15" y="46"/>
                    <a:pt x="15" y="46"/>
                    <a:pt x="15" y="46"/>
                  </a:cubicBezTo>
                  <a:cubicBezTo>
                    <a:pt x="20" y="47"/>
                    <a:pt x="20" y="47"/>
                    <a:pt x="20" y="47"/>
                  </a:cubicBezTo>
                  <a:cubicBezTo>
                    <a:pt x="24" y="42"/>
                    <a:pt x="24" y="42"/>
                    <a:pt x="24" y="42"/>
                  </a:cubicBezTo>
                  <a:cubicBezTo>
                    <a:pt x="27" y="41"/>
                    <a:pt x="27" y="41"/>
                    <a:pt x="27" y="41"/>
                  </a:cubicBezTo>
                  <a:cubicBezTo>
                    <a:pt x="33" y="45"/>
                    <a:pt x="33" y="45"/>
                    <a:pt x="33" y="45"/>
                  </a:cubicBezTo>
                  <a:cubicBezTo>
                    <a:pt x="37" y="42"/>
                    <a:pt x="37" y="42"/>
                    <a:pt x="37" y="42"/>
                  </a:cubicBezTo>
                  <a:cubicBezTo>
                    <a:pt x="36" y="36"/>
                    <a:pt x="36" y="36"/>
                    <a:pt x="36" y="36"/>
                  </a:cubicBezTo>
                  <a:cubicBezTo>
                    <a:pt x="38" y="33"/>
                    <a:pt x="38" y="33"/>
                    <a:pt x="38" y="33"/>
                  </a:cubicBezTo>
                  <a:cubicBezTo>
                    <a:pt x="45" y="32"/>
                    <a:pt x="45" y="32"/>
                    <a:pt x="45" y="32"/>
                  </a:cubicBezTo>
                  <a:cubicBezTo>
                    <a:pt x="46" y="27"/>
                    <a:pt x="46" y="27"/>
                    <a:pt x="46" y="27"/>
                  </a:cubicBezTo>
                  <a:lnTo>
                    <a:pt x="40" y="23"/>
                  </a:lnTo>
                  <a:close/>
                  <a:moveTo>
                    <a:pt x="30" y="26"/>
                  </a:moveTo>
                  <a:cubicBezTo>
                    <a:pt x="29" y="30"/>
                    <a:pt x="25" y="32"/>
                    <a:pt x="21" y="31"/>
                  </a:cubicBezTo>
                  <a:cubicBezTo>
                    <a:pt x="17" y="30"/>
                    <a:pt x="15" y="26"/>
                    <a:pt x="16" y="22"/>
                  </a:cubicBezTo>
                  <a:cubicBezTo>
                    <a:pt x="17" y="18"/>
                    <a:pt x="21" y="15"/>
                    <a:pt x="25" y="16"/>
                  </a:cubicBezTo>
                  <a:cubicBezTo>
                    <a:pt x="29" y="17"/>
                    <a:pt x="31" y="21"/>
                    <a:pt x="3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schemeClr val="tx1">
                    <a:lumMod val="85000"/>
                    <a:lumOff val="15000"/>
                  </a:scheme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grpSp>
      <p:sp>
        <p:nvSpPr>
          <p:cNvPr id="28" name="文本框 27"/>
          <p:cNvSpPr txBox="1"/>
          <p:nvPr/>
        </p:nvSpPr>
        <p:spPr>
          <a:xfrm>
            <a:off x="1199861" y="716170"/>
            <a:ext cx="1774845" cy="523220"/>
          </a:xfrm>
          <a:prstGeom prst="rect">
            <a:avLst/>
          </a:prstGeom>
          <a:noFill/>
        </p:spPr>
        <p:txBody>
          <a:bodyPr wrap="none" rtlCol="0">
            <a:spAutoFit/>
          </a:bodyPr>
          <a:lstStyle/>
          <a:p>
            <a:r>
              <a:rPr lang="zh-CN" altLang="en-US" sz="28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问题分析</a:t>
            </a:r>
            <a:endPar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9" name="文本框 28"/>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01</a:t>
            </a:r>
            <a:endParaRPr lang="zh-CN" altLang="en-US" sz="6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30" name="直接连接符 29"/>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3"/>
          <a:stretch>
            <a:fillRect/>
          </a:stretch>
        </p:blipFill>
        <p:spPr>
          <a:xfrm>
            <a:off x="6552345" y="2376578"/>
            <a:ext cx="4552381" cy="2400000"/>
          </a:xfrm>
          <a:prstGeom prst="rect">
            <a:avLst/>
          </a:prstGeom>
        </p:spPr>
      </p:pic>
    </p:spTree>
    <p:extLst>
      <p:ext uri="{BB962C8B-B14F-4D97-AF65-F5344CB8AC3E}">
        <p14:creationId xmlns:p14="http://schemas.microsoft.com/office/powerpoint/2010/main" val="37025237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50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Effect transition="in" filter="fade">
                                      <p:cBhvr>
                                        <p:cTn id="13" dur="500"/>
                                        <p:tgtEl>
                                          <p:spTgt spid="23"/>
                                        </p:tgtEl>
                                      </p:cBhvr>
                                    </p:animEffect>
                                  </p:childTnLst>
                                </p:cTn>
                              </p:par>
                              <p:par>
                                <p:cTn id="14" presetID="22" presetClass="entr" presetSubtype="8"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750"/>
                                        <p:tgtEl>
                                          <p:spTgt spid="16"/>
                                        </p:tgtEl>
                                      </p:cBhvr>
                                    </p:animEffect>
                                  </p:childTnLst>
                                </p:cTn>
                              </p:par>
                              <p:par>
                                <p:cTn id="17" presetID="2" presetClass="entr" presetSubtype="8" fill="hold"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53" presetClass="entr" presetSubtype="16" fill="hold" grpId="0" nodeType="withEffect">
                                  <p:stCondLst>
                                    <p:cond delay="50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fltVal val="0"/>
                                          </p:val>
                                        </p:tav>
                                        <p:tav tm="100000">
                                          <p:val>
                                            <p:strVal val="#ppt_h"/>
                                          </p:val>
                                        </p:tav>
                                      </p:tavLst>
                                    </p:anim>
                                    <p:animEffect transition="in" filter="fade">
                                      <p:cBhvr>
                                        <p:cTn id="25" dur="500"/>
                                        <p:tgtEl>
                                          <p:spTgt spid="22"/>
                                        </p:tgtEl>
                                      </p:cBhvr>
                                    </p:animEffect>
                                  </p:childTnLst>
                                </p:cTn>
                              </p:par>
                              <p:par>
                                <p:cTn id="26" presetID="22" presetClass="entr" presetSubtype="8" fill="hold" grpId="0" nodeType="with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750"/>
                                        <p:tgtEl>
                                          <p:spTgt spid="11"/>
                                        </p:tgtEl>
                                      </p:cBhvr>
                                    </p:animEffect>
                                  </p:childTnLst>
                                </p:cTn>
                              </p:par>
                              <p:par>
                                <p:cTn id="29" presetID="2" presetClass="entr" presetSubtype="8" fill="hold" nodeType="withEffect">
                                  <p:stCondLst>
                                    <p:cond delay="50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0-#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par>
                                <p:cTn id="33" presetID="53" presetClass="entr" presetSubtype="16" fill="hold" nodeType="withEffect">
                                  <p:stCondLst>
                                    <p:cond delay="50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6" grpId="0"/>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199861" y="716170"/>
            <a:ext cx="1922321" cy="523220"/>
          </a:xfrm>
          <a:prstGeom prst="rect">
            <a:avLst/>
          </a:prstGeom>
          <a:noFill/>
        </p:spPr>
        <p:txBody>
          <a:bodyPr wrap="none" rtlCol="0">
            <a:spAutoFit/>
          </a:bodyPr>
          <a:lstStyle/>
          <a:p>
            <a:r>
              <a:rPr lang="en-US" altLang="zh-CN" sz="28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ECDT</a:t>
            </a:r>
            <a:r>
              <a:rPr lang="zh-CN" altLang="en-US" sz="28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评测</a:t>
            </a:r>
            <a:endPar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9" name="文本框 28"/>
          <p:cNvSpPr txBox="1"/>
          <p:nvPr/>
        </p:nvSpPr>
        <p:spPr>
          <a:xfrm>
            <a:off x="258644" y="66146"/>
            <a:ext cx="1040590" cy="9233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54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01</a:t>
            </a:r>
            <a:endParaRPr lang="zh-CN" altLang="en-US" sz="54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49" name="直接连接符 48"/>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1026" name="Picture 2" descr="https://file.aconf.org/conf/hz/2020/03/174917/images/007S8ZIlly1gehkxmifxkj319g0gsk3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49" y="1834782"/>
            <a:ext cx="11335573" cy="4185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499620"/>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Freeform 212"/>
          <p:cNvSpPr>
            <a:spLocks/>
          </p:cNvSpPr>
          <p:nvPr/>
        </p:nvSpPr>
        <p:spPr bwMode="auto">
          <a:xfrm>
            <a:off x="5647587" y="5506821"/>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64" name="Freeform 226"/>
          <p:cNvSpPr>
            <a:spLocks/>
          </p:cNvSpPr>
          <p:nvPr/>
        </p:nvSpPr>
        <p:spPr bwMode="auto">
          <a:xfrm>
            <a:off x="6186172" y="5642860"/>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66" name="Freeform 228"/>
          <p:cNvSpPr>
            <a:spLocks noEditPoints="1"/>
          </p:cNvSpPr>
          <p:nvPr/>
        </p:nvSpPr>
        <p:spPr bwMode="auto">
          <a:xfrm>
            <a:off x="6669041" y="5482677"/>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67" name="Freeform 229"/>
          <p:cNvSpPr>
            <a:spLocks/>
          </p:cNvSpPr>
          <p:nvPr/>
        </p:nvSpPr>
        <p:spPr bwMode="auto">
          <a:xfrm>
            <a:off x="6701077" y="5562536"/>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51" name="文本框 50"/>
          <p:cNvSpPr txBox="1"/>
          <p:nvPr/>
        </p:nvSpPr>
        <p:spPr>
          <a:xfrm>
            <a:off x="3853560" y="-60081"/>
            <a:ext cx="4502332" cy="5303503"/>
          </a:xfrm>
          <a:prstGeom prst="rect">
            <a:avLst/>
          </a:prstGeom>
          <a:noFill/>
        </p:spPr>
        <p:txBody>
          <a:bodyPr wrap="square" rtlCol="0" anchor="ctr">
            <a:spAutoFit/>
          </a:bodyPr>
          <a:lstStyle/>
          <a:p>
            <a:pPr algn="ctr">
              <a:lnSpc>
                <a:spcPct val="150000"/>
              </a:lnSpc>
            </a:pPr>
            <a:r>
              <a:rPr lang="en-US" altLang="zh-CN" sz="25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2</a:t>
            </a:r>
          </a:p>
        </p:txBody>
      </p:sp>
      <p:sp useBgFill="1">
        <p:nvSpPr>
          <p:cNvPr id="52" name="矩形 51"/>
          <p:cNvSpPr/>
          <p:nvPr/>
        </p:nvSpPr>
        <p:spPr>
          <a:xfrm>
            <a:off x="3607711" y="2908169"/>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smtClean="0">
              <a:solidFill>
                <a:prstClr val="black"/>
              </a:solidFill>
              <a:effectLst>
                <a:innerShdw blurRad="63500" dist="50800" dir="16200000">
                  <a:prstClr val="black">
                    <a:alpha val="30000"/>
                  </a:prstClr>
                </a:innerShdw>
              </a:effectLst>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grpSp>
        <p:nvGrpSpPr>
          <p:cNvPr id="75" name="组合 74"/>
          <p:cNvGrpSpPr/>
          <p:nvPr/>
        </p:nvGrpSpPr>
        <p:grpSpPr>
          <a:xfrm>
            <a:off x="3010903" y="2159086"/>
            <a:ext cx="6170194" cy="2234694"/>
            <a:chOff x="5570479" y="2325743"/>
            <a:chExt cx="6408261" cy="2320917"/>
          </a:xfrm>
        </p:grpSpPr>
        <p:sp>
          <p:nvSpPr>
            <p:cNvPr id="76" name="Freeform 77"/>
            <p:cNvSpPr>
              <a:spLocks/>
            </p:cNvSpPr>
            <p:nvPr/>
          </p:nvSpPr>
          <p:spPr bwMode="auto">
            <a:xfrm>
              <a:off x="6383341" y="3299732"/>
              <a:ext cx="71702" cy="61999"/>
            </a:xfrm>
            <a:custGeom>
              <a:avLst/>
              <a:gdLst>
                <a:gd name="T0" fmla="*/ 15 w 30"/>
                <a:gd name="T1" fmla="*/ 0 h 30"/>
                <a:gd name="T2" fmla="*/ 0 w 30"/>
                <a:gd name="T3" fmla="*/ 15 h 30"/>
                <a:gd name="T4" fmla="*/ 14 w 30"/>
                <a:gd name="T5" fmla="*/ 30 h 30"/>
                <a:gd name="T6" fmla="*/ 15 w 30"/>
                <a:gd name="T7" fmla="*/ 30 h 30"/>
                <a:gd name="T8" fmla="*/ 15 w 30"/>
                <a:gd name="T9" fmla="*/ 30 h 30"/>
                <a:gd name="T10" fmla="*/ 30 w 30"/>
                <a:gd name="T11" fmla="*/ 18 h 30"/>
                <a:gd name="T12" fmla="*/ 30 w 30"/>
                <a:gd name="T13" fmla="*/ 17 h 30"/>
                <a:gd name="T14" fmla="*/ 30 w 30"/>
                <a:gd name="T15" fmla="*/ 15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7" y="0"/>
                    <a:pt x="0" y="7"/>
                    <a:pt x="0" y="15"/>
                  </a:cubicBezTo>
                  <a:cubicBezTo>
                    <a:pt x="0" y="23"/>
                    <a:pt x="6" y="29"/>
                    <a:pt x="14" y="30"/>
                  </a:cubicBezTo>
                  <a:cubicBezTo>
                    <a:pt x="14" y="30"/>
                    <a:pt x="15" y="30"/>
                    <a:pt x="15" y="30"/>
                  </a:cubicBezTo>
                  <a:cubicBezTo>
                    <a:pt x="15" y="30"/>
                    <a:pt x="15" y="30"/>
                    <a:pt x="15" y="30"/>
                  </a:cubicBezTo>
                  <a:cubicBezTo>
                    <a:pt x="22" y="30"/>
                    <a:pt x="28" y="25"/>
                    <a:pt x="30" y="18"/>
                  </a:cubicBezTo>
                  <a:cubicBezTo>
                    <a:pt x="30" y="18"/>
                    <a:pt x="30" y="17"/>
                    <a:pt x="30" y="17"/>
                  </a:cubicBezTo>
                  <a:cubicBezTo>
                    <a:pt x="30" y="16"/>
                    <a:pt x="30" y="16"/>
                    <a:pt x="30" y="15"/>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77" name="Freeform 78"/>
            <p:cNvSpPr>
              <a:spLocks/>
            </p:cNvSpPr>
            <p:nvPr/>
          </p:nvSpPr>
          <p:spPr bwMode="auto">
            <a:xfrm>
              <a:off x="6873547" y="3067687"/>
              <a:ext cx="71702" cy="61999"/>
            </a:xfrm>
            <a:custGeom>
              <a:avLst/>
              <a:gdLst>
                <a:gd name="T0" fmla="*/ 15 w 30"/>
                <a:gd name="T1" fmla="*/ 0 h 30"/>
                <a:gd name="T2" fmla="*/ 0 w 30"/>
                <a:gd name="T3" fmla="*/ 15 h 30"/>
                <a:gd name="T4" fmla="*/ 12 w 30"/>
                <a:gd name="T5" fmla="*/ 30 h 30"/>
                <a:gd name="T6" fmla="*/ 14 w 30"/>
                <a:gd name="T7" fmla="*/ 30 h 30"/>
                <a:gd name="T8" fmla="*/ 15 w 30"/>
                <a:gd name="T9" fmla="*/ 30 h 30"/>
                <a:gd name="T10" fmla="*/ 30 w 30"/>
                <a:gd name="T11" fmla="*/ 15 h 30"/>
                <a:gd name="T12" fmla="*/ 29 w 30"/>
                <a:gd name="T13" fmla="*/ 11 h 30"/>
                <a:gd name="T14" fmla="*/ 29 w 30"/>
                <a:gd name="T15" fmla="*/ 9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6" y="0"/>
                    <a:pt x="0" y="7"/>
                    <a:pt x="0" y="15"/>
                  </a:cubicBezTo>
                  <a:cubicBezTo>
                    <a:pt x="0" y="22"/>
                    <a:pt x="5" y="28"/>
                    <a:pt x="12" y="30"/>
                  </a:cubicBezTo>
                  <a:cubicBezTo>
                    <a:pt x="12" y="30"/>
                    <a:pt x="13" y="30"/>
                    <a:pt x="14" y="30"/>
                  </a:cubicBezTo>
                  <a:cubicBezTo>
                    <a:pt x="14" y="30"/>
                    <a:pt x="14" y="30"/>
                    <a:pt x="15" y="30"/>
                  </a:cubicBezTo>
                  <a:cubicBezTo>
                    <a:pt x="23" y="30"/>
                    <a:pt x="30" y="23"/>
                    <a:pt x="30" y="15"/>
                  </a:cubicBezTo>
                  <a:cubicBezTo>
                    <a:pt x="30" y="13"/>
                    <a:pt x="30" y="12"/>
                    <a:pt x="29" y="11"/>
                  </a:cubicBezTo>
                  <a:cubicBezTo>
                    <a:pt x="29" y="10"/>
                    <a:pt x="29" y="9"/>
                    <a:pt x="29" y="9"/>
                  </a:cubicBezTo>
                  <a:cubicBezTo>
                    <a:pt x="26" y="4"/>
                    <a:pt x="21"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78" name="Freeform 79"/>
            <p:cNvSpPr>
              <a:spLocks/>
            </p:cNvSpPr>
            <p:nvPr/>
          </p:nvSpPr>
          <p:spPr bwMode="auto">
            <a:xfrm>
              <a:off x="7044288" y="3288903"/>
              <a:ext cx="73723" cy="61999"/>
            </a:xfrm>
            <a:custGeom>
              <a:avLst/>
              <a:gdLst>
                <a:gd name="T0" fmla="*/ 16 w 31"/>
                <a:gd name="T1" fmla="*/ 0 h 30"/>
                <a:gd name="T2" fmla="*/ 0 w 31"/>
                <a:gd name="T3" fmla="*/ 15 h 30"/>
                <a:gd name="T4" fmla="*/ 13 w 31"/>
                <a:gd name="T5" fmla="*/ 30 h 30"/>
                <a:gd name="T6" fmla="*/ 15 w 31"/>
                <a:gd name="T7" fmla="*/ 30 h 30"/>
                <a:gd name="T8" fmla="*/ 16 w 31"/>
                <a:gd name="T9" fmla="*/ 30 h 30"/>
                <a:gd name="T10" fmla="*/ 25 w 31"/>
                <a:gd name="T11" fmla="*/ 26 h 30"/>
                <a:gd name="T12" fmla="*/ 27 w 31"/>
                <a:gd name="T13" fmla="*/ 25 h 30"/>
                <a:gd name="T14" fmla="*/ 31 w 31"/>
                <a:gd name="T15" fmla="*/ 15 h 30"/>
                <a:gd name="T16" fmla="*/ 16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6" y="0"/>
                  </a:moveTo>
                  <a:cubicBezTo>
                    <a:pt x="7" y="0"/>
                    <a:pt x="0" y="7"/>
                    <a:pt x="0" y="15"/>
                  </a:cubicBezTo>
                  <a:cubicBezTo>
                    <a:pt x="0" y="23"/>
                    <a:pt x="6" y="29"/>
                    <a:pt x="13" y="30"/>
                  </a:cubicBezTo>
                  <a:cubicBezTo>
                    <a:pt x="14" y="30"/>
                    <a:pt x="14" y="30"/>
                    <a:pt x="15" y="30"/>
                  </a:cubicBezTo>
                  <a:cubicBezTo>
                    <a:pt x="15" y="30"/>
                    <a:pt x="15" y="30"/>
                    <a:pt x="16" y="30"/>
                  </a:cubicBezTo>
                  <a:cubicBezTo>
                    <a:pt x="19" y="30"/>
                    <a:pt x="23" y="29"/>
                    <a:pt x="25" y="26"/>
                  </a:cubicBezTo>
                  <a:cubicBezTo>
                    <a:pt x="26" y="26"/>
                    <a:pt x="26" y="26"/>
                    <a:pt x="27" y="25"/>
                  </a:cubicBezTo>
                  <a:cubicBezTo>
                    <a:pt x="29" y="23"/>
                    <a:pt x="31" y="19"/>
                    <a:pt x="31" y="15"/>
                  </a:cubicBezTo>
                  <a:cubicBezTo>
                    <a:pt x="31" y="7"/>
                    <a:pt x="24" y="0"/>
                    <a:pt x="1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79" name="Freeform 80"/>
            <p:cNvSpPr>
              <a:spLocks/>
            </p:cNvSpPr>
            <p:nvPr/>
          </p:nvSpPr>
          <p:spPr bwMode="auto">
            <a:xfrm>
              <a:off x="5570479" y="3534870"/>
              <a:ext cx="74732" cy="61999"/>
            </a:xfrm>
            <a:custGeom>
              <a:avLst/>
              <a:gdLst>
                <a:gd name="T0" fmla="*/ 15 w 31"/>
                <a:gd name="T1" fmla="*/ 0 h 30"/>
                <a:gd name="T2" fmla="*/ 0 w 31"/>
                <a:gd name="T3" fmla="*/ 15 h 30"/>
                <a:gd name="T4" fmla="*/ 15 w 31"/>
                <a:gd name="T5" fmla="*/ 30 h 30"/>
                <a:gd name="T6" fmla="*/ 30 w 31"/>
                <a:gd name="T7" fmla="*/ 17 h 30"/>
                <a:gd name="T8" fmla="*/ 31 w 31"/>
                <a:gd name="T9" fmla="*/ 15 h 30"/>
                <a:gd name="T10" fmla="*/ 31 w 31"/>
                <a:gd name="T11" fmla="*/ 15 h 30"/>
                <a:gd name="T12" fmla="*/ 30 w 31"/>
                <a:gd name="T13" fmla="*/ 13 h 30"/>
                <a:gd name="T14" fmla="*/ 30 w 31"/>
                <a:gd name="T15" fmla="*/ 11 h 30"/>
                <a:gd name="T16" fmla="*/ 15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5" y="0"/>
                  </a:moveTo>
                  <a:cubicBezTo>
                    <a:pt x="7" y="0"/>
                    <a:pt x="0" y="7"/>
                    <a:pt x="0" y="15"/>
                  </a:cubicBezTo>
                  <a:cubicBezTo>
                    <a:pt x="0" y="24"/>
                    <a:pt x="7" y="30"/>
                    <a:pt x="15" y="30"/>
                  </a:cubicBezTo>
                  <a:cubicBezTo>
                    <a:pt x="23" y="30"/>
                    <a:pt x="30" y="25"/>
                    <a:pt x="30" y="17"/>
                  </a:cubicBezTo>
                  <a:cubicBezTo>
                    <a:pt x="31" y="17"/>
                    <a:pt x="31" y="16"/>
                    <a:pt x="31" y="15"/>
                  </a:cubicBezTo>
                  <a:cubicBezTo>
                    <a:pt x="31" y="15"/>
                    <a:pt x="31" y="15"/>
                    <a:pt x="31" y="15"/>
                  </a:cubicBezTo>
                  <a:cubicBezTo>
                    <a:pt x="31" y="15"/>
                    <a:pt x="30" y="14"/>
                    <a:pt x="30" y="13"/>
                  </a:cubicBezTo>
                  <a:cubicBezTo>
                    <a:pt x="30" y="13"/>
                    <a:pt x="30" y="12"/>
                    <a:pt x="30" y="11"/>
                  </a:cubicBezTo>
                  <a:cubicBezTo>
                    <a:pt x="28" y="5"/>
                    <a:pt x="22"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0" name="Freeform 81"/>
            <p:cNvSpPr>
              <a:spLocks/>
            </p:cNvSpPr>
            <p:nvPr/>
          </p:nvSpPr>
          <p:spPr bwMode="auto">
            <a:xfrm>
              <a:off x="6370816" y="3570786"/>
              <a:ext cx="71702" cy="62872"/>
            </a:xfrm>
            <a:custGeom>
              <a:avLst/>
              <a:gdLst>
                <a:gd name="T0" fmla="*/ 15 w 30"/>
                <a:gd name="T1" fmla="*/ 0 h 30"/>
                <a:gd name="T2" fmla="*/ 0 w 30"/>
                <a:gd name="T3" fmla="*/ 12 h 30"/>
                <a:gd name="T4" fmla="*/ 0 w 30"/>
                <a:gd name="T5" fmla="*/ 14 h 30"/>
                <a:gd name="T6" fmla="*/ 0 w 30"/>
                <a:gd name="T7" fmla="*/ 15 h 30"/>
                <a:gd name="T8" fmla="*/ 7 w 30"/>
                <a:gd name="T9" fmla="*/ 28 h 30"/>
                <a:gd name="T10" fmla="*/ 9 w 30"/>
                <a:gd name="T11" fmla="*/ 29 h 30"/>
                <a:gd name="T12" fmla="*/ 15 w 30"/>
                <a:gd name="T13" fmla="*/ 30 h 30"/>
                <a:gd name="T14" fmla="*/ 17 w 30"/>
                <a:gd name="T15" fmla="*/ 30 h 30"/>
                <a:gd name="T16" fmla="*/ 18 w 30"/>
                <a:gd name="T17" fmla="*/ 30 h 30"/>
                <a:gd name="T18" fmla="*/ 26 w 30"/>
                <a:gd name="T19" fmla="*/ 25 h 30"/>
                <a:gd name="T20" fmla="*/ 27 w 30"/>
                <a:gd name="T21" fmla="*/ 23 h 30"/>
                <a:gd name="T22" fmla="*/ 30 w 30"/>
                <a:gd name="T23" fmla="*/ 15 h 30"/>
                <a:gd name="T24" fmla="*/ 30 w 30"/>
                <a:gd name="T25" fmla="*/ 15 h 30"/>
                <a:gd name="T26" fmla="*/ 30 w 30"/>
                <a:gd name="T27" fmla="*/ 13 h 30"/>
                <a:gd name="T28" fmla="*/ 18 w 30"/>
                <a:gd name="T29" fmla="*/ 0 h 30"/>
                <a:gd name="T30" fmla="*/ 17 w 30"/>
                <a:gd name="T31" fmla="*/ 0 h 30"/>
                <a:gd name="T32" fmla="*/ 15 w 30"/>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0">
                  <a:moveTo>
                    <a:pt x="15" y="0"/>
                  </a:moveTo>
                  <a:cubicBezTo>
                    <a:pt x="8" y="0"/>
                    <a:pt x="2" y="5"/>
                    <a:pt x="0" y="12"/>
                  </a:cubicBezTo>
                  <a:cubicBezTo>
                    <a:pt x="0" y="12"/>
                    <a:pt x="0" y="13"/>
                    <a:pt x="0" y="14"/>
                  </a:cubicBezTo>
                  <a:cubicBezTo>
                    <a:pt x="0" y="14"/>
                    <a:pt x="0" y="14"/>
                    <a:pt x="0" y="15"/>
                  </a:cubicBezTo>
                  <a:cubicBezTo>
                    <a:pt x="0" y="20"/>
                    <a:pt x="3" y="25"/>
                    <a:pt x="7" y="28"/>
                  </a:cubicBezTo>
                  <a:cubicBezTo>
                    <a:pt x="8" y="28"/>
                    <a:pt x="8" y="28"/>
                    <a:pt x="9" y="29"/>
                  </a:cubicBezTo>
                  <a:cubicBezTo>
                    <a:pt x="11" y="29"/>
                    <a:pt x="13" y="30"/>
                    <a:pt x="15" y="30"/>
                  </a:cubicBezTo>
                  <a:cubicBezTo>
                    <a:pt x="16" y="30"/>
                    <a:pt x="16" y="30"/>
                    <a:pt x="17" y="30"/>
                  </a:cubicBezTo>
                  <a:cubicBezTo>
                    <a:pt x="17" y="30"/>
                    <a:pt x="18" y="30"/>
                    <a:pt x="18" y="30"/>
                  </a:cubicBezTo>
                  <a:cubicBezTo>
                    <a:pt x="21" y="29"/>
                    <a:pt x="24" y="27"/>
                    <a:pt x="26" y="25"/>
                  </a:cubicBezTo>
                  <a:cubicBezTo>
                    <a:pt x="27" y="24"/>
                    <a:pt x="27" y="24"/>
                    <a:pt x="27" y="23"/>
                  </a:cubicBezTo>
                  <a:cubicBezTo>
                    <a:pt x="29" y="21"/>
                    <a:pt x="30" y="18"/>
                    <a:pt x="30" y="15"/>
                  </a:cubicBezTo>
                  <a:cubicBezTo>
                    <a:pt x="30" y="15"/>
                    <a:pt x="30" y="15"/>
                    <a:pt x="30" y="15"/>
                  </a:cubicBezTo>
                  <a:cubicBezTo>
                    <a:pt x="30" y="14"/>
                    <a:pt x="30" y="14"/>
                    <a:pt x="30" y="13"/>
                  </a:cubicBezTo>
                  <a:cubicBezTo>
                    <a:pt x="29" y="7"/>
                    <a:pt x="24" y="1"/>
                    <a:pt x="18" y="0"/>
                  </a:cubicBezTo>
                  <a:cubicBezTo>
                    <a:pt x="18" y="0"/>
                    <a:pt x="17" y="0"/>
                    <a:pt x="17"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1" name="Freeform 82"/>
            <p:cNvSpPr>
              <a:spLocks/>
            </p:cNvSpPr>
            <p:nvPr/>
          </p:nvSpPr>
          <p:spPr bwMode="auto">
            <a:xfrm>
              <a:off x="7225994" y="4118075"/>
              <a:ext cx="71702" cy="61999"/>
            </a:xfrm>
            <a:custGeom>
              <a:avLst/>
              <a:gdLst>
                <a:gd name="T0" fmla="*/ 15 w 30"/>
                <a:gd name="T1" fmla="*/ 0 h 30"/>
                <a:gd name="T2" fmla="*/ 15 w 30"/>
                <a:gd name="T3" fmla="*/ 0 h 30"/>
                <a:gd name="T4" fmla="*/ 10 w 30"/>
                <a:gd name="T5" fmla="*/ 1 h 30"/>
                <a:gd name="T6" fmla="*/ 8 w 30"/>
                <a:gd name="T7" fmla="*/ 2 h 30"/>
                <a:gd name="T8" fmla="*/ 3 w 30"/>
                <a:gd name="T9" fmla="*/ 6 h 30"/>
                <a:gd name="T10" fmla="*/ 2 w 30"/>
                <a:gd name="T11" fmla="*/ 8 h 30"/>
                <a:gd name="T12" fmla="*/ 0 w 30"/>
                <a:gd name="T13" fmla="*/ 12 h 30"/>
                <a:gd name="T14" fmla="*/ 0 w 30"/>
                <a:gd name="T15" fmla="*/ 14 h 30"/>
                <a:gd name="T16" fmla="*/ 0 w 30"/>
                <a:gd name="T17" fmla="*/ 15 h 30"/>
                <a:gd name="T18" fmla="*/ 15 w 30"/>
                <a:gd name="T19" fmla="*/ 30 h 30"/>
                <a:gd name="T20" fmla="*/ 20 w 30"/>
                <a:gd name="T21" fmla="*/ 29 h 30"/>
                <a:gd name="T22" fmla="*/ 22 w 30"/>
                <a:gd name="T23" fmla="*/ 29 h 30"/>
                <a:gd name="T24" fmla="*/ 30 w 30"/>
                <a:gd name="T25" fmla="*/ 16 h 30"/>
                <a:gd name="T26" fmla="*/ 30 w 30"/>
                <a:gd name="T27" fmla="*/ 15 h 30"/>
                <a:gd name="T28" fmla="*/ 30 w 30"/>
                <a:gd name="T29" fmla="*/ 14 h 30"/>
                <a:gd name="T30" fmla="*/ 29 w 30"/>
                <a:gd name="T31" fmla="*/ 8 h 30"/>
                <a:gd name="T32" fmla="*/ 28 w 30"/>
                <a:gd name="T33" fmla="*/ 6 h 30"/>
                <a:gd name="T34" fmla="*/ 23 w 30"/>
                <a:gd name="T35" fmla="*/ 2 h 30"/>
                <a:gd name="T36" fmla="*/ 21 w 30"/>
                <a:gd name="T37" fmla="*/ 1 h 30"/>
                <a:gd name="T38" fmla="*/ 16 w 30"/>
                <a:gd name="T39" fmla="*/ 0 h 30"/>
                <a:gd name="T40" fmla="*/ 15 w 30"/>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0">
                  <a:moveTo>
                    <a:pt x="15" y="0"/>
                  </a:moveTo>
                  <a:cubicBezTo>
                    <a:pt x="15" y="0"/>
                    <a:pt x="15" y="0"/>
                    <a:pt x="15" y="0"/>
                  </a:cubicBezTo>
                  <a:cubicBezTo>
                    <a:pt x="13" y="0"/>
                    <a:pt x="12" y="0"/>
                    <a:pt x="10" y="1"/>
                  </a:cubicBezTo>
                  <a:cubicBezTo>
                    <a:pt x="10" y="1"/>
                    <a:pt x="9" y="1"/>
                    <a:pt x="8" y="2"/>
                  </a:cubicBezTo>
                  <a:cubicBezTo>
                    <a:pt x="6" y="3"/>
                    <a:pt x="4" y="4"/>
                    <a:pt x="3" y="6"/>
                  </a:cubicBezTo>
                  <a:cubicBezTo>
                    <a:pt x="2" y="7"/>
                    <a:pt x="2" y="8"/>
                    <a:pt x="2" y="8"/>
                  </a:cubicBezTo>
                  <a:cubicBezTo>
                    <a:pt x="1" y="9"/>
                    <a:pt x="1" y="11"/>
                    <a:pt x="0" y="12"/>
                  </a:cubicBezTo>
                  <a:cubicBezTo>
                    <a:pt x="0" y="13"/>
                    <a:pt x="0" y="13"/>
                    <a:pt x="0" y="14"/>
                  </a:cubicBezTo>
                  <a:cubicBezTo>
                    <a:pt x="0" y="14"/>
                    <a:pt x="0" y="15"/>
                    <a:pt x="0" y="15"/>
                  </a:cubicBezTo>
                  <a:cubicBezTo>
                    <a:pt x="0" y="23"/>
                    <a:pt x="7" y="30"/>
                    <a:pt x="15" y="30"/>
                  </a:cubicBezTo>
                  <a:cubicBezTo>
                    <a:pt x="17" y="30"/>
                    <a:pt x="18" y="30"/>
                    <a:pt x="20" y="29"/>
                  </a:cubicBezTo>
                  <a:cubicBezTo>
                    <a:pt x="21" y="29"/>
                    <a:pt x="21" y="29"/>
                    <a:pt x="22" y="29"/>
                  </a:cubicBezTo>
                  <a:cubicBezTo>
                    <a:pt x="26" y="26"/>
                    <a:pt x="30" y="22"/>
                    <a:pt x="30" y="16"/>
                  </a:cubicBezTo>
                  <a:cubicBezTo>
                    <a:pt x="30" y="16"/>
                    <a:pt x="30" y="16"/>
                    <a:pt x="30" y="15"/>
                  </a:cubicBezTo>
                  <a:cubicBezTo>
                    <a:pt x="30" y="15"/>
                    <a:pt x="30" y="15"/>
                    <a:pt x="30" y="14"/>
                  </a:cubicBezTo>
                  <a:cubicBezTo>
                    <a:pt x="30" y="12"/>
                    <a:pt x="29" y="10"/>
                    <a:pt x="29" y="8"/>
                  </a:cubicBezTo>
                  <a:cubicBezTo>
                    <a:pt x="28" y="8"/>
                    <a:pt x="28" y="7"/>
                    <a:pt x="28" y="6"/>
                  </a:cubicBezTo>
                  <a:cubicBezTo>
                    <a:pt x="26" y="5"/>
                    <a:pt x="25" y="3"/>
                    <a:pt x="23" y="2"/>
                  </a:cubicBezTo>
                  <a:cubicBezTo>
                    <a:pt x="22" y="2"/>
                    <a:pt x="22" y="1"/>
                    <a:pt x="21" y="1"/>
                  </a:cubicBezTo>
                  <a:cubicBezTo>
                    <a:pt x="20" y="1"/>
                    <a:pt x="18" y="0"/>
                    <a:pt x="16"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2" name="Freeform 83"/>
            <p:cNvSpPr>
              <a:spLocks/>
            </p:cNvSpPr>
            <p:nvPr/>
          </p:nvSpPr>
          <p:spPr bwMode="auto">
            <a:xfrm>
              <a:off x="7555183" y="4269142"/>
              <a:ext cx="71702" cy="64619"/>
            </a:xfrm>
            <a:custGeom>
              <a:avLst/>
              <a:gdLst>
                <a:gd name="T0" fmla="*/ 15 w 30"/>
                <a:gd name="T1" fmla="*/ 0 h 31"/>
                <a:gd name="T2" fmla="*/ 7 w 30"/>
                <a:gd name="T3" fmla="*/ 3 h 31"/>
                <a:gd name="T4" fmla="*/ 6 w 30"/>
                <a:gd name="T5" fmla="*/ 4 h 31"/>
                <a:gd name="T6" fmla="*/ 2 w 30"/>
                <a:gd name="T7" fmla="*/ 8 h 31"/>
                <a:gd name="T8" fmla="*/ 2 w 30"/>
                <a:gd name="T9" fmla="*/ 9 h 31"/>
                <a:gd name="T10" fmla="*/ 0 w 30"/>
                <a:gd name="T11" fmla="*/ 13 h 31"/>
                <a:gd name="T12" fmla="*/ 0 w 30"/>
                <a:gd name="T13" fmla="*/ 14 h 31"/>
                <a:gd name="T14" fmla="*/ 0 w 30"/>
                <a:gd name="T15" fmla="*/ 16 h 31"/>
                <a:gd name="T16" fmla="*/ 11 w 30"/>
                <a:gd name="T17" fmla="*/ 30 h 31"/>
                <a:gd name="T18" fmla="*/ 13 w 30"/>
                <a:gd name="T19" fmla="*/ 30 h 31"/>
                <a:gd name="T20" fmla="*/ 15 w 30"/>
                <a:gd name="T21" fmla="*/ 31 h 31"/>
                <a:gd name="T22" fmla="*/ 30 w 30"/>
                <a:gd name="T23" fmla="*/ 16 h 31"/>
                <a:gd name="T24" fmla="*/ 15 w 30"/>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1">
                  <a:moveTo>
                    <a:pt x="15" y="0"/>
                  </a:moveTo>
                  <a:cubicBezTo>
                    <a:pt x="12" y="0"/>
                    <a:pt x="9" y="1"/>
                    <a:pt x="7" y="3"/>
                  </a:cubicBezTo>
                  <a:cubicBezTo>
                    <a:pt x="7" y="3"/>
                    <a:pt x="6" y="4"/>
                    <a:pt x="6" y="4"/>
                  </a:cubicBezTo>
                  <a:cubicBezTo>
                    <a:pt x="4" y="5"/>
                    <a:pt x="3" y="6"/>
                    <a:pt x="2" y="8"/>
                  </a:cubicBezTo>
                  <a:cubicBezTo>
                    <a:pt x="2" y="8"/>
                    <a:pt x="2" y="9"/>
                    <a:pt x="2" y="9"/>
                  </a:cubicBezTo>
                  <a:cubicBezTo>
                    <a:pt x="1" y="10"/>
                    <a:pt x="1" y="11"/>
                    <a:pt x="0" y="13"/>
                  </a:cubicBezTo>
                  <a:cubicBezTo>
                    <a:pt x="0" y="13"/>
                    <a:pt x="0" y="14"/>
                    <a:pt x="0" y="14"/>
                  </a:cubicBezTo>
                  <a:cubicBezTo>
                    <a:pt x="0" y="15"/>
                    <a:pt x="0" y="15"/>
                    <a:pt x="0" y="16"/>
                  </a:cubicBezTo>
                  <a:cubicBezTo>
                    <a:pt x="0" y="22"/>
                    <a:pt x="5" y="28"/>
                    <a:pt x="11" y="30"/>
                  </a:cubicBezTo>
                  <a:cubicBezTo>
                    <a:pt x="11" y="30"/>
                    <a:pt x="12" y="30"/>
                    <a:pt x="13" y="30"/>
                  </a:cubicBezTo>
                  <a:cubicBezTo>
                    <a:pt x="13" y="31"/>
                    <a:pt x="14" y="31"/>
                    <a:pt x="15" y="31"/>
                  </a:cubicBezTo>
                  <a:cubicBezTo>
                    <a:pt x="24" y="31"/>
                    <a:pt x="30" y="24"/>
                    <a:pt x="30" y="16"/>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3" name="Freeform 84"/>
            <p:cNvSpPr>
              <a:spLocks/>
            </p:cNvSpPr>
            <p:nvPr/>
          </p:nvSpPr>
          <p:spPr bwMode="auto">
            <a:xfrm>
              <a:off x="7657162" y="4000506"/>
              <a:ext cx="71702" cy="61999"/>
            </a:xfrm>
            <a:custGeom>
              <a:avLst/>
              <a:gdLst>
                <a:gd name="T0" fmla="*/ 15 w 30"/>
                <a:gd name="T1" fmla="*/ 0 h 30"/>
                <a:gd name="T2" fmla="*/ 13 w 30"/>
                <a:gd name="T3" fmla="*/ 0 h 30"/>
                <a:gd name="T4" fmla="*/ 11 w 30"/>
                <a:gd name="T5" fmla="*/ 0 h 30"/>
                <a:gd name="T6" fmla="*/ 0 w 30"/>
                <a:gd name="T7" fmla="*/ 15 h 30"/>
                <a:gd name="T8" fmla="*/ 2 w 30"/>
                <a:gd name="T9" fmla="*/ 23 h 30"/>
                <a:gd name="T10" fmla="*/ 4 w 30"/>
                <a:gd name="T11" fmla="*/ 24 h 30"/>
                <a:gd name="T12" fmla="*/ 15 w 30"/>
                <a:gd name="T13" fmla="*/ 30 h 30"/>
                <a:gd name="T14" fmla="*/ 30 w 30"/>
                <a:gd name="T15" fmla="*/ 19 h 30"/>
                <a:gd name="T16" fmla="*/ 30 w 30"/>
                <a:gd name="T17" fmla="*/ 17 h 30"/>
                <a:gd name="T18" fmla="*/ 30 w 30"/>
                <a:gd name="T19" fmla="*/ 15 h 30"/>
                <a:gd name="T20" fmla="*/ 22 w 30"/>
                <a:gd name="T21" fmla="*/ 1 h 30"/>
                <a:gd name="T22" fmla="*/ 21 w 30"/>
                <a:gd name="T23" fmla="*/ 1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14" y="0"/>
                    <a:pt x="14" y="0"/>
                    <a:pt x="13" y="0"/>
                  </a:cubicBezTo>
                  <a:cubicBezTo>
                    <a:pt x="12" y="0"/>
                    <a:pt x="12" y="0"/>
                    <a:pt x="11" y="0"/>
                  </a:cubicBezTo>
                  <a:cubicBezTo>
                    <a:pt x="5" y="2"/>
                    <a:pt x="0" y="8"/>
                    <a:pt x="0" y="15"/>
                  </a:cubicBezTo>
                  <a:cubicBezTo>
                    <a:pt x="0" y="18"/>
                    <a:pt x="1" y="20"/>
                    <a:pt x="2" y="23"/>
                  </a:cubicBezTo>
                  <a:cubicBezTo>
                    <a:pt x="3" y="23"/>
                    <a:pt x="3" y="24"/>
                    <a:pt x="4" y="24"/>
                  </a:cubicBezTo>
                  <a:cubicBezTo>
                    <a:pt x="6" y="28"/>
                    <a:pt x="11" y="30"/>
                    <a:pt x="15" y="30"/>
                  </a:cubicBezTo>
                  <a:cubicBezTo>
                    <a:pt x="22" y="30"/>
                    <a:pt x="28" y="25"/>
                    <a:pt x="30" y="19"/>
                  </a:cubicBezTo>
                  <a:cubicBezTo>
                    <a:pt x="30" y="18"/>
                    <a:pt x="30" y="17"/>
                    <a:pt x="30" y="17"/>
                  </a:cubicBezTo>
                  <a:cubicBezTo>
                    <a:pt x="30" y="16"/>
                    <a:pt x="30" y="15"/>
                    <a:pt x="30" y="15"/>
                  </a:cubicBezTo>
                  <a:cubicBezTo>
                    <a:pt x="30" y="9"/>
                    <a:pt x="27" y="4"/>
                    <a:pt x="22" y="1"/>
                  </a:cubicBezTo>
                  <a:cubicBezTo>
                    <a:pt x="22" y="1"/>
                    <a:pt x="21" y="1"/>
                    <a:pt x="21" y="1"/>
                  </a:cubicBezTo>
                  <a:cubicBezTo>
                    <a:pt x="19" y="0"/>
                    <a:pt x="17"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4" name="Freeform 85"/>
            <p:cNvSpPr>
              <a:spLocks/>
            </p:cNvSpPr>
            <p:nvPr/>
          </p:nvSpPr>
          <p:spPr bwMode="auto">
            <a:xfrm>
              <a:off x="7394167" y="3909909"/>
              <a:ext cx="71702" cy="63746"/>
            </a:xfrm>
            <a:custGeom>
              <a:avLst/>
              <a:gdLst>
                <a:gd name="T0" fmla="*/ 15 w 30"/>
                <a:gd name="T1" fmla="*/ 0 h 31"/>
                <a:gd name="T2" fmla="*/ 14 w 30"/>
                <a:gd name="T3" fmla="*/ 1 h 31"/>
                <a:gd name="T4" fmla="*/ 12 w 30"/>
                <a:gd name="T5" fmla="*/ 1 h 31"/>
                <a:gd name="T6" fmla="*/ 6 w 30"/>
                <a:gd name="T7" fmla="*/ 4 h 31"/>
                <a:gd name="T8" fmla="*/ 0 w 30"/>
                <a:gd name="T9" fmla="*/ 16 h 31"/>
                <a:gd name="T10" fmla="*/ 0 w 30"/>
                <a:gd name="T11" fmla="*/ 17 h 31"/>
                <a:gd name="T12" fmla="*/ 15 w 30"/>
                <a:gd name="T13" fmla="*/ 31 h 31"/>
                <a:gd name="T14" fmla="*/ 28 w 30"/>
                <a:gd name="T15" fmla="*/ 24 h 31"/>
                <a:gd name="T16" fmla="*/ 30 w 30"/>
                <a:gd name="T17" fmla="*/ 21 h 31"/>
                <a:gd name="T18" fmla="*/ 30 w 30"/>
                <a:gd name="T19" fmla="*/ 16 h 31"/>
                <a:gd name="T20" fmla="*/ 30 w 30"/>
                <a:gd name="T21" fmla="*/ 10 h 31"/>
                <a:gd name="T22" fmla="*/ 29 w 30"/>
                <a:gd name="T23" fmla="*/ 9 h 31"/>
                <a:gd name="T24" fmla="*/ 26 w 30"/>
                <a:gd name="T25" fmla="*/ 5 h 31"/>
                <a:gd name="T26" fmla="*/ 24 w 30"/>
                <a:gd name="T27" fmla="*/ 3 h 31"/>
                <a:gd name="T28" fmla="*/ 15 w 30"/>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1">
                  <a:moveTo>
                    <a:pt x="15" y="0"/>
                  </a:moveTo>
                  <a:cubicBezTo>
                    <a:pt x="15" y="0"/>
                    <a:pt x="14" y="1"/>
                    <a:pt x="14" y="1"/>
                  </a:cubicBezTo>
                  <a:cubicBezTo>
                    <a:pt x="13" y="1"/>
                    <a:pt x="12" y="1"/>
                    <a:pt x="12" y="1"/>
                  </a:cubicBezTo>
                  <a:cubicBezTo>
                    <a:pt x="10" y="1"/>
                    <a:pt x="7" y="3"/>
                    <a:pt x="6" y="4"/>
                  </a:cubicBezTo>
                  <a:cubicBezTo>
                    <a:pt x="2" y="7"/>
                    <a:pt x="0" y="11"/>
                    <a:pt x="0" y="16"/>
                  </a:cubicBezTo>
                  <a:cubicBezTo>
                    <a:pt x="0" y="16"/>
                    <a:pt x="0" y="16"/>
                    <a:pt x="0" y="17"/>
                  </a:cubicBezTo>
                  <a:cubicBezTo>
                    <a:pt x="1" y="24"/>
                    <a:pt x="7" y="31"/>
                    <a:pt x="15" y="31"/>
                  </a:cubicBezTo>
                  <a:cubicBezTo>
                    <a:pt x="21" y="31"/>
                    <a:pt x="26" y="28"/>
                    <a:pt x="28" y="24"/>
                  </a:cubicBezTo>
                  <a:cubicBezTo>
                    <a:pt x="29" y="23"/>
                    <a:pt x="29" y="22"/>
                    <a:pt x="30" y="21"/>
                  </a:cubicBezTo>
                  <a:cubicBezTo>
                    <a:pt x="30" y="19"/>
                    <a:pt x="30" y="17"/>
                    <a:pt x="30" y="16"/>
                  </a:cubicBezTo>
                  <a:cubicBezTo>
                    <a:pt x="30" y="14"/>
                    <a:pt x="30" y="12"/>
                    <a:pt x="30" y="10"/>
                  </a:cubicBezTo>
                  <a:cubicBezTo>
                    <a:pt x="29" y="10"/>
                    <a:pt x="29" y="9"/>
                    <a:pt x="29" y="9"/>
                  </a:cubicBezTo>
                  <a:cubicBezTo>
                    <a:pt x="28" y="7"/>
                    <a:pt x="27" y="6"/>
                    <a:pt x="26" y="5"/>
                  </a:cubicBezTo>
                  <a:cubicBezTo>
                    <a:pt x="26" y="5"/>
                    <a:pt x="25" y="4"/>
                    <a:pt x="24" y="3"/>
                  </a:cubicBezTo>
                  <a:cubicBezTo>
                    <a:pt x="22" y="2"/>
                    <a:pt x="19"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5" name="Freeform 86"/>
            <p:cNvSpPr>
              <a:spLocks/>
            </p:cNvSpPr>
            <p:nvPr/>
          </p:nvSpPr>
          <p:spPr bwMode="auto">
            <a:xfrm>
              <a:off x="7233844" y="3703551"/>
              <a:ext cx="59583" cy="54141"/>
            </a:xfrm>
            <a:custGeom>
              <a:avLst/>
              <a:gdLst>
                <a:gd name="T0" fmla="*/ 13 w 25"/>
                <a:gd name="T1" fmla="*/ 0 h 26"/>
                <a:gd name="T2" fmla="*/ 0 w 25"/>
                <a:gd name="T3" fmla="*/ 13 h 26"/>
                <a:gd name="T4" fmla="*/ 12 w 25"/>
                <a:gd name="T5" fmla="*/ 25 h 26"/>
                <a:gd name="T6" fmla="*/ 13 w 25"/>
                <a:gd name="T7" fmla="*/ 26 h 26"/>
                <a:gd name="T8" fmla="*/ 13 w 25"/>
                <a:gd name="T9" fmla="*/ 26 h 26"/>
                <a:gd name="T10" fmla="*/ 23 w 25"/>
                <a:gd name="T11" fmla="*/ 20 h 26"/>
                <a:gd name="T12" fmla="*/ 24 w 25"/>
                <a:gd name="T13" fmla="*/ 19 h 26"/>
                <a:gd name="T14" fmla="*/ 25 w 25"/>
                <a:gd name="T15" fmla="*/ 13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0" y="6"/>
                    <a:pt x="0" y="13"/>
                  </a:cubicBezTo>
                  <a:cubicBezTo>
                    <a:pt x="0" y="19"/>
                    <a:pt x="5" y="25"/>
                    <a:pt x="12" y="25"/>
                  </a:cubicBezTo>
                  <a:cubicBezTo>
                    <a:pt x="12" y="26"/>
                    <a:pt x="12" y="26"/>
                    <a:pt x="13" y="26"/>
                  </a:cubicBezTo>
                  <a:cubicBezTo>
                    <a:pt x="13" y="26"/>
                    <a:pt x="13" y="26"/>
                    <a:pt x="13" y="26"/>
                  </a:cubicBezTo>
                  <a:cubicBezTo>
                    <a:pt x="17" y="25"/>
                    <a:pt x="21" y="23"/>
                    <a:pt x="23" y="20"/>
                  </a:cubicBezTo>
                  <a:cubicBezTo>
                    <a:pt x="23" y="20"/>
                    <a:pt x="24" y="19"/>
                    <a:pt x="24" y="19"/>
                  </a:cubicBezTo>
                  <a:cubicBezTo>
                    <a:pt x="25" y="17"/>
                    <a:pt x="25" y="15"/>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6" name="Freeform 88"/>
            <p:cNvSpPr>
              <a:spLocks/>
            </p:cNvSpPr>
            <p:nvPr/>
          </p:nvSpPr>
          <p:spPr bwMode="auto">
            <a:xfrm>
              <a:off x="7886234" y="2770732"/>
              <a:ext cx="62614" cy="54141"/>
            </a:xfrm>
            <a:custGeom>
              <a:avLst/>
              <a:gdLst>
                <a:gd name="T0" fmla="*/ 13 w 26"/>
                <a:gd name="T1" fmla="*/ 0 h 26"/>
                <a:gd name="T2" fmla="*/ 0 w 26"/>
                <a:gd name="T3" fmla="*/ 13 h 26"/>
                <a:gd name="T4" fmla="*/ 10 w 26"/>
                <a:gd name="T5" fmla="*/ 25 h 26"/>
                <a:gd name="T6" fmla="*/ 12 w 26"/>
                <a:gd name="T7" fmla="*/ 26 h 26"/>
                <a:gd name="T8" fmla="*/ 13 w 26"/>
                <a:gd name="T9" fmla="*/ 26 h 26"/>
                <a:gd name="T10" fmla="*/ 23 w 26"/>
                <a:gd name="T11" fmla="*/ 21 h 26"/>
                <a:gd name="T12" fmla="*/ 24 w 26"/>
                <a:gd name="T13" fmla="*/ 19 h 26"/>
                <a:gd name="T14" fmla="*/ 26 w 26"/>
                <a:gd name="T15" fmla="*/ 13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19"/>
                    <a:pt x="4" y="24"/>
                    <a:pt x="10" y="25"/>
                  </a:cubicBezTo>
                  <a:cubicBezTo>
                    <a:pt x="10" y="25"/>
                    <a:pt x="11" y="25"/>
                    <a:pt x="12" y="26"/>
                  </a:cubicBezTo>
                  <a:cubicBezTo>
                    <a:pt x="12" y="26"/>
                    <a:pt x="12" y="26"/>
                    <a:pt x="13" y="26"/>
                  </a:cubicBezTo>
                  <a:cubicBezTo>
                    <a:pt x="17" y="26"/>
                    <a:pt x="21" y="24"/>
                    <a:pt x="23" y="21"/>
                  </a:cubicBezTo>
                  <a:cubicBezTo>
                    <a:pt x="23" y="20"/>
                    <a:pt x="24" y="20"/>
                    <a:pt x="24" y="19"/>
                  </a:cubicBezTo>
                  <a:cubicBezTo>
                    <a:pt x="25" y="17"/>
                    <a:pt x="26" y="15"/>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7" name="Freeform 89"/>
            <p:cNvSpPr>
              <a:spLocks/>
            </p:cNvSpPr>
            <p:nvPr/>
          </p:nvSpPr>
          <p:spPr bwMode="auto">
            <a:xfrm>
              <a:off x="8453993" y="2821781"/>
              <a:ext cx="59583" cy="54141"/>
            </a:xfrm>
            <a:custGeom>
              <a:avLst/>
              <a:gdLst>
                <a:gd name="T0" fmla="*/ 12 w 25"/>
                <a:gd name="T1" fmla="*/ 0 h 26"/>
                <a:gd name="T2" fmla="*/ 0 w 25"/>
                <a:gd name="T3" fmla="*/ 13 h 26"/>
                <a:gd name="T4" fmla="*/ 5 w 25"/>
                <a:gd name="T5" fmla="*/ 23 h 26"/>
                <a:gd name="T6" fmla="*/ 6 w 25"/>
                <a:gd name="T7" fmla="*/ 24 h 26"/>
                <a:gd name="T8" fmla="*/ 12 w 25"/>
                <a:gd name="T9" fmla="*/ 26 h 26"/>
                <a:gd name="T10" fmla="*/ 12 w 25"/>
                <a:gd name="T11" fmla="*/ 26 h 26"/>
                <a:gd name="T12" fmla="*/ 13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3"/>
                  </a:cubicBezTo>
                  <a:cubicBezTo>
                    <a:pt x="5" y="24"/>
                    <a:pt x="6" y="24"/>
                    <a:pt x="6" y="24"/>
                  </a:cubicBezTo>
                  <a:cubicBezTo>
                    <a:pt x="8" y="25"/>
                    <a:pt x="10" y="26"/>
                    <a:pt x="12" y="26"/>
                  </a:cubicBezTo>
                  <a:cubicBezTo>
                    <a:pt x="12" y="26"/>
                    <a:pt x="12" y="26"/>
                    <a:pt x="12" y="26"/>
                  </a:cubicBezTo>
                  <a:cubicBezTo>
                    <a:pt x="13" y="26"/>
                    <a:pt x="13" y="26"/>
                    <a:pt x="13" y="26"/>
                  </a:cubicBezTo>
                  <a:cubicBezTo>
                    <a:pt x="20"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8" name="Freeform 90"/>
            <p:cNvSpPr>
              <a:spLocks/>
            </p:cNvSpPr>
            <p:nvPr/>
          </p:nvSpPr>
          <p:spPr bwMode="auto">
            <a:xfrm>
              <a:off x="8771825" y="2623096"/>
              <a:ext cx="62614" cy="52393"/>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16 w 26"/>
                <a:gd name="T11" fmla="*/ 25 h 25"/>
                <a:gd name="T12" fmla="*/ 17 w 26"/>
                <a:gd name="T13" fmla="*/ 24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1" y="25"/>
                    <a:pt x="13" y="25"/>
                  </a:cubicBezTo>
                  <a:cubicBezTo>
                    <a:pt x="14" y="25"/>
                    <a:pt x="15" y="25"/>
                    <a:pt x="16" y="25"/>
                  </a:cubicBezTo>
                  <a:cubicBezTo>
                    <a:pt x="16" y="24"/>
                    <a:pt x="17" y="24"/>
                    <a:pt x="17" y="24"/>
                  </a:cubicBezTo>
                  <a:cubicBezTo>
                    <a:pt x="22" y="22"/>
                    <a:pt x="26" y="18"/>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9" name="Freeform 91"/>
            <p:cNvSpPr>
              <a:spLocks/>
            </p:cNvSpPr>
            <p:nvPr/>
          </p:nvSpPr>
          <p:spPr bwMode="auto">
            <a:xfrm>
              <a:off x="7302607" y="2483534"/>
              <a:ext cx="61605" cy="51520"/>
            </a:xfrm>
            <a:custGeom>
              <a:avLst/>
              <a:gdLst>
                <a:gd name="T0" fmla="*/ 13 w 26"/>
                <a:gd name="T1" fmla="*/ 0 h 25"/>
                <a:gd name="T2" fmla="*/ 0 w 26"/>
                <a:gd name="T3" fmla="*/ 12 h 25"/>
                <a:gd name="T4" fmla="*/ 13 w 26"/>
                <a:gd name="T5" fmla="*/ 25 h 25"/>
                <a:gd name="T6" fmla="*/ 18 w 26"/>
                <a:gd name="T7" fmla="*/ 24 h 25"/>
                <a:gd name="T8" fmla="*/ 20 w 26"/>
                <a:gd name="T9" fmla="*/ 23 h 25"/>
                <a:gd name="T10" fmla="*/ 25 w 26"/>
                <a:gd name="T11" fmla="*/ 15 h 25"/>
                <a:gd name="T12" fmla="*/ 26 w 26"/>
                <a:gd name="T13" fmla="*/ 13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6" y="25"/>
                    <a:pt x="13" y="25"/>
                  </a:cubicBezTo>
                  <a:cubicBezTo>
                    <a:pt x="15" y="25"/>
                    <a:pt x="17" y="25"/>
                    <a:pt x="18" y="24"/>
                  </a:cubicBezTo>
                  <a:cubicBezTo>
                    <a:pt x="19" y="24"/>
                    <a:pt x="19" y="24"/>
                    <a:pt x="20" y="23"/>
                  </a:cubicBezTo>
                  <a:cubicBezTo>
                    <a:pt x="23" y="21"/>
                    <a:pt x="25" y="19"/>
                    <a:pt x="25" y="15"/>
                  </a:cubicBezTo>
                  <a:cubicBezTo>
                    <a:pt x="25" y="15"/>
                    <a:pt x="26" y="14"/>
                    <a:pt x="26" y="13"/>
                  </a:cubicBezTo>
                  <a:cubicBezTo>
                    <a:pt x="26" y="13"/>
                    <a:pt x="26" y="13"/>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0" name="Freeform 92"/>
            <p:cNvSpPr>
              <a:spLocks/>
            </p:cNvSpPr>
            <p:nvPr/>
          </p:nvSpPr>
          <p:spPr bwMode="auto">
            <a:xfrm>
              <a:off x="9322472" y="2325743"/>
              <a:ext cx="61605" cy="51520"/>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23 w 26"/>
                <a:gd name="T11" fmla="*/ 20 h 25"/>
                <a:gd name="T12" fmla="*/ 24 w 26"/>
                <a:gd name="T13" fmla="*/ 19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2" y="25"/>
                    <a:pt x="13" y="25"/>
                  </a:cubicBezTo>
                  <a:cubicBezTo>
                    <a:pt x="17" y="25"/>
                    <a:pt x="21" y="23"/>
                    <a:pt x="23" y="20"/>
                  </a:cubicBezTo>
                  <a:cubicBezTo>
                    <a:pt x="23" y="20"/>
                    <a:pt x="24" y="19"/>
                    <a:pt x="24" y="19"/>
                  </a:cubicBezTo>
                  <a:cubicBezTo>
                    <a:pt x="25" y="17"/>
                    <a:pt x="26" y="15"/>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1" name="Freeform 93"/>
            <p:cNvSpPr>
              <a:spLocks/>
            </p:cNvSpPr>
            <p:nvPr/>
          </p:nvSpPr>
          <p:spPr bwMode="auto">
            <a:xfrm>
              <a:off x="9570764" y="2839672"/>
              <a:ext cx="60593" cy="52393"/>
            </a:xfrm>
            <a:custGeom>
              <a:avLst/>
              <a:gdLst>
                <a:gd name="T0" fmla="*/ 12 w 25"/>
                <a:gd name="T1" fmla="*/ 0 h 25"/>
                <a:gd name="T2" fmla="*/ 0 w 25"/>
                <a:gd name="T3" fmla="*/ 13 h 25"/>
                <a:gd name="T4" fmla="*/ 4 w 25"/>
                <a:gd name="T5" fmla="*/ 23 h 25"/>
                <a:gd name="T6" fmla="*/ 6 w 25"/>
                <a:gd name="T7" fmla="*/ 24 h 25"/>
                <a:gd name="T8" fmla="*/ 12 w 25"/>
                <a:gd name="T9" fmla="*/ 25 h 25"/>
                <a:gd name="T10" fmla="*/ 17 w 25"/>
                <a:gd name="T11" fmla="*/ 24 h 25"/>
                <a:gd name="T12" fmla="*/ 19 w 25"/>
                <a:gd name="T13" fmla="*/ 24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7"/>
                    <a:pt x="2" y="20"/>
                    <a:pt x="4" y="23"/>
                  </a:cubicBezTo>
                  <a:cubicBezTo>
                    <a:pt x="5" y="23"/>
                    <a:pt x="5" y="23"/>
                    <a:pt x="6" y="24"/>
                  </a:cubicBezTo>
                  <a:cubicBezTo>
                    <a:pt x="8" y="25"/>
                    <a:pt x="10" y="25"/>
                    <a:pt x="12" y="25"/>
                  </a:cubicBezTo>
                  <a:cubicBezTo>
                    <a:pt x="14" y="25"/>
                    <a:pt x="16" y="25"/>
                    <a:pt x="17" y="24"/>
                  </a:cubicBezTo>
                  <a:cubicBezTo>
                    <a:pt x="18" y="24"/>
                    <a:pt x="19" y="24"/>
                    <a:pt x="19" y="24"/>
                  </a:cubicBezTo>
                  <a:cubicBezTo>
                    <a:pt x="23" y="21"/>
                    <a:pt x="25" y="17"/>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2" name="Freeform 94"/>
            <p:cNvSpPr>
              <a:spLocks/>
            </p:cNvSpPr>
            <p:nvPr/>
          </p:nvSpPr>
          <p:spPr bwMode="auto">
            <a:xfrm>
              <a:off x="9858804" y="2873368"/>
              <a:ext cx="60593" cy="51520"/>
            </a:xfrm>
            <a:custGeom>
              <a:avLst/>
              <a:gdLst>
                <a:gd name="T0" fmla="*/ 13 w 25"/>
                <a:gd name="T1" fmla="*/ 0 h 25"/>
                <a:gd name="T2" fmla="*/ 0 w 25"/>
                <a:gd name="T3" fmla="*/ 12 h 25"/>
                <a:gd name="T4" fmla="*/ 6 w 25"/>
                <a:gd name="T5" fmla="*/ 23 h 25"/>
                <a:gd name="T6" fmla="*/ 8 w 25"/>
                <a:gd name="T7" fmla="*/ 24 h 25"/>
                <a:gd name="T8" fmla="*/ 13 w 25"/>
                <a:gd name="T9" fmla="*/ 25 h 25"/>
                <a:gd name="T10" fmla="*/ 17 w 25"/>
                <a:gd name="T11" fmla="*/ 24 h 25"/>
                <a:gd name="T12" fmla="*/ 18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7"/>
                    <a:pt x="2" y="21"/>
                    <a:pt x="6" y="23"/>
                  </a:cubicBezTo>
                  <a:cubicBezTo>
                    <a:pt x="7" y="23"/>
                    <a:pt x="7" y="24"/>
                    <a:pt x="8" y="24"/>
                  </a:cubicBezTo>
                  <a:cubicBezTo>
                    <a:pt x="9" y="25"/>
                    <a:pt x="11" y="25"/>
                    <a:pt x="13" y="25"/>
                  </a:cubicBezTo>
                  <a:cubicBezTo>
                    <a:pt x="14" y="25"/>
                    <a:pt x="15" y="25"/>
                    <a:pt x="17" y="24"/>
                  </a:cubicBezTo>
                  <a:cubicBezTo>
                    <a:pt x="17" y="24"/>
                    <a:pt x="18" y="24"/>
                    <a:pt x="18" y="23"/>
                  </a:cubicBezTo>
                  <a:cubicBezTo>
                    <a:pt x="22"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3" name="Freeform 95"/>
            <p:cNvSpPr>
              <a:spLocks/>
            </p:cNvSpPr>
            <p:nvPr/>
          </p:nvSpPr>
          <p:spPr bwMode="auto">
            <a:xfrm>
              <a:off x="10135100" y="2825413"/>
              <a:ext cx="62614" cy="51520"/>
            </a:xfrm>
            <a:custGeom>
              <a:avLst/>
              <a:gdLst>
                <a:gd name="T0" fmla="*/ 13 w 26"/>
                <a:gd name="T1" fmla="*/ 0 h 25"/>
                <a:gd name="T2" fmla="*/ 0 w 26"/>
                <a:gd name="T3" fmla="*/ 12 h 25"/>
                <a:gd name="T4" fmla="*/ 11 w 26"/>
                <a:gd name="T5" fmla="*/ 25 h 25"/>
                <a:gd name="T6" fmla="*/ 13 w 26"/>
                <a:gd name="T7" fmla="*/ 25 h 25"/>
                <a:gd name="T8" fmla="*/ 13 w 26"/>
                <a:gd name="T9" fmla="*/ 25 h 25"/>
                <a:gd name="T10" fmla="*/ 21 w 26"/>
                <a:gd name="T11" fmla="*/ 23 h 25"/>
                <a:gd name="T12" fmla="*/ 22 w 26"/>
                <a:gd name="T13" fmla="*/ 22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5" y="24"/>
                    <a:pt x="11" y="25"/>
                  </a:cubicBezTo>
                  <a:cubicBezTo>
                    <a:pt x="11" y="25"/>
                    <a:pt x="12" y="25"/>
                    <a:pt x="13" y="25"/>
                  </a:cubicBezTo>
                  <a:cubicBezTo>
                    <a:pt x="13" y="25"/>
                    <a:pt x="13" y="25"/>
                    <a:pt x="13" y="25"/>
                  </a:cubicBezTo>
                  <a:cubicBezTo>
                    <a:pt x="16" y="25"/>
                    <a:pt x="18" y="24"/>
                    <a:pt x="21" y="23"/>
                  </a:cubicBezTo>
                  <a:cubicBezTo>
                    <a:pt x="21" y="22"/>
                    <a:pt x="21" y="22"/>
                    <a:pt x="22" y="22"/>
                  </a:cubicBezTo>
                  <a:cubicBezTo>
                    <a:pt x="24" y="19"/>
                    <a:pt x="26" y="16"/>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4" name="Freeform 96"/>
            <p:cNvSpPr>
              <a:spLocks/>
            </p:cNvSpPr>
            <p:nvPr/>
          </p:nvSpPr>
          <p:spPr bwMode="auto">
            <a:xfrm>
              <a:off x="8402109" y="3012595"/>
              <a:ext cx="59583" cy="51520"/>
            </a:xfrm>
            <a:custGeom>
              <a:avLst/>
              <a:gdLst>
                <a:gd name="T0" fmla="*/ 12 w 25"/>
                <a:gd name="T1" fmla="*/ 0 h 25"/>
                <a:gd name="T2" fmla="*/ 0 w 25"/>
                <a:gd name="T3" fmla="*/ 13 h 25"/>
                <a:gd name="T4" fmla="*/ 12 w 25"/>
                <a:gd name="T5" fmla="*/ 25 h 25"/>
                <a:gd name="T6" fmla="*/ 15 w 25"/>
                <a:gd name="T7" fmla="*/ 25 h 25"/>
                <a:gd name="T8" fmla="*/ 17 w 25"/>
                <a:gd name="T9" fmla="*/ 25 h 25"/>
                <a:gd name="T10" fmla="*/ 21 w 25"/>
                <a:gd name="T11" fmla="*/ 22 h 25"/>
                <a:gd name="T12" fmla="*/ 23 w 25"/>
                <a:gd name="T13" fmla="*/ 20 h 25"/>
                <a:gd name="T14" fmla="*/ 25 w 25"/>
                <a:gd name="T15" fmla="*/ 13 h 25"/>
                <a:gd name="T16" fmla="*/ 25 w 25"/>
                <a:gd name="T17" fmla="*/ 12 h 25"/>
                <a:gd name="T18" fmla="*/ 25 w 25"/>
                <a:gd name="T19" fmla="*/ 10 h 25"/>
                <a:gd name="T20" fmla="*/ 24 w 25"/>
                <a:gd name="T21" fmla="*/ 7 h 25"/>
                <a:gd name="T22" fmla="*/ 22 w 25"/>
                <a:gd name="T23" fmla="*/ 5 h 25"/>
                <a:gd name="T24" fmla="*/ 12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2" y="0"/>
                  </a:moveTo>
                  <a:cubicBezTo>
                    <a:pt x="5" y="0"/>
                    <a:pt x="0" y="6"/>
                    <a:pt x="0" y="13"/>
                  </a:cubicBezTo>
                  <a:cubicBezTo>
                    <a:pt x="0" y="20"/>
                    <a:pt x="5" y="25"/>
                    <a:pt x="12" y="25"/>
                  </a:cubicBezTo>
                  <a:cubicBezTo>
                    <a:pt x="13" y="25"/>
                    <a:pt x="14" y="25"/>
                    <a:pt x="15" y="25"/>
                  </a:cubicBezTo>
                  <a:cubicBezTo>
                    <a:pt x="16" y="25"/>
                    <a:pt x="16" y="25"/>
                    <a:pt x="17" y="25"/>
                  </a:cubicBezTo>
                  <a:cubicBezTo>
                    <a:pt x="18" y="24"/>
                    <a:pt x="20" y="23"/>
                    <a:pt x="21" y="22"/>
                  </a:cubicBezTo>
                  <a:cubicBezTo>
                    <a:pt x="22" y="21"/>
                    <a:pt x="22" y="21"/>
                    <a:pt x="23" y="20"/>
                  </a:cubicBezTo>
                  <a:cubicBezTo>
                    <a:pt x="24" y="18"/>
                    <a:pt x="25" y="15"/>
                    <a:pt x="25" y="13"/>
                  </a:cubicBezTo>
                  <a:cubicBezTo>
                    <a:pt x="25" y="12"/>
                    <a:pt x="25" y="12"/>
                    <a:pt x="25" y="12"/>
                  </a:cubicBezTo>
                  <a:cubicBezTo>
                    <a:pt x="25" y="11"/>
                    <a:pt x="25" y="11"/>
                    <a:pt x="25" y="10"/>
                  </a:cubicBezTo>
                  <a:cubicBezTo>
                    <a:pt x="24" y="9"/>
                    <a:pt x="24" y="8"/>
                    <a:pt x="24" y="7"/>
                  </a:cubicBezTo>
                  <a:cubicBezTo>
                    <a:pt x="23" y="6"/>
                    <a:pt x="23" y="5"/>
                    <a:pt x="22" y="5"/>
                  </a:cubicBezTo>
                  <a:cubicBezTo>
                    <a:pt x="20" y="2"/>
                    <a:pt x="16"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5" name="Freeform 97"/>
            <p:cNvSpPr>
              <a:spLocks/>
            </p:cNvSpPr>
            <p:nvPr/>
          </p:nvSpPr>
          <p:spPr bwMode="auto">
            <a:xfrm>
              <a:off x="8004935" y="2972374"/>
              <a:ext cx="59583" cy="51520"/>
            </a:xfrm>
            <a:custGeom>
              <a:avLst/>
              <a:gdLst>
                <a:gd name="T0" fmla="*/ 12 w 25"/>
                <a:gd name="T1" fmla="*/ 0 h 25"/>
                <a:gd name="T2" fmla="*/ 0 w 25"/>
                <a:gd name="T3" fmla="*/ 13 h 25"/>
                <a:gd name="T4" fmla="*/ 0 w 25"/>
                <a:gd name="T5" fmla="*/ 15 h 25"/>
                <a:gd name="T6" fmla="*/ 0 w 25"/>
                <a:gd name="T7" fmla="*/ 17 h 25"/>
                <a:gd name="T8" fmla="*/ 12 w 25"/>
                <a:gd name="T9" fmla="*/ 25 h 25"/>
                <a:gd name="T10" fmla="*/ 13 w 25"/>
                <a:gd name="T11" fmla="*/ 25 h 25"/>
                <a:gd name="T12" fmla="*/ 15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4"/>
                    <a:pt x="0" y="14"/>
                    <a:pt x="0" y="15"/>
                  </a:cubicBezTo>
                  <a:cubicBezTo>
                    <a:pt x="0" y="16"/>
                    <a:pt x="0" y="16"/>
                    <a:pt x="0" y="17"/>
                  </a:cubicBezTo>
                  <a:cubicBezTo>
                    <a:pt x="2" y="22"/>
                    <a:pt x="7" y="25"/>
                    <a:pt x="12" y="25"/>
                  </a:cubicBezTo>
                  <a:cubicBezTo>
                    <a:pt x="13" y="25"/>
                    <a:pt x="13" y="25"/>
                    <a:pt x="13" y="25"/>
                  </a:cubicBezTo>
                  <a:cubicBezTo>
                    <a:pt x="14" y="25"/>
                    <a:pt x="15" y="25"/>
                    <a:pt x="15" y="25"/>
                  </a:cubicBezTo>
                  <a:cubicBezTo>
                    <a:pt x="21" y="24"/>
                    <a:pt x="25" y="19"/>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6" name="Freeform 98"/>
            <p:cNvSpPr>
              <a:spLocks/>
            </p:cNvSpPr>
            <p:nvPr/>
          </p:nvSpPr>
          <p:spPr bwMode="auto">
            <a:xfrm>
              <a:off x="7585670" y="3291385"/>
              <a:ext cx="62614" cy="52393"/>
            </a:xfrm>
            <a:custGeom>
              <a:avLst/>
              <a:gdLst>
                <a:gd name="T0" fmla="*/ 13 w 26"/>
                <a:gd name="T1" fmla="*/ 0 h 25"/>
                <a:gd name="T2" fmla="*/ 6 w 26"/>
                <a:gd name="T3" fmla="*/ 2 h 25"/>
                <a:gd name="T4" fmla="*/ 5 w 26"/>
                <a:gd name="T5" fmla="*/ 3 h 25"/>
                <a:gd name="T6" fmla="*/ 0 w 26"/>
                <a:gd name="T7" fmla="*/ 13 h 25"/>
                <a:gd name="T8" fmla="*/ 13 w 26"/>
                <a:gd name="T9" fmla="*/ 25 h 25"/>
                <a:gd name="T10" fmla="*/ 26 w 26"/>
                <a:gd name="T11" fmla="*/ 14 h 25"/>
                <a:gd name="T12" fmla="*/ 26 w 26"/>
                <a:gd name="T13" fmla="*/ 13 h 25"/>
                <a:gd name="T14" fmla="*/ 26 w 26"/>
                <a:gd name="T15" fmla="*/ 12 h 25"/>
                <a:gd name="T16" fmla="*/ 26 w 26"/>
                <a:gd name="T17" fmla="*/ 11 h 25"/>
                <a:gd name="T18" fmla="*/ 26 w 26"/>
                <a:gd name="T19" fmla="*/ 10 h 25"/>
                <a:gd name="T20" fmla="*/ 25 w 26"/>
                <a:gd name="T21" fmla="*/ 8 h 25"/>
                <a:gd name="T22" fmla="*/ 13 w 26"/>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5">
                  <a:moveTo>
                    <a:pt x="13" y="0"/>
                  </a:moveTo>
                  <a:cubicBezTo>
                    <a:pt x="11" y="0"/>
                    <a:pt x="8" y="1"/>
                    <a:pt x="6" y="2"/>
                  </a:cubicBezTo>
                  <a:cubicBezTo>
                    <a:pt x="6" y="2"/>
                    <a:pt x="5" y="3"/>
                    <a:pt x="5" y="3"/>
                  </a:cubicBezTo>
                  <a:cubicBezTo>
                    <a:pt x="2" y="5"/>
                    <a:pt x="0" y="9"/>
                    <a:pt x="0" y="13"/>
                  </a:cubicBezTo>
                  <a:cubicBezTo>
                    <a:pt x="0" y="20"/>
                    <a:pt x="6" y="25"/>
                    <a:pt x="13" y="25"/>
                  </a:cubicBezTo>
                  <a:cubicBezTo>
                    <a:pt x="20" y="25"/>
                    <a:pt x="25" y="20"/>
                    <a:pt x="26" y="14"/>
                  </a:cubicBezTo>
                  <a:cubicBezTo>
                    <a:pt x="26" y="13"/>
                    <a:pt x="26" y="13"/>
                    <a:pt x="26" y="13"/>
                  </a:cubicBezTo>
                  <a:cubicBezTo>
                    <a:pt x="26" y="12"/>
                    <a:pt x="26" y="12"/>
                    <a:pt x="26" y="12"/>
                  </a:cubicBezTo>
                  <a:cubicBezTo>
                    <a:pt x="26" y="12"/>
                    <a:pt x="26" y="12"/>
                    <a:pt x="26" y="11"/>
                  </a:cubicBezTo>
                  <a:cubicBezTo>
                    <a:pt x="26" y="11"/>
                    <a:pt x="26" y="11"/>
                    <a:pt x="26" y="10"/>
                  </a:cubicBezTo>
                  <a:cubicBezTo>
                    <a:pt x="25" y="9"/>
                    <a:pt x="25" y="9"/>
                    <a:pt x="25" y="8"/>
                  </a:cubicBezTo>
                  <a:cubicBezTo>
                    <a:pt x="23" y="3"/>
                    <a:pt x="19"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7" name="Freeform 99"/>
            <p:cNvSpPr>
              <a:spLocks/>
            </p:cNvSpPr>
            <p:nvPr/>
          </p:nvSpPr>
          <p:spPr bwMode="auto">
            <a:xfrm>
              <a:off x="9790820" y="2590275"/>
              <a:ext cx="60593" cy="51520"/>
            </a:xfrm>
            <a:custGeom>
              <a:avLst/>
              <a:gdLst>
                <a:gd name="T0" fmla="*/ 13 w 25"/>
                <a:gd name="T1" fmla="*/ 0 h 25"/>
                <a:gd name="T2" fmla="*/ 0 w 25"/>
                <a:gd name="T3" fmla="*/ 12 h 25"/>
                <a:gd name="T4" fmla="*/ 8 w 25"/>
                <a:gd name="T5" fmla="*/ 24 h 25"/>
                <a:gd name="T6" fmla="*/ 10 w 25"/>
                <a:gd name="T7" fmla="*/ 25 h 25"/>
                <a:gd name="T8" fmla="*/ 13 w 25"/>
                <a:gd name="T9" fmla="*/ 25 h 25"/>
                <a:gd name="T10" fmla="*/ 17 w 25"/>
                <a:gd name="T11" fmla="*/ 24 h 25"/>
                <a:gd name="T12" fmla="*/ 19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8"/>
                    <a:pt x="3" y="22"/>
                    <a:pt x="8" y="24"/>
                  </a:cubicBezTo>
                  <a:cubicBezTo>
                    <a:pt x="9" y="24"/>
                    <a:pt x="9" y="24"/>
                    <a:pt x="10" y="25"/>
                  </a:cubicBezTo>
                  <a:cubicBezTo>
                    <a:pt x="11" y="25"/>
                    <a:pt x="12" y="25"/>
                    <a:pt x="13" y="25"/>
                  </a:cubicBezTo>
                  <a:cubicBezTo>
                    <a:pt x="14" y="25"/>
                    <a:pt x="16" y="25"/>
                    <a:pt x="17" y="24"/>
                  </a:cubicBezTo>
                  <a:cubicBezTo>
                    <a:pt x="18" y="24"/>
                    <a:pt x="19" y="24"/>
                    <a:pt x="19" y="23"/>
                  </a:cubicBezTo>
                  <a:cubicBezTo>
                    <a:pt x="23"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8" name="Freeform 100"/>
            <p:cNvSpPr>
              <a:spLocks/>
            </p:cNvSpPr>
            <p:nvPr/>
          </p:nvSpPr>
          <p:spPr bwMode="auto">
            <a:xfrm>
              <a:off x="10586958" y="2686186"/>
              <a:ext cx="60593" cy="51520"/>
            </a:xfrm>
            <a:custGeom>
              <a:avLst/>
              <a:gdLst>
                <a:gd name="T0" fmla="*/ 12 w 25"/>
                <a:gd name="T1" fmla="*/ 0 h 25"/>
                <a:gd name="T2" fmla="*/ 0 w 25"/>
                <a:gd name="T3" fmla="*/ 10 h 25"/>
                <a:gd name="T4" fmla="*/ 0 w 25"/>
                <a:gd name="T5" fmla="*/ 12 h 25"/>
                <a:gd name="T6" fmla="*/ 0 w 25"/>
                <a:gd name="T7" fmla="*/ 12 h 25"/>
                <a:gd name="T8" fmla="*/ 12 w 25"/>
                <a:gd name="T9" fmla="*/ 25 h 25"/>
                <a:gd name="T10" fmla="*/ 13 w 25"/>
                <a:gd name="T11" fmla="*/ 25 h 25"/>
                <a:gd name="T12" fmla="*/ 15 w 25"/>
                <a:gd name="T13" fmla="*/ 25 h 25"/>
                <a:gd name="T14" fmla="*/ 25 w 25"/>
                <a:gd name="T15" fmla="*/ 12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6" y="0"/>
                    <a:pt x="1" y="4"/>
                    <a:pt x="0" y="10"/>
                  </a:cubicBezTo>
                  <a:cubicBezTo>
                    <a:pt x="0" y="10"/>
                    <a:pt x="0" y="11"/>
                    <a:pt x="0" y="12"/>
                  </a:cubicBezTo>
                  <a:cubicBezTo>
                    <a:pt x="0" y="12"/>
                    <a:pt x="0" y="12"/>
                    <a:pt x="0" y="12"/>
                  </a:cubicBezTo>
                  <a:cubicBezTo>
                    <a:pt x="0" y="19"/>
                    <a:pt x="5" y="25"/>
                    <a:pt x="12" y="25"/>
                  </a:cubicBezTo>
                  <a:cubicBezTo>
                    <a:pt x="13" y="25"/>
                    <a:pt x="13" y="25"/>
                    <a:pt x="13" y="25"/>
                  </a:cubicBezTo>
                  <a:cubicBezTo>
                    <a:pt x="14" y="25"/>
                    <a:pt x="15" y="25"/>
                    <a:pt x="15" y="25"/>
                  </a:cubicBezTo>
                  <a:cubicBezTo>
                    <a:pt x="21" y="23"/>
                    <a:pt x="25" y="18"/>
                    <a:pt x="25" y="12"/>
                  </a:cubicBezTo>
                  <a:cubicBezTo>
                    <a:pt x="25" y="5"/>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9" name="Freeform 101"/>
            <p:cNvSpPr>
              <a:spLocks/>
            </p:cNvSpPr>
            <p:nvPr/>
          </p:nvSpPr>
          <p:spPr bwMode="auto">
            <a:xfrm>
              <a:off x="11357660" y="3214037"/>
              <a:ext cx="59583" cy="52393"/>
            </a:xfrm>
            <a:custGeom>
              <a:avLst/>
              <a:gdLst>
                <a:gd name="T0" fmla="*/ 12 w 25"/>
                <a:gd name="T1" fmla="*/ 0 h 25"/>
                <a:gd name="T2" fmla="*/ 0 w 25"/>
                <a:gd name="T3" fmla="*/ 13 h 25"/>
                <a:gd name="T4" fmla="*/ 2 w 25"/>
                <a:gd name="T5" fmla="*/ 20 h 25"/>
                <a:gd name="T6" fmla="*/ 3 w 25"/>
                <a:gd name="T7" fmla="*/ 21 h 25"/>
                <a:gd name="T8" fmla="*/ 9 w 25"/>
                <a:gd name="T9" fmla="*/ 25 h 25"/>
                <a:gd name="T10" fmla="*/ 10 w 25"/>
                <a:gd name="T11" fmla="*/ 25 h 25"/>
                <a:gd name="T12" fmla="*/ 12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5"/>
                    <a:pt x="1" y="18"/>
                    <a:pt x="2" y="20"/>
                  </a:cubicBezTo>
                  <a:cubicBezTo>
                    <a:pt x="2" y="20"/>
                    <a:pt x="3" y="21"/>
                    <a:pt x="3" y="21"/>
                  </a:cubicBezTo>
                  <a:cubicBezTo>
                    <a:pt x="5" y="23"/>
                    <a:pt x="6" y="24"/>
                    <a:pt x="9" y="25"/>
                  </a:cubicBezTo>
                  <a:cubicBezTo>
                    <a:pt x="9" y="25"/>
                    <a:pt x="10" y="25"/>
                    <a:pt x="10" y="25"/>
                  </a:cubicBezTo>
                  <a:cubicBezTo>
                    <a:pt x="11" y="25"/>
                    <a:pt x="12" y="25"/>
                    <a:pt x="12" y="25"/>
                  </a:cubicBezTo>
                  <a:cubicBezTo>
                    <a:pt x="19"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0" name="Freeform 102"/>
            <p:cNvSpPr>
              <a:spLocks/>
            </p:cNvSpPr>
            <p:nvPr/>
          </p:nvSpPr>
          <p:spPr bwMode="auto">
            <a:xfrm>
              <a:off x="10849563" y="3336584"/>
              <a:ext cx="59583" cy="53268"/>
            </a:xfrm>
            <a:custGeom>
              <a:avLst/>
              <a:gdLst>
                <a:gd name="T0" fmla="*/ 12 w 25"/>
                <a:gd name="T1" fmla="*/ 0 h 26"/>
                <a:gd name="T2" fmla="*/ 0 w 25"/>
                <a:gd name="T3" fmla="*/ 13 h 26"/>
                <a:gd name="T4" fmla="*/ 5 w 25"/>
                <a:gd name="T5" fmla="*/ 24 h 26"/>
                <a:gd name="T6" fmla="*/ 7 w 25"/>
                <a:gd name="T7" fmla="*/ 25 h 26"/>
                <a:gd name="T8" fmla="*/ 12 w 25"/>
                <a:gd name="T9" fmla="*/ 26 h 26"/>
                <a:gd name="T10" fmla="*/ 14 w 25"/>
                <a:gd name="T11" fmla="*/ 26 h 26"/>
                <a:gd name="T12" fmla="*/ 16 w 25"/>
                <a:gd name="T13" fmla="*/ 25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4"/>
                  </a:cubicBezTo>
                  <a:cubicBezTo>
                    <a:pt x="6" y="24"/>
                    <a:pt x="6" y="24"/>
                    <a:pt x="7" y="25"/>
                  </a:cubicBezTo>
                  <a:cubicBezTo>
                    <a:pt x="9" y="25"/>
                    <a:pt x="11" y="26"/>
                    <a:pt x="12" y="26"/>
                  </a:cubicBezTo>
                  <a:cubicBezTo>
                    <a:pt x="13" y="26"/>
                    <a:pt x="13" y="26"/>
                    <a:pt x="14" y="26"/>
                  </a:cubicBezTo>
                  <a:cubicBezTo>
                    <a:pt x="14" y="26"/>
                    <a:pt x="15" y="26"/>
                    <a:pt x="16" y="25"/>
                  </a:cubicBezTo>
                  <a:cubicBezTo>
                    <a:pt x="21" y="24"/>
                    <a:pt x="25" y="19"/>
                    <a:pt x="25" y="13"/>
                  </a:cubicBezTo>
                  <a:cubicBezTo>
                    <a:pt x="25" y="6"/>
                    <a:pt x="20"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1" name="Freeform 103"/>
            <p:cNvSpPr>
              <a:spLocks/>
            </p:cNvSpPr>
            <p:nvPr/>
          </p:nvSpPr>
          <p:spPr bwMode="auto">
            <a:xfrm>
              <a:off x="11010580" y="3974807"/>
              <a:ext cx="59583" cy="51520"/>
            </a:xfrm>
            <a:custGeom>
              <a:avLst/>
              <a:gdLst>
                <a:gd name="T0" fmla="*/ 13 w 25"/>
                <a:gd name="T1" fmla="*/ 0 h 25"/>
                <a:gd name="T2" fmla="*/ 0 w 25"/>
                <a:gd name="T3" fmla="*/ 12 h 25"/>
                <a:gd name="T4" fmla="*/ 13 w 25"/>
                <a:gd name="T5" fmla="*/ 25 h 25"/>
                <a:gd name="T6" fmla="*/ 22 w 25"/>
                <a:gd name="T7" fmla="*/ 21 h 25"/>
                <a:gd name="T8" fmla="*/ 23 w 25"/>
                <a:gd name="T9" fmla="*/ 19 h 25"/>
                <a:gd name="T10" fmla="*/ 23 w 25"/>
                <a:gd name="T11" fmla="*/ 19 h 25"/>
                <a:gd name="T12" fmla="*/ 25 w 25"/>
                <a:gd name="T13" fmla="*/ 17 h 25"/>
                <a:gd name="T14" fmla="*/ 25 w 25"/>
                <a:gd name="T15" fmla="*/ 12 h 25"/>
                <a:gd name="T16" fmla="*/ 25 w 25"/>
                <a:gd name="T17" fmla="*/ 10 h 25"/>
                <a:gd name="T18" fmla="*/ 25 w 25"/>
                <a:gd name="T19" fmla="*/ 8 h 25"/>
                <a:gd name="T20" fmla="*/ 21 w 25"/>
                <a:gd name="T21" fmla="*/ 2 h 25"/>
                <a:gd name="T22" fmla="*/ 18 w 25"/>
                <a:gd name="T23" fmla="*/ 1 h 25"/>
                <a:gd name="T24" fmla="*/ 13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3" y="0"/>
                  </a:moveTo>
                  <a:cubicBezTo>
                    <a:pt x="6" y="0"/>
                    <a:pt x="0" y="5"/>
                    <a:pt x="0" y="12"/>
                  </a:cubicBezTo>
                  <a:cubicBezTo>
                    <a:pt x="0" y="19"/>
                    <a:pt x="6" y="25"/>
                    <a:pt x="13" y="25"/>
                  </a:cubicBezTo>
                  <a:cubicBezTo>
                    <a:pt x="16" y="25"/>
                    <a:pt x="20" y="23"/>
                    <a:pt x="22" y="21"/>
                  </a:cubicBezTo>
                  <a:cubicBezTo>
                    <a:pt x="22" y="20"/>
                    <a:pt x="23" y="20"/>
                    <a:pt x="23" y="19"/>
                  </a:cubicBezTo>
                  <a:cubicBezTo>
                    <a:pt x="23" y="19"/>
                    <a:pt x="23" y="19"/>
                    <a:pt x="23" y="19"/>
                  </a:cubicBezTo>
                  <a:cubicBezTo>
                    <a:pt x="24" y="18"/>
                    <a:pt x="24" y="17"/>
                    <a:pt x="25" y="17"/>
                  </a:cubicBezTo>
                  <a:cubicBezTo>
                    <a:pt x="25" y="15"/>
                    <a:pt x="25" y="14"/>
                    <a:pt x="25" y="12"/>
                  </a:cubicBezTo>
                  <a:cubicBezTo>
                    <a:pt x="25" y="12"/>
                    <a:pt x="25" y="11"/>
                    <a:pt x="25" y="10"/>
                  </a:cubicBezTo>
                  <a:cubicBezTo>
                    <a:pt x="25" y="10"/>
                    <a:pt x="25" y="9"/>
                    <a:pt x="25" y="8"/>
                  </a:cubicBezTo>
                  <a:cubicBezTo>
                    <a:pt x="24" y="6"/>
                    <a:pt x="22" y="4"/>
                    <a:pt x="21" y="2"/>
                  </a:cubicBezTo>
                  <a:cubicBezTo>
                    <a:pt x="20" y="2"/>
                    <a:pt x="19" y="1"/>
                    <a:pt x="18" y="1"/>
                  </a:cubicBezTo>
                  <a:cubicBezTo>
                    <a:pt x="17"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2" name="Freeform 104"/>
            <p:cNvSpPr>
              <a:spLocks/>
            </p:cNvSpPr>
            <p:nvPr/>
          </p:nvSpPr>
          <p:spPr bwMode="auto">
            <a:xfrm>
              <a:off x="11341559" y="4552498"/>
              <a:ext cx="59583" cy="53268"/>
            </a:xfrm>
            <a:custGeom>
              <a:avLst/>
              <a:gdLst>
                <a:gd name="T0" fmla="*/ 13 w 25"/>
                <a:gd name="T1" fmla="*/ 0 h 26"/>
                <a:gd name="T2" fmla="*/ 13 w 25"/>
                <a:gd name="T3" fmla="*/ 0 h 26"/>
                <a:gd name="T4" fmla="*/ 11 w 25"/>
                <a:gd name="T5" fmla="*/ 0 h 26"/>
                <a:gd name="T6" fmla="*/ 9 w 25"/>
                <a:gd name="T7" fmla="*/ 1 h 26"/>
                <a:gd name="T8" fmla="*/ 0 w 25"/>
                <a:gd name="T9" fmla="*/ 13 h 26"/>
                <a:gd name="T10" fmla="*/ 13 w 25"/>
                <a:gd name="T11" fmla="*/ 26 h 26"/>
                <a:gd name="T12" fmla="*/ 25 w 25"/>
                <a:gd name="T13" fmla="*/ 13 h 26"/>
                <a:gd name="T14" fmla="*/ 14 w 25"/>
                <a:gd name="T15" fmla="*/ 0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13" y="0"/>
                    <a:pt x="13" y="0"/>
                    <a:pt x="13" y="0"/>
                  </a:cubicBezTo>
                  <a:cubicBezTo>
                    <a:pt x="12" y="0"/>
                    <a:pt x="11" y="0"/>
                    <a:pt x="11" y="0"/>
                  </a:cubicBezTo>
                  <a:cubicBezTo>
                    <a:pt x="10" y="1"/>
                    <a:pt x="9" y="1"/>
                    <a:pt x="9" y="1"/>
                  </a:cubicBezTo>
                  <a:cubicBezTo>
                    <a:pt x="4" y="3"/>
                    <a:pt x="0" y="7"/>
                    <a:pt x="0" y="13"/>
                  </a:cubicBezTo>
                  <a:cubicBezTo>
                    <a:pt x="0" y="20"/>
                    <a:pt x="6" y="26"/>
                    <a:pt x="13" y="26"/>
                  </a:cubicBezTo>
                  <a:cubicBezTo>
                    <a:pt x="20" y="26"/>
                    <a:pt x="25" y="20"/>
                    <a:pt x="25" y="13"/>
                  </a:cubicBezTo>
                  <a:cubicBezTo>
                    <a:pt x="25" y="6"/>
                    <a:pt x="21" y="1"/>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3" name="Freeform 105"/>
            <p:cNvSpPr>
              <a:spLocks/>
            </p:cNvSpPr>
            <p:nvPr/>
          </p:nvSpPr>
          <p:spPr bwMode="auto">
            <a:xfrm>
              <a:off x="11184120" y="4382668"/>
              <a:ext cx="59583" cy="54141"/>
            </a:xfrm>
            <a:custGeom>
              <a:avLst/>
              <a:gdLst>
                <a:gd name="T0" fmla="*/ 12 w 25"/>
                <a:gd name="T1" fmla="*/ 0 h 26"/>
                <a:gd name="T2" fmla="*/ 10 w 25"/>
                <a:gd name="T3" fmla="*/ 0 h 26"/>
                <a:gd name="T4" fmla="*/ 9 w 25"/>
                <a:gd name="T5" fmla="*/ 1 h 26"/>
                <a:gd name="T6" fmla="*/ 4 w 25"/>
                <a:gd name="T7" fmla="*/ 3 h 26"/>
                <a:gd name="T8" fmla="*/ 3 w 25"/>
                <a:gd name="T9" fmla="*/ 4 h 26"/>
                <a:gd name="T10" fmla="*/ 0 w 25"/>
                <a:gd name="T11" fmla="*/ 13 h 26"/>
                <a:gd name="T12" fmla="*/ 12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0" y="0"/>
                  </a:cubicBezTo>
                  <a:cubicBezTo>
                    <a:pt x="10" y="0"/>
                    <a:pt x="9" y="0"/>
                    <a:pt x="9" y="1"/>
                  </a:cubicBezTo>
                  <a:cubicBezTo>
                    <a:pt x="7" y="1"/>
                    <a:pt x="6" y="2"/>
                    <a:pt x="4" y="3"/>
                  </a:cubicBezTo>
                  <a:cubicBezTo>
                    <a:pt x="4" y="3"/>
                    <a:pt x="3" y="4"/>
                    <a:pt x="3" y="4"/>
                  </a:cubicBezTo>
                  <a:cubicBezTo>
                    <a:pt x="1" y="6"/>
                    <a:pt x="0" y="9"/>
                    <a:pt x="0" y="13"/>
                  </a:cubicBezTo>
                  <a:cubicBezTo>
                    <a:pt x="0" y="20"/>
                    <a:pt x="5" y="26"/>
                    <a:pt x="12" y="26"/>
                  </a:cubicBezTo>
                  <a:cubicBezTo>
                    <a:pt x="19" y="26"/>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4" name="Freeform 106"/>
            <p:cNvSpPr>
              <a:spLocks/>
            </p:cNvSpPr>
            <p:nvPr/>
          </p:nvSpPr>
          <p:spPr bwMode="auto">
            <a:xfrm>
              <a:off x="10926494" y="4199790"/>
              <a:ext cx="59583" cy="53268"/>
            </a:xfrm>
            <a:custGeom>
              <a:avLst/>
              <a:gdLst>
                <a:gd name="T0" fmla="*/ 12 w 25"/>
                <a:gd name="T1" fmla="*/ 0 h 26"/>
                <a:gd name="T2" fmla="*/ 11 w 25"/>
                <a:gd name="T3" fmla="*/ 0 h 26"/>
                <a:gd name="T4" fmla="*/ 5 w 25"/>
                <a:gd name="T5" fmla="*/ 3 h 26"/>
                <a:gd name="T6" fmla="*/ 4 w 25"/>
                <a:gd name="T7" fmla="*/ 4 h 26"/>
                <a:gd name="T8" fmla="*/ 0 w 25"/>
                <a:gd name="T9" fmla="*/ 13 h 26"/>
                <a:gd name="T10" fmla="*/ 12 w 25"/>
                <a:gd name="T11" fmla="*/ 26 h 26"/>
                <a:gd name="T12" fmla="*/ 25 w 25"/>
                <a:gd name="T13" fmla="*/ 13 h 26"/>
                <a:gd name="T14" fmla="*/ 13 w 25"/>
                <a:gd name="T15" fmla="*/ 0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1" y="0"/>
                  </a:cubicBezTo>
                  <a:cubicBezTo>
                    <a:pt x="9" y="0"/>
                    <a:pt x="7" y="1"/>
                    <a:pt x="5" y="3"/>
                  </a:cubicBezTo>
                  <a:cubicBezTo>
                    <a:pt x="4" y="3"/>
                    <a:pt x="4" y="3"/>
                    <a:pt x="4" y="4"/>
                  </a:cubicBezTo>
                  <a:cubicBezTo>
                    <a:pt x="1" y="6"/>
                    <a:pt x="0" y="9"/>
                    <a:pt x="0" y="13"/>
                  </a:cubicBezTo>
                  <a:cubicBezTo>
                    <a:pt x="0" y="20"/>
                    <a:pt x="5" y="26"/>
                    <a:pt x="12" y="26"/>
                  </a:cubicBezTo>
                  <a:cubicBezTo>
                    <a:pt x="19" y="26"/>
                    <a:pt x="25" y="20"/>
                    <a:pt x="25" y="13"/>
                  </a:cubicBezTo>
                  <a:cubicBezTo>
                    <a:pt x="25" y="6"/>
                    <a:pt x="20"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5" name="Freeform 107"/>
            <p:cNvSpPr>
              <a:spLocks/>
            </p:cNvSpPr>
            <p:nvPr/>
          </p:nvSpPr>
          <p:spPr bwMode="auto">
            <a:xfrm>
              <a:off x="10393349" y="3989066"/>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16 w 25"/>
                <a:gd name="T11" fmla="*/ 0 h 25"/>
                <a:gd name="T12" fmla="*/ 14 w 25"/>
                <a:gd name="T13" fmla="*/ 0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1" y="0"/>
                    <a:pt x="11" y="0"/>
                  </a:cubicBezTo>
                  <a:cubicBezTo>
                    <a:pt x="5" y="1"/>
                    <a:pt x="0" y="6"/>
                    <a:pt x="0" y="13"/>
                  </a:cubicBezTo>
                  <a:cubicBezTo>
                    <a:pt x="0" y="20"/>
                    <a:pt x="5" y="25"/>
                    <a:pt x="12" y="25"/>
                  </a:cubicBezTo>
                  <a:cubicBezTo>
                    <a:pt x="19" y="25"/>
                    <a:pt x="25" y="20"/>
                    <a:pt x="25" y="13"/>
                  </a:cubicBezTo>
                  <a:cubicBezTo>
                    <a:pt x="25" y="7"/>
                    <a:pt x="21" y="2"/>
                    <a:pt x="16" y="0"/>
                  </a:cubicBezTo>
                  <a:cubicBezTo>
                    <a:pt x="15" y="0"/>
                    <a:pt x="15" y="0"/>
                    <a:pt x="14" y="0"/>
                  </a:cubicBezTo>
                  <a:cubicBezTo>
                    <a:pt x="14" y="0"/>
                    <a:pt x="13"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6" name="Freeform 108"/>
            <p:cNvSpPr>
              <a:spLocks/>
            </p:cNvSpPr>
            <p:nvPr/>
          </p:nvSpPr>
          <p:spPr bwMode="auto">
            <a:xfrm>
              <a:off x="9956815" y="4074822"/>
              <a:ext cx="59583" cy="54141"/>
            </a:xfrm>
            <a:custGeom>
              <a:avLst/>
              <a:gdLst>
                <a:gd name="T0" fmla="*/ 13 w 25"/>
                <a:gd name="T1" fmla="*/ 0 h 26"/>
                <a:gd name="T2" fmla="*/ 0 w 25"/>
                <a:gd name="T3" fmla="*/ 11 h 26"/>
                <a:gd name="T4" fmla="*/ 0 w 25"/>
                <a:gd name="T5" fmla="*/ 13 h 26"/>
                <a:gd name="T6" fmla="*/ 0 w 25"/>
                <a:gd name="T7" fmla="*/ 13 h 26"/>
                <a:gd name="T8" fmla="*/ 13 w 25"/>
                <a:gd name="T9" fmla="*/ 26 h 26"/>
                <a:gd name="T10" fmla="*/ 25 w 25"/>
                <a:gd name="T11" fmla="*/ 13 h 26"/>
                <a:gd name="T12" fmla="*/ 17 w 25"/>
                <a:gd name="T13" fmla="*/ 1 h 26"/>
                <a:gd name="T14" fmla="*/ 15 w 25"/>
                <a:gd name="T15" fmla="*/ 1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1" y="5"/>
                    <a:pt x="0" y="11"/>
                  </a:cubicBezTo>
                  <a:cubicBezTo>
                    <a:pt x="0" y="12"/>
                    <a:pt x="0" y="12"/>
                    <a:pt x="0" y="13"/>
                  </a:cubicBezTo>
                  <a:cubicBezTo>
                    <a:pt x="0" y="13"/>
                    <a:pt x="0" y="13"/>
                    <a:pt x="0" y="13"/>
                  </a:cubicBezTo>
                  <a:cubicBezTo>
                    <a:pt x="0" y="20"/>
                    <a:pt x="6" y="26"/>
                    <a:pt x="13" y="26"/>
                  </a:cubicBezTo>
                  <a:cubicBezTo>
                    <a:pt x="20" y="26"/>
                    <a:pt x="25" y="20"/>
                    <a:pt x="25" y="13"/>
                  </a:cubicBezTo>
                  <a:cubicBezTo>
                    <a:pt x="25" y="8"/>
                    <a:pt x="22" y="3"/>
                    <a:pt x="17" y="1"/>
                  </a:cubicBezTo>
                  <a:cubicBezTo>
                    <a:pt x="16" y="1"/>
                    <a:pt x="16" y="1"/>
                    <a:pt x="15" y="1"/>
                  </a:cubicBezTo>
                  <a:cubicBezTo>
                    <a:pt x="14" y="1"/>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7" name="Freeform 109"/>
            <p:cNvSpPr>
              <a:spLocks/>
            </p:cNvSpPr>
            <p:nvPr/>
          </p:nvSpPr>
          <p:spPr bwMode="auto">
            <a:xfrm>
              <a:off x="9452297" y="4220775"/>
              <a:ext cx="59583" cy="51520"/>
            </a:xfrm>
            <a:custGeom>
              <a:avLst/>
              <a:gdLst>
                <a:gd name="T0" fmla="*/ 13 w 25"/>
                <a:gd name="T1" fmla="*/ 0 h 25"/>
                <a:gd name="T2" fmla="*/ 10 w 25"/>
                <a:gd name="T3" fmla="*/ 0 h 25"/>
                <a:gd name="T4" fmla="*/ 9 w 25"/>
                <a:gd name="T5" fmla="*/ 1 h 25"/>
                <a:gd name="T6" fmla="*/ 5 w 25"/>
                <a:gd name="T7" fmla="*/ 3 h 25"/>
                <a:gd name="T8" fmla="*/ 4 w 25"/>
                <a:gd name="T9" fmla="*/ 4 h 25"/>
                <a:gd name="T10" fmla="*/ 0 w 25"/>
                <a:gd name="T11" fmla="*/ 13 h 25"/>
                <a:gd name="T12" fmla="*/ 13 w 25"/>
                <a:gd name="T13" fmla="*/ 25 h 25"/>
                <a:gd name="T14" fmla="*/ 25 w 25"/>
                <a:gd name="T15" fmla="*/ 13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1" y="0"/>
                    <a:pt x="10" y="0"/>
                  </a:cubicBezTo>
                  <a:cubicBezTo>
                    <a:pt x="10" y="0"/>
                    <a:pt x="9" y="1"/>
                    <a:pt x="9" y="1"/>
                  </a:cubicBezTo>
                  <a:cubicBezTo>
                    <a:pt x="7" y="1"/>
                    <a:pt x="6" y="2"/>
                    <a:pt x="5" y="3"/>
                  </a:cubicBezTo>
                  <a:cubicBezTo>
                    <a:pt x="5" y="3"/>
                    <a:pt x="4" y="3"/>
                    <a:pt x="4" y="4"/>
                  </a:cubicBezTo>
                  <a:cubicBezTo>
                    <a:pt x="1" y="6"/>
                    <a:pt x="0" y="9"/>
                    <a:pt x="0" y="13"/>
                  </a:cubicBezTo>
                  <a:cubicBezTo>
                    <a:pt x="0" y="20"/>
                    <a:pt x="6" y="25"/>
                    <a:pt x="13" y="25"/>
                  </a:cubicBezTo>
                  <a:cubicBezTo>
                    <a:pt x="20" y="25"/>
                    <a:pt x="25" y="20"/>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8" name="Freeform 110"/>
            <p:cNvSpPr>
              <a:spLocks/>
            </p:cNvSpPr>
            <p:nvPr/>
          </p:nvSpPr>
          <p:spPr bwMode="auto">
            <a:xfrm>
              <a:off x="9109961" y="4062985"/>
              <a:ext cx="62614" cy="51520"/>
            </a:xfrm>
            <a:custGeom>
              <a:avLst/>
              <a:gdLst>
                <a:gd name="T0" fmla="*/ 13 w 26"/>
                <a:gd name="T1" fmla="*/ 0 h 25"/>
                <a:gd name="T2" fmla="*/ 7 w 26"/>
                <a:gd name="T3" fmla="*/ 2 h 25"/>
                <a:gd name="T4" fmla="*/ 6 w 26"/>
                <a:gd name="T5" fmla="*/ 3 h 25"/>
                <a:gd name="T6" fmla="*/ 0 w 26"/>
                <a:gd name="T7" fmla="*/ 13 h 25"/>
                <a:gd name="T8" fmla="*/ 0 w 26"/>
                <a:gd name="T9" fmla="*/ 13 h 25"/>
                <a:gd name="T10" fmla="*/ 1 w 26"/>
                <a:gd name="T11" fmla="*/ 15 h 25"/>
                <a:gd name="T12" fmla="*/ 13 w 26"/>
                <a:gd name="T13" fmla="*/ 25 h 25"/>
                <a:gd name="T14" fmla="*/ 26 w 26"/>
                <a:gd name="T15" fmla="*/ 13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9" y="1"/>
                    <a:pt x="7" y="2"/>
                  </a:cubicBezTo>
                  <a:cubicBezTo>
                    <a:pt x="7" y="2"/>
                    <a:pt x="6" y="2"/>
                    <a:pt x="6" y="3"/>
                  </a:cubicBezTo>
                  <a:cubicBezTo>
                    <a:pt x="2" y="5"/>
                    <a:pt x="0" y="9"/>
                    <a:pt x="0" y="13"/>
                  </a:cubicBezTo>
                  <a:cubicBezTo>
                    <a:pt x="0" y="13"/>
                    <a:pt x="0" y="13"/>
                    <a:pt x="0" y="13"/>
                  </a:cubicBezTo>
                  <a:cubicBezTo>
                    <a:pt x="0" y="14"/>
                    <a:pt x="0" y="14"/>
                    <a:pt x="1" y="15"/>
                  </a:cubicBezTo>
                  <a:cubicBezTo>
                    <a:pt x="2" y="21"/>
                    <a:pt x="7" y="25"/>
                    <a:pt x="13" y="25"/>
                  </a:cubicBezTo>
                  <a:cubicBezTo>
                    <a:pt x="20" y="25"/>
                    <a:pt x="26" y="20"/>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9" name="Freeform 111"/>
            <p:cNvSpPr>
              <a:spLocks/>
            </p:cNvSpPr>
            <p:nvPr/>
          </p:nvSpPr>
          <p:spPr bwMode="auto">
            <a:xfrm>
              <a:off x="8657324" y="3975816"/>
              <a:ext cx="62614" cy="54141"/>
            </a:xfrm>
            <a:custGeom>
              <a:avLst/>
              <a:gdLst>
                <a:gd name="T0" fmla="*/ 13 w 26"/>
                <a:gd name="T1" fmla="*/ 0 h 26"/>
                <a:gd name="T2" fmla="*/ 0 w 26"/>
                <a:gd name="T3" fmla="*/ 13 h 26"/>
                <a:gd name="T4" fmla="*/ 13 w 26"/>
                <a:gd name="T5" fmla="*/ 26 h 26"/>
                <a:gd name="T6" fmla="*/ 26 w 26"/>
                <a:gd name="T7" fmla="*/ 13 h 26"/>
                <a:gd name="T8" fmla="*/ 23 w 26"/>
                <a:gd name="T9" fmla="*/ 6 h 26"/>
                <a:gd name="T10" fmla="*/ 22 w 26"/>
                <a:gd name="T11" fmla="*/ 5 h 26"/>
                <a:gd name="T12" fmla="*/ 18 w 26"/>
                <a:gd name="T13" fmla="*/ 1 h 26"/>
                <a:gd name="T14" fmla="*/ 16 w 26"/>
                <a:gd name="T15" fmla="*/ 1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20" y="26"/>
                    <a:pt x="26" y="20"/>
                    <a:pt x="26" y="13"/>
                  </a:cubicBezTo>
                  <a:cubicBezTo>
                    <a:pt x="26" y="10"/>
                    <a:pt x="25" y="8"/>
                    <a:pt x="23" y="6"/>
                  </a:cubicBezTo>
                  <a:cubicBezTo>
                    <a:pt x="23" y="5"/>
                    <a:pt x="23" y="5"/>
                    <a:pt x="22" y="5"/>
                  </a:cubicBezTo>
                  <a:cubicBezTo>
                    <a:pt x="21" y="3"/>
                    <a:pt x="20" y="2"/>
                    <a:pt x="18" y="1"/>
                  </a:cubicBezTo>
                  <a:cubicBezTo>
                    <a:pt x="17" y="1"/>
                    <a:pt x="17" y="1"/>
                    <a:pt x="16" y="1"/>
                  </a:cubicBezTo>
                  <a:cubicBezTo>
                    <a:pt x="15" y="1"/>
                    <a:pt x="14"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10" name="Freeform 112"/>
            <p:cNvSpPr>
              <a:spLocks/>
            </p:cNvSpPr>
            <p:nvPr/>
          </p:nvSpPr>
          <p:spPr bwMode="auto">
            <a:xfrm>
              <a:off x="9482710" y="3801884"/>
              <a:ext cx="59583" cy="52393"/>
            </a:xfrm>
            <a:custGeom>
              <a:avLst/>
              <a:gdLst>
                <a:gd name="T0" fmla="*/ 13 w 25"/>
                <a:gd name="T1" fmla="*/ 0 h 25"/>
                <a:gd name="T2" fmla="*/ 0 w 25"/>
                <a:gd name="T3" fmla="*/ 12 h 25"/>
                <a:gd name="T4" fmla="*/ 13 w 25"/>
                <a:gd name="T5" fmla="*/ 25 h 25"/>
                <a:gd name="T6" fmla="*/ 25 w 25"/>
                <a:gd name="T7" fmla="*/ 12 h 25"/>
                <a:gd name="T8" fmla="*/ 25 w 25"/>
                <a:gd name="T9" fmla="*/ 9 h 25"/>
                <a:gd name="T10" fmla="*/ 24 w 25"/>
                <a:gd name="T11" fmla="*/ 7 h 25"/>
                <a:gd name="T12" fmla="*/ 15 w 25"/>
                <a:gd name="T13" fmla="*/ 0 h 25"/>
                <a:gd name="T14" fmla="*/ 14 w 25"/>
                <a:gd name="T15" fmla="*/ 0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9"/>
                    <a:pt x="6" y="25"/>
                    <a:pt x="13" y="25"/>
                  </a:cubicBezTo>
                  <a:cubicBezTo>
                    <a:pt x="20" y="25"/>
                    <a:pt x="25" y="19"/>
                    <a:pt x="25" y="12"/>
                  </a:cubicBezTo>
                  <a:cubicBezTo>
                    <a:pt x="25" y="11"/>
                    <a:pt x="25" y="10"/>
                    <a:pt x="25" y="9"/>
                  </a:cubicBezTo>
                  <a:cubicBezTo>
                    <a:pt x="25" y="8"/>
                    <a:pt x="25" y="8"/>
                    <a:pt x="24" y="7"/>
                  </a:cubicBezTo>
                  <a:cubicBezTo>
                    <a:pt x="23" y="4"/>
                    <a:pt x="19" y="1"/>
                    <a:pt x="15" y="0"/>
                  </a:cubicBezTo>
                  <a:cubicBezTo>
                    <a:pt x="15" y="0"/>
                    <a:pt x="14" y="0"/>
                    <a:pt x="14" y="0"/>
                  </a:cubicBezTo>
                  <a:cubicBezTo>
                    <a:pt x="13"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11" name="Freeform 113"/>
            <p:cNvSpPr>
              <a:spLocks/>
            </p:cNvSpPr>
            <p:nvPr/>
          </p:nvSpPr>
          <p:spPr bwMode="auto">
            <a:xfrm>
              <a:off x="9084914" y="4595140"/>
              <a:ext cx="62614" cy="51520"/>
            </a:xfrm>
            <a:custGeom>
              <a:avLst/>
              <a:gdLst>
                <a:gd name="T0" fmla="*/ 13 w 26"/>
                <a:gd name="T1" fmla="*/ 0 h 25"/>
                <a:gd name="T2" fmla="*/ 8 w 26"/>
                <a:gd name="T3" fmla="*/ 1 h 25"/>
                <a:gd name="T4" fmla="*/ 7 w 26"/>
                <a:gd name="T5" fmla="*/ 2 h 25"/>
                <a:gd name="T6" fmla="*/ 0 w 26"/>
                <a:gd name="T7" fmla="*/ 13 h 25"/>
                <a:gd name="T8" fmla="*/ 13 w 26"/>
                <a:gd name="T9" fmla="*/ 25 h 25"/>
                <a:gd name="T10" fmla="*/ 26 w 26"/>
                <a:gd name="T11" fmla="*/ 13 h 25"/>
                <a:gd name="T12" fmla="*/ 16 w 26"/>
                <a:gd name="T13" fmla="*/ 0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10" y="0"/>
                    <a:pt x="8" y="1"/>
                  </a:cubicBezTo>
                  <a:cubicBezTo>
                    <a:pt x="8" y="1"/>
                    <a:pt x="7" y="1"/>
                    <a:pt x="7" y="2"/>
                  </a:cubicBezTo>
                  <a:cubicBezTo>
                    <a:pt x="3" y="4"/>
                    <a:pt x="0" y="8"/>
                    <a:pt x="0" y="13"/>
                  </a:cubicBezTo>
                  <a:cubicBezTo>
                    <a:pt x="0" y="20"/>
                    <a:pt x="6" y="25"/>
                    <a:pt x="13" y="25"/>
                  </a:cubicBezTo>
                  <a:cubicBezTo>
                    <a:pt x="20" y="25"/>
                    <a:pt x="26" y="20"/>
                    <a:pt x="26" y="13"/>
                  </a:cubicBezTo>
                  <a:cubicBezTo>
                    <a:pt x="26" y="7"/>
                    <a:pt x="21" y="2"/>
                    <a:pt x="16" y="0"/>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12" name="Freeform 114"/>
            <p:cNvSpPr>
              <a:spLocks/>
            </p:cNvSpPr>
            <p:nvPr/>
          </p:nvSpPr>
          <p:spPr bwMode="auto">
            <a:xfrm>
              <a:off x="8360338" y="4356908"/>
              <a:ext cx="62614" cy="51520"/>
            </a:xfrm>
            <a:custGeom>
              <a:avLst/>
              <a:gdLst>
                <a:gd name="T0" fmla="*/ 13 w 26"/>
                <a:gd name="T1" fmla="*/ 0 h 25"/>
                <a:gd name="T2" fmla="*/ 12 w 26"/>
                <a:gd name="T3" fmla="*/ 0 h 25"/>
                <a:gd name="T4" fmla="*/ 2 w 26"/>
                <a:gd name="T5" fmla="*/ 6 h 25"/>
                <a:gd name="T6" fmla="*/ 1 w 26"/>
                <a:gd name="T7" fmla="*/ 7 h 25"/>
                <a:gd name="T8" fmla="*/ 0 w 26"/>
                <a:gd name="T9" fmla="*/ 13 h 25"/>
                <a:gd name="T10" fmla="*/ 13 w 26"/>
                <a:gd name="T11" fmla="*/ 25 h 25"/>
                <a:gd name="T12" fmla="*/ 26 w 26"/>
                <a:gd name="T13" fmla="*/ 13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3" y="0"/>
                    <a:pt x="12" y="0"/>
                    <a:pt x="12" y="0"/>
                  </a:cubicBezTo>
                  <a:cubicBezTo>
                    <a:pt x="8" y="0"/>
                    <a:pt x="4" y="3"/>
                    <a:pt x="2" y="6"/>
                  </a:cubicBezTo>
                  <a:cubicBezTo>
                    <a:pt x="2" y="6"/>
                    <a:pt x="2" y="7"/>
                    <a:pt x="1" y="7"/>
                  </a:cubicBezTo>
                  <a:cubicBezTo>
                    <a:pt x="1" y="9"/>
                    <a:pt x="0" y="11"/>
                    <a:pt x="0" y="13"/>
                  </a:cubicBezTo>
                  <a:cubicBezTo>
                    <a:pt x="0" y="20"/>
                    <a:pt x="6" y="25"/>
                    <a:pt x="13" y="25"/>
                  </a:cubicBezTo>
                  <a:cubicBezTo>
                    <a:pt x="20" y="25"/>
                    <a:pt x="26" y="20"/>
                    <a:pt x="26" y="13"/>
                  </a:cubicBezTo>
                  <a:cubicBezTo>
                    <a:pt x="26" y="6"/>
                    <a:pt x="21"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13" name="Freeform 115"/>
            <p:cNvSpPr>
              <a:spLocks/>
            </p:cNvSpPr>
            <p:nvPr/>
          </p:nvSpPr>
          <p:spPr bwMode="auto">
            <a:xfrm>
              <a:off x="7788457" y="4293818"/>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24 w 25"/>
                <a:gd name="T11" fmla="*/ 7 h 25"/>
                <a:gd name="T12" fmla="*/ 23 w 25"/>
                <a:gd name="T13" fmla="*/ 6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5" y="1"/>
                    <a:pt x="0" y="6"/>
                    <a:pt x="0" y="13"/>
                  </a:cubicBezTo>
                  <a:cubicBezTo>
                    <a:pt x="0" y="20"/>
                    <a:pt x="5" y="25"/>
                    <a:pt x="12" y="25"/>
                  </a:cubicBezTo>
                  <a:cubicBezTo>
                    <a:pt x="19" y="25"/>
                    <a:pt x="25" y="20"/>
                    <a:pt x="25" y="13"/>
                  </a:cubicBezTo>
                  <a:cubicBezTo>
                    <a:pt x="25" y="11"/>
                    <a:pt x="25" y="9"/>
                    <a:pt x="24" y="7"/>
                  </a:cubicBezTo>
                  <a:cubicBezTo>
                    <a:pt x="24" y="7"/>
                    <a:pt x="23" y="6"/>
                    <a:pt x="23" y="6"/>
                  </a:cubicBezTo>
                  <a:cubicBezTo>
                    <a:pt x="21" y="3"/>
                    <a:pt x="17" y="0"/>
                    <a:pt x="13" y="0"/>
                  </a:cubicBezTo>
                  <a:cubicBezTo>
                    <a:pt x="13" y="0"/>
                    <a:pt x="13"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17" name="Freeform 116"/>
            <p:cNvSpPr>
              <a:spLocks/>
            </p:cNvSpPr>
            <p:nvPr/>
          </p:nvSpPr>
          <p:spPr bwMode="auto">
            <a:xfrm>
              <a:off x="7983466" y="4085651"/>
              <a:ext cx="59583" cy="54141"/>
            </a:xfrm>
            <a:custGeom>
              <a:avLst/>
              <a:gdLst>
                <a:gd name="T0" fmla="*/ 12 w 25"/>
                <a:gd name="T1" fmla="*/ 0 h 26"/>
                <a:gd name="T2" fmla="*/ 0 w 25"/>
                <a:gd name="T3" fmla="*/ 13 h 26"/>
                <a:gd name="T4" fmla="*/ 0 w 25"/>
                <a:gd name="T5" fmla="*/ 13 h 26"/>
                <a:gd name="T6" fmla="*/ 0 w 25"/>
                <a:gd name="T7" fmla="*/ 15 h 26"/>
                <a:gd name="T8" fmla="*/ 12 w 25"/>
                <a:gd name="T9" fmla="*/ 26 h 26"/>
                <a:gd name="T10" fmla="*/ 14 w 25"/>
                <a:gd name="T11" fmla="*/ 26 h 26"/>
                <a:gd name="T12" fmla="*/ 16 w 25"/>
                <a:gd name="T13" fmla="*/ 25 h 26"/>
                <a:gd name="T14" fmla="*/ 25 w 25"/>
                <a:gd name="T15" fmla="*/ 16 h 26"/>
                <a:gd name="T16" fmla="*/ 25 w 25"/>
                <a:gd name="T17" fmla="*/ 14 h 26"/>
                <a:gd name="T18" fmla="*/ 25 w 25"/>
                <a:gd name="T19" fmla="*/ 13 h 26"/>
                <a:gd name="T20" fmla="*/ 21 w 25"/>
                <a:gd name="T21" fmla="*/ 3 h 26"/>
                <a:gd name="T22" fmla="*/ 19 w 25"/>
                <a:gd name="T23" fmla="*/ 2 h 26"/>
                <a:gd name="T24" fmla="*/ 12 w 25"/>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6">
                  <a:moveTo>
                    <a:pt x="12" y="0"/>
                  </a:moveTo>
                  <a:cubicBezTo>
                    <a:pt x="5" y="0"/>
                    <a:pt x="0" y="6"/>
                    <a:pt x="0" y="13"/>
                  </a:cubicBezTo>
                  <a:cubicBezTo>
                    <a:pt x="0" y="13"/>
                    <a:pt x="0" y="13"/>
                    <a:pt x="0" y="13"/>
                  </a:cubicBezTo>
                  <a:cubicBezTo>
                    <a:pt x="0" y="14"/>
                    <a:pt x="0" y="14"/>
                    <a:pt x="0" y="15"/>
                  </a:cubicBezTo>
                  <a:cubicBezTo>
                    <a:pt x="1" y="21"/>
                    <a:pt x="6" y="26"/>
                    <a:pt x="12" y="26"/>
                  </a:cubicBezTo>
                  <a:cubicBezTo>
                    <a:pt x="13" y="26"/>
                    <a:pt x="13" y="26"/>
                    <a:pt x="14" y="26"/>
                  </a:cubicBezTo>
                  <a:cubicBezTo>
                    <a:pt x="15" y="25"/>
                    <a:pt x="16" y="25"/>
                    <a:pt x="16" y="25"/>
                  </a:cubicBezTo>
                  <a:cubicBezTo>
                    <a:pt x="20" y="24"/>
                    <a:pt x="24" y="20"/>
                    <a:pt x="25" y="16"/>
                  </a:cubicBezTo>
                  <a:cubicBezTo>
                    <a:pt x="25" y="16"/>
                    <a:pt x="25" y="15"/>
                    <a:pt x="25" y="14"/>
                  </a:cubicBezTo>
                  <a:cubicBezTo>
                    <a:pt x="25" y="14"/>
                    <a:pt x="25" y="13"/>
                    <a:pt x="25" y="13"/>
                  </a:cubicBezTo>
                  <a:cubicBezTo>
                    <a:pt x="25" y="9"/>
                    <a:pt x="23" y="6"/>
                    <a:pt x="21" y="3"/>
                  </a:cubicBezTo>
                  <a:cubicBezTo>
                    <a:pt x="20" y="3"/>
                    <a:pt x="20" y="3"/>
                    <a:pt x="19" y="2"/>
                  </a:cubicBezTo>
                  <a:cubicBezTo>
                    <a:pt x="17" y="1"/>
                    <a:pt x="15"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19" name="Freeform 117"/>
            <p:cNvSpPr>
              <a:spLocks/>
            </p:cNvSpPr>
            <p:nvPr/>
          </p:nvSpPr>
          <p:spPr bwMode="auto">
            <a:xfrm>
              <a:off x="7580925" y="4499564"/>
              <a:ext cx="59583" cy="52393"/>
            </a:xfrm>
            <a:custGeom>
              <a:avLst/>
              <a:gdLst>
                <a:gd name="T0" fmla="*/ 13 w 25"/>
                <a:gd name="T1" fmla="*/ 0 h 25"/>
                <a:gd name="T2" fmla="*/ 12 w 25"/>
                <a:gd name="T3" fmla="*/ 0 h 25"/>
                <a:gd name="T4" fmla="*/ 10 w 25"/>
                <a:gd name="T5" fmla="*/ 0 h 25"/>
                <a:gd name="T6" fmla="*/ 4 w 25"/>
                <a:gd name="T7" fmla="*/ 3 h 25"/>
                <a:gd name="T8" fmla="*/ 3 w 25"/>
                <a:gd name="T9" fmla="*/ 4 h 25"/>
                <a:gd name="T10" fmla="*/ 0 w 25"/>
                <a:gd name="T11" fmla="*/ 12 h 25"/>
                <a:gd name="T12" fmla="*/ 13 w 25"/>
                <a:gd name="T13" fmla="*/ 25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2" y="0"/>
                    <a:pt x="12" y="0"/>
                  </a:cubicBezTo>
                  <a:cubicBezTo>
                    <a:pt x="11" y="0"/>
                    <a:pt x="11" y="0"/>
                    <a:pt x="10" y="0"/>
                  </a:cubicBezTo>
                  <a:cubicBezTo>
                    <a:pt x="8" y="0"/>
                    <a:pt x="6" y="1"/>
                    <a:pt x="4" y="3"/>
                  </a:cubicBezTo>
                  <a:cubicBezTo>
                    <a:pt x="4" y="3"/>
                    <a:pt x="4" y="3"/>
                    <a:pt x="3" y="4"/>
                  </a:cubicBezTo>
                  <a:cubicBezTo>
                    <a:pt x="1" y="6"/>
                    <a:pt x="0" y="9"/>
                    <a:pt x="0" y="12"/>
                  </a:cubicBezTo>
                  <a:cubicBezTo>
                    <a:pt x="0" y="19"/>
                    <a:pt x="6" y="25"/>
                    <a:pt x="13" y="25"/>
                  </a:cubicBezTo>
                  <a:cubicBezTo>
                    <a:pt x="20" y="25"/>
                    <a:pt x="25" y="19"/>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0" name="Freeform 118"/>
            <p:cNvSpPr>
              <a:spLocks/>
            </p:cNvSpPr>
            <p:nvPr/>
          </p:nvSpPr>
          <p:spPr bwMode="auto">
            <a:xfrm>
              <a:off x="6446651" y="4305858"/>
              <a:ext cx="59583" cy="51520"/>
            </a:xfrm>
            <a:custGeom>
              <a:avLst/>
              <a:gdLst>
                <a:gd name="T0" fmla="*/ 12 w 25"/>
                <a:gd name="T1" fmla="*/ 0 h 25"/>
                <a:gd name="T2" fmla="*/ 11 w 25"/>
                <a:gd name="T3" fmla="*/ 0 h 25"/>
                <a:gd name="T4" fmla="*/ 9 w 25"/>
                <a:gd name="T5" fmla="*/ 0 h 25"/>
                <a:gd name="T6" fmla="*/ 0 w 25"/>
                <a:gd name="T7" fmla="*/ 12 h 25"/>
                <a:gd name="T8" fmla="*/ 12 w 25"/>
                <a:gd name="T9" fmla="*/ 25 h 25"/>
                <a:gd name="T10" fmla="*/ 25 w 25"/>
                <a:gd name="T11" fmla="*/ 12 h 25"/>
                <a:gd name="T12" fmla="*/ 24 w 25"/>
                <a:gd name="T13" fmla="*/ 7 h 25"/>
                <a:gd name="T14" fmla="*/ 23 w 25"/>
                <a:gd name="T15" fmla="*/ 5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11" y="0"/>
                    <a:pt x="10" y="0"/>
                    <a:pt x="9" y="0"/>
                  </a:cubicBezTo>
                  <a:cubicBezTo>
                    <a:pt x="4" y="1"/>
                    <a:pt x="0" y="6"/>
                    <a:pt x="0" y="12"/>
                  </a:cubicBezTo>
                  <a:cubicBezTo>
                    <a:pt x="0" y="19"/>
                    <a:pt x="5" y="25"/>
                    <a:pt x="12" y="25"/>
                  </a:cubicBezTo>
                  <a:cubicBezTo>
                    <a:pt x="19" y="25"/>
                    <a:pt x="25" y="19"/>
                    <a:pt x="25" y="12"/>
                  </a:cubicBezTo>
                  <a:cubicBezTo>
                    <a:pt x="25" y="10"/>
                    <a:pt x="24" y="9"/>
                    <a:pt x="24" y="7"/>
                  </a:cubicBezTo>
                  <a:cubicBezTo>
                    <a:pt x="23" y="6"/>
                    <a:pt x="23" y="6"/>
                    <a:pt x="23" y="5"/>
                  </a:cubicBezTo>
                  <a:cubicBezTo>
                    <a:pt x="21" y="2"/>
                    <a:pt x="17"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1" name="Freeform 119"/>
            <p:cNvSpPr>
              <a:spLocks/>
            </p:cNvSpPr>
            <p:nvPr/>
          </p:nvSpPr>
          <p:spPr bwMode="auto">
            <a:xfrm>
              <a:off x="6200926" y="3997474"/>
              <a:ext cx="62614" cy="54141"/>
            </a:xfrm>
            <a:custGeom>
              <a:avLst/>
              <a:gdLst>
                <a:gd name="T0" fmla="*/ 13 w 26"/>
                <a:gd name="T1" fmla="*/ 0 h 26"/>
                <a:gd name="T2" fmla="*/ 0 w 26"/>
                <a:gd name="T3" fmla="*/ 13 h 26"/>
                <a:gd name="T4" fmla="*/ 13 w 26"/>
                <a:gd name="T5" fmla="*/ 26 h 26"/>
                <a:gd name="T6" fmla="*/ 25 w 26"/>
                <a:gd name="T7" fmla="*/ 18 h 26"/>
                <a:gd name="T8" fmla="*/ 25 w 26"/>
                <a:gd name="T9" fmla="*/ 17 h 26"/>
                <a:gd name="T10" fmla="*/ 26 w 26"/>
                <a:gd name="T11" fmla="*/ 13 h 26"/>
                <a:gd name="T12" fmla="*/ 16 w 26"/>
                <a:gd name="T13" fmla="*/ 1 h 26"/>
                <a:gd name="T14" fmla="*/ 14 w 26"/>
                <a:gd name="T15" fmla="*/ 0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18" y="26"/>
                    <a:pt x="23" y="23"/>
                    <a:pt x="25" y="18"/>
                  </a:cubicBezTo>
                  <a:cubicBezTo>
                    <a:pt x="25" y="18"/>
                    <a:pt x="25" y="17"/>
                    <a:pt x="25" y="17"/>
                  </a:cubicBezTo>
                  <a:cubicBezTo>
                    <a:pt x="26" y="15"/>
                    <a:pt x="26" y="14"/>
                    <a:pt x="26" y="13"/>
                  </a:cubicBezTo>
                  <a:cubicBezTo>
                    <a:pt x="26" y="7"/>
                    <a:pt x="22" y="2"/>
                    <a:pt x="16" y="1"/>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2" name="Freeform 120"/>
            <p:cNvSpPr>
              <a:spLocks/>
            </p:cNvSpPr>
            <p:nvPr/>
          </p:nvSpPr>
          <p:spPr bwMode="auto">
            <a:xfrm>
              <a:off x="7211595" y="3143413"/>
              <a:ext cx="57564" cy="49774"/>
            </a:xfrm>
            <a:custGeom>
              <a:avLst/>
              <a:gdLst>
                <a:gd name="T0" fmla="*/ 12 w 24"/>
                <a:gd name="T1" fmla="*/ 0 h 24"/>
                <a:gd name="T2" fmla="*/ 0 w 24"/>
                <a:gd name="T3" fmla="*/ 12 h 24"/>
                <a:gd name="T4" fmla="*/ 12 w 24"/>
                <a:gd name="T5" fmla="*/ 24 h 24"/>
                <a:gd name="T6" fmla="*/ 24 w 24"/>
                <a:gd name="T7" fmla="*/ 15 h 24"/>
                <a:gd name="T8" fmla="*/ 24 w 24"/>
                <a:gd name="T9" fmla="*/ 14 h 24"/>
                <a:gd name="T10" fmla="*/ 24 w 24"/>
                <a:gd name="T11" fmla="*/ 12 h 24"/>
                <a:gd name="T12" fmla="*/ 24 w 24"/>
                <a:gd name="T13" fmla="*/ 11 h 24"/>
                <a:gd name="T14" fmla="*/ 24 w 24"/>
                <a:gd name="T15" fmla="*/ 9 h 24"/>
                <a:gd name="T16" fmla="*/ 12 w 24"/>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0"/>
                  </a:moveTo>
                  <a:cubicBezTo>
                    <a:pt x="5" y="0"/>
                    <a:pt x="0" y="5"/>
                    <a:pt x="0" y="12"/>
                  </a:cubicBezTo>
                  <a:cubicBezTo>
                    <a:pt x="0" y="18"/>
                    <a:pt x="5" y="24"/>
                    <a:pt x="12" y="24"/>
                  </a:cubicBezTo>
                  <a:cubicBezTo>
                    <a:pt x="17" y="24"/>
                    <a:pt x="22" y="20"/>
                    <a:pt x="24" y="15"/>
                  </a:cubicBezTo>
                  <a:cubicBezTo>
                    <a:pt x="24" y="15"/>
                    <a:pt x="24" y="14"/>
                    <a:pt x="24" y="14"/>
                  </a:cubicBezTo>
                  <a:cubicBezTo>
                    <a:pt x="24" y="13"/>
                    <a:pt x="24" y="12"/>
                    <a:pt x="24" y="12"/>
                  </a:cubicBezTo>
                  <a:cubicBezTo>
                    <a:pt x="24" y="11"/>
                    <a:pt x="24" y="11"/>
                    <a:pt x="24" y="11"/>
                  </a:cubicBezTo>
                  <a:cubicBezTo>
                    <a:pt x="24" y="10"/>
                    <a:pt x="24" y="10"/>
                    <a:pt x="24" y="9"/>
                  </a:cubicBezTo>
                  <a:cubicBezTo>
                    <a:pt x="23" y="4"/>
                    <a:pt x="18"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4" name="Freeform 121"/>
            <p:cNvSpPr>
              <a:spLocks/>
            </p:cNvSpPr>
            <p:nvPr/>
          </p:nvSpPr>
          <p:spPr bwMode="auto">
            <a:xfrm>
              <a:off x="8294200" y="3520385"/>
              <a:ext cx="30296" cy="24450"/>
            </a:xfrm>
            <a:custGeom>
              <a:avLst/>
              <a:gdLst>
                <a:gd name="T0" fmla="*/ 6 w 13"/>
                <a:gd name="T1" fmla="*/ 0 h 12"/>
                <a:gd name="T2" fmla="*/ 6 w 13"/>
                <a:gd name="T3" fmla="*/ 0 h 12"/>
                <a:gd name="T4" fmla="*/ 5 w 13"/>
                <a:gd name="T5" fmla="*/ 0 h 12"/>
                <a:gd name="T6" fmla="*/ 1 w 13"/>
                <a:gd name="T7" fmla="*/ 3 h 12"/>
                <a:gd name="T8" fmla="*/ 1 w 13"/>
                <a:gd name="T9" fmla="*/ 4 h 12"/>
                <a:gd name="T10" fmla="*/ 0 w 13"/>
                <a:gd name="T11" fmla="*/ 6 h 12"/>
                <a:gd name="T12" fmla="*/ 6 w 13"/>
                <a:gd name="T13" fmla="*/ 12 h 12"/>
                <a:gd name="T14" fmla="*/ 13 w 13"/>
                <a:gd name="T15" fmla="*/ 6 h 12"/>
                <a:gd name="T16" fmla="*/ 6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6" y="0"/>
                  </a:moveTo>
                  <a:cubicBezTo>
                    <a:pt x="6" y="0"/>
                    <a:pt x="6" y="0"/>
                    <a:pt x="6" y="0"/>
                  </a:cubicBezTo>
                  <a:cubicBezTo>
                    <a:pt x="6" y="0"/>
                    <a:pt x="5" y="0"/>
                    <a:pt x="5" y="0"/>
                  </a:cubicBezTo>
                  <a:cubicBezTo>
                    <a:pt x="3" y="1"/>
                    <a:pt x="2" y="1"/>
                    <a:pt x="1" y="3"/>
                  </a:cubicBezTo>
                  <a:cubicBezTo>
                    <a:pt x="1" y="3"/>
                    <a:pt x="1" y="4"/>
                    <a:pt x="1" y="4"/>
                  </a:cubicBezTo>
                  <a:cubicBezTo>
                    <a:pt x="0" y="5"/>
                    <a:pt x="0" y="5"/>
                    <a:pt x="0" y="6"/>
                  </a:cubicBezTo>
                  <a:cubicBezTo>
                    <a:pt x="0" y="9"/>
                    <a:pt x="3" y="12"/>
                    <a:pt x="6" y="12"/>
                  </a:cubicBezTo>
                  <a:cubicBezTo>
                    <a:pt x="10" y="12"/>
                    <a:pt x="13" y="9"/>
                    <a:pt x="13" y="6"/>
                  </a:cubicBezTo>
                  <a:cubicBezTo>
                    <a:pt x="13" y="3"/>
                    <a:pt x="10" y="0"/>
                    <a:pt x="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5" name="Freeform 5"/>
            <p:cNvSpPr>
              <a:spLocks noEditPoints="1"/>
            </p:cNvSpPr>
            <p:nvPr/>
          </p:nvSpPr>
          <p:spPr bwMode="auto">
            <a:xfrm>
              <a:off x="9593904" y="2916138"/>
              <a:ext cx="402543" cy="590394"/>
            </a:xfrm>
            <a:custGeom>
              <a:avLst/>
              <a:gdLst>
                <a:gd name="T0" fmla="*/ 1 w 95"/>
                <a:gd name="T1" fmla="*/ 149 h 153"/>
                <a:gd name="T2" fmla="*/ 5 w 95"/>
                <a:gd name="T3" fmla="*/ 148 h 153"/>
                <a:gd name="T4" fmla="*/ 4 w 95"/>
                <a:gd name="T5" fmla="*/ 146 h 153"/>
                <a:gd name="T6" fmla="*/ 4 w 95"/>
                <a:gd name="T7" fmla="*/ 146 h 153"/>
                <a:gd name="T8" fmla="*/ 11 w 95"/>
                <a:gd name="T9" fmla="*/ 140 h 153"/>
                <a:gd name="T10" fmla="*/ 8 w 95"/>
                <a:gd name="T11" fmla="*/ 145 h 153"/>
                <a:gd name="T12" fmla="*/ 11 w 95"/>
                <a:gd name="T13" fmla="*/ 140 h 153"/>
                <a:gd name="T14" fmla="*/ 3 w 95"/>
                <a:gd name="T15" fmla="*/ 144 h 153"/>
                <a:gd name="T16" fmla="*/ 7 w 95"/>
                <a:gd name="T17" fmla="*/ 139 h 153"/>
                <a:gd name="T18" fmla="*/ 8 w 95"/>
                <a:gd name="T19" fmla="*/ 137 h 153"/>
                <a:gd name="T20" fmla="*/ 8 w 95"/>
                <a:gd name="T21" fmla="*/ 137 h 153"/>
                <a:gd name="T22" fmla="*/ 16 w 95"/>
                <a:gd name="T23" fmla="*/ 137 h 153"/>
                <a:gd name="T24" fmla="*/ 12 w 95"/>
                <a:gd name="T25" fmla="*/ 138 h 153"/>
                <a:gd name="T26" fmla="*/ 16 w 95"/>
                <a:gd name="T27" fmla="*/ 137 h 153"/>
                <a:gd name="T28" fmla="*/ 15 w 95"/>
                <a:gd name="T29" fmla="*/ 135 h 153"/>
                <a:gd name="T30" fmla="*/ 21 w 95"/>
                <a:gd name="T31" fmla="*/ 132 h 153"/>
                <a:gd name="T32" fmla="*/ 9 w 95"/>
                <a:gd name="T33" fmla="*/ 130 h 153"/>
                <a:gd name="T34" fmla="*/ 9 w 95"/>
                <a:gd name="T35" fmla="*/ 135 h 153"/>
                <a:gd name="T36" fmla="*/ 9 w 95"/>
                <a:gd name="T37" fmla="*/ 130 h 153"/>
                <a:gd name="T38" fmla="*/ 20 w 95"/>
                <a:gd name="T39" fmla="*/ 130 h 153"/>
                <a:gd name="T40" fmla="*/ 28 w 95"/>
                <a:gd name="T41" fmla="*/ 124 h 153"/>
                <a:gd name="T42" fmla="*/ 28 w 95"/>
                <a:gd name="T43" fmla="*/ 122 h 153"/>
                <a:gd name="T44" fmla="*/ 30 w 95"/>
                <a:gd name="T45" fmla="*/ 123 h 153"/>
                <a:gd name="T46" fmla="*/ 14 w 95"/>
                <a:gd name="T47" fmla="*/ 119 h 153"/>
                <a:gd name="T48" fmla="*/ 12 w 95"/>
                <a:gd name="T49" fmla="*/ 128 h 153"/>
                <a:gd name="T50" fmla="*/ 14 w 95"/>
                <a:gd name="T51" fmla="*/ 119 h 153"/>
                <a:gd name="T52" fmla="*/ 14 w 95"/>
                <a:gd name="T53" fmla="*/ 118 h 153"/>
                <a:gd name="T54" fmla="*/ 17 w 95"/>
                <a:gd name="T55" fmla="*/ 117 h 153"/>
                <a:gd name="T56" fmla="*/ 20 w 95"/>
                <a:gd name="T57" fmla="*/ 109 h 153"/>
                <a:gd name="T58" fmla="*/ 16 w 95"/>
                <a:gd name="T59" fmla="*/ 114 h 153"/>
                <a:gd name="T60" fmla="*/ 20 w 95"/>
                <a:gd name="T61" fmla="*/ 109 h 153"/>
                <a:gd name="T62" fmla="*/ 19 w 95"/>
                <a:gd name="T63" fmla="*/ 106 h 153"/>
                <a:gd name="T64" fmla="*/ 21 w 95"/>
                <a:gd name="T65" fmla="*/ 105 h 153"/>
                <a:gd name="T66" fmla="*/ 32 w 95"/>
                <a:gd name="T67" fmla="*/ 80 h 153"/>
                <a:gd name="T68" fmla="*/ 21 w 95"/>
                <a:gd name="T69" fmla="*/ 102 h 153"/>
                <a:gd name="T70" fmla="*/ 32 w 95"/>
                <a:gd name="T71" fmla="*/ 80 h 153"/>
                <a:gd name="T72" fmla="*/ 31 w 95"/>
                <a:gd name="T73" fmla="*/ 76 h 153"/>
                <a:gd name="T74" fmla="*/ 33 w 95"/>
                <a:gd name="T75" fmla="*/ 77 h 153"/>
                <a:gd name="T76" fmla="*/ 33 w 95"/>
                <a:gd name="T77" fmla="*/ 71 h 153"/>
                <a:gd name="T78" fmla="*/ 32 w 95"/>
                <a:gd name="T79" fmla="*/ 74 h 153"/>
                <a:gd name="T80" fmla="*/ 34 w 95"/>
                <a:gd name="T81" fmla="*/ 74 h 153"/>
                <a:gd name="T82" fmla="*/ 35 w 95"/>
                <a:gd name="T83" fmla="*/ 71 h 153"/>
                <a:gd name="T84" fmla="*/ 35 w 95"/>
                <a:gd name="T85" fmla="*/ 71 h 153"/>
                <a:gd name="T86" fmla="*/ 81 w 95"/>
                <a:gd name="T87" fmla="*/ 69 h 153"/>
                <a:gd name="T88" fmla="*/ 29 w 95"/>
                <a:gd name="T89" fmla="*/ 121 h 153"/>
                <a:gd name="T90" fmla="*/ 81 w 95"/>
                <a:gd name="T91" fmla="*/ 69 h 153"/>
                <a:gd name="T92" fmla="*/ 91 w 95"/>
                <a:gd name="T93" fmla="*/ 52 h 153"/>
                <a:gd name="T94" fmla="*/ 81 w 95"/>
                <a:gd name="T95" fmla="*/ 67 h 153"/>
                <a:gd name="T96" fmla="*/ 94 w 95"/>
                <a:gd name="T97" fmla="*/ 56 h 153"/>
                <a:gd name="T98" fmla="*/ 94 w 95"/>
                <a:gd name="T99" fmla="*/ 54 h 153"/>
                <a:gd name="T100" fmla="*/ 92 w 95"/>
                <a:gd name="T101" fmla="*/ 48 h 153"/>
                <a:gd name="T102" fmla="*/ 91 w 95"/>
                <a:gd name="T103" fmla="*/ 50 h 153"/>
                <a:gd name="T104" fmla="*/ 92 w 95"/>
                <a:gd name="T105" fmla="*/ 48 h 153"/>
                <a:gd name="T106" fmla="*/ 74 w 95"/>
                <a:gd name="T107" fmla="*/ 1 h 153"/>
                <a:gd name="T108" fmla="*/ 91 w 95"/>
                <a:gd name="T109" fmla="*/ 46 h 153"/>
                <a:gd name="T110" fmla="*/ 63 w 95"/>
                <a:gd name="T111" fmla="*/ 0 h 153"/>
                <a:gd name="T112" fmla="*/ 35 w 95"/>
                <a:gd name="T113" fmla="*/ 70 h 153"/>
                <a:gd name="T114" fmla="*/ 65 w 95"/>
                <a:gd name="T115"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 h="153">
                  <a:moveTo>
                    <a:pt x="2" y="146"/>
                  </a:moveTo>
                  <a:cubicBezTo>
                    <a:pt x="1" y="149"/>
                    <a:pt x="1" y="149"/>
                    <a:pt x="1" y="149"/>
                  </a:cubicBezTo>
                  <a:cubicBezTo>
                    <a:pt x="0" y="153"/>
                    <a:pt x="0" y="153"/>
                    <a:pt x="0" y="153"/>
                  </a:cubicBezTo>
                  <a:cubicBezTo>
                    <a:pt x="5" y="148"/>
                    <a:pt x="5" y="148"/>
                    <a:pt x="5" y="148"/>
                  </a:cubicBezTo>
                  <a:cubicBezTo>
                    <a:pt x="7" y="146"/>
                    <a:pt x="7" y="146"/>
                    <a:pt x="7" y="146"/>
                  </a:cubicBezTo>
                  <a:cubicBezTo>
                    <a:pt x="4" y="146"/>
                    <a:pt x="4" y="146"/>
                    <a:pt x="4" y="146"/>
                  </a:cubicBezTo>
                  <a:cubicBezTo>
                    <a:pt x="4" y="147"/>
                    <a:pt x="4" y="147"/>
                    <a:pt x="4" y="147"/>
                  </a:cubicBezTo>
                  <a:cubicBezTo>
                    <a:pt x="4" y="146"/>
                    <a:pt x="4" y="146"/>
                    <a:pt x="4" y="146"/>
                  </a:cubicBezTo>
                  <a:cubicBezTo>
                    <a:pt x="2" y="146"/>
                    <a:pt x="2" y="146"/>
                    <a:pt x="2" y="146"/>
                  </a:cubicBezTo>
                  <a:moveTo>
                    <a:pt x="11" y="140"/>
                  </a:moveTo>
                  <a:cubicBezTo>
                    <a:pt x="6" y="145"/>
                    <a:pt x="6" y="145"/>
                    <a:pt x="6" y="145"/>
                  </a:cubicBezTo>
                  <a:cubicBezTo>
                    <a:pt x="8" y="145"/>
                    <a:pt x="8" y="145"/>
                    <a:pt x="8" y="145"/>
                  </a:cubicBezTo>
                  <a:cubicBezTo>
                    <a:pt x="13" y="140"/>
                    <a:pt x="13" y="140"/>
                    <a:pt x="13" y="140"/>
                  </a:cubicBezTo>
                  <a:cubicBezTo>
                    <a:pt x="11" y="140"/>
                    <a:pt x="11" y="140"/>
                    <a:pt x="11" y="140"/>
                  </a:cubicBezTo>
                  <a:moveTo>
                    <a:pt x="5" y="139"/>
                  </a:moveTo>
                  <a:cubicBezTo>
                    <a:pt x="3" y="144"/>
                    <a:pt x="3" y="144"/>
                    <a:pt x="3" y="144"/>
                  </a:cubicBezTo>
                  <a:cubicBezTo>
                    <a:pt x="5" y="145"/>
                    <a:pt x="5" y="145"/>
                    <a:pt x="5" y="145"/>
                  </a:cubicBezTo>
                  <a:cubicBezTo>
                    <a:pt x="7" y="139"/>
                    <a:pt x="7" y="139"/>
                    <a:pt x="7" y="139"/>
                  </a:cubicBezTo>
                  <a:cubicBezTo>
                    <a:pt x="5" y="139"/>
                    <a:pt x="5" y="139"/>
                    <a:pt x="5" y="139"/>
                  </a:cubicBezTo>
                  <a:moveTo>
                    <a:pt x="8" y="137"/>
                  </a:moveTo>
                  <a:cubicBezTo>
                    <a:pt x="8" y="137"/>
                    <a:pt x="8" y="137"/>
                    <a:pt x="8" y="137"/>
                  </a:cubicBezTo>
                  <a:cubicBezTo>
                    <a:pt x="8" y="137"/>
                    <a:pt x="8" y="137"/>
                    <a:pt x="8" y="137"/>
                  </a:cubicBezTo>
                  <a:cubicBezTo>
                    <a:pt x="8" y="137"/>
                    <a:pt x="8" y="137"/>
                    <a:pt x="8" y="137"/>
                  </a:cubicBezTo>
                  <a:moveTo>
                    <a:pt x="16" y="137"/>
                  </a:moveTo>
                  <a:cubicBezTo>
                    <a:pt x="14" y="137"/>
                    <a:pt x="14" y="137"/>
                    <a:pt x="14" y="137"/>
                  </a:cubicBezTo>
                  <a:cubicBezTo>
                    <a:pt x="12" y="138"/>
                    <a:pt x="12" y="138"/>
                    <a:pt x="12" y="138"/>
                  </a:cubicBezTo>
                  <a:cubicBezTo>
                    <a:pt x="14" y="139"/>
                    <a:pt x="14" y="139"/>
                    <a:pt x="14" y="139"/>
                  </a:cubicBezTo>
                  <a:cubicBezTo>
                    <a:pt x="16" y="137"/>
                    <a:pt x="16" y="137"/>
                    <a:pt x="16" y="137"/>
                  </a:cubicBezTo>
                  <a:moveTo>
                    <a:pt x="19" y="131"/>
                  </a:moveTo>
                  <a:cubicBezTo>
                    <a:pt x="15" y="135"/>
                    <a:pt x="15" y="135"/>
                    <a:pt x="15" y="135"/>
                  </a:cubicBezTo>
                  <a:cubicBezTo>
                    <a:pt x="18" y="135"/>
                    <a:pt x="18" y="135"/>
                    <a:pt x="18" y="135"/>
                  </a:cubicBezTo>
                  <a:cubicBezTo>
                    <a:pt x="21" y="132"/>
                    <a:pt x="21" y="132"/>
                    <a:pt x="21" y="132"/>
                  </a:cubicBezTo>
                  <a:cubicBezTo>
                    <a:pt x="19" y="131"/>
                    <a:pt x="19" y="131"/>
                    <a:pt x="19" y="131"/>
                  </a:cubicBezTo>
                  <a:moveTo>
                    <a:pt x="9" y="130"/>
                  </a:moveTo>
                  <a:cubicBezTo>
                    <a:pt x="7" y="135"/>
                    <a:pt x="7" y="135"/>
                    <a:pt x="7" y="135"/>
                  </a:cubicBezTo>
                  <a:cubicBezTo>
                    <a:pt x="9" y="135"/>
                    <a:pt x="9" y="135"/>
                    <a:pt x="9" y="135"/>
                  </a:cubicBezTo>
                  <a:cubicBezTo>
                    <a:pt x="11" y="130"/>
                    <a:pt x="11" y="130"/>
                    <a:pt x="11" y="130"/>
                  </a:cubicBezTo>
                  <a:cubicBezTo>
                    <a:pt x="9" y="130"/>
                    <a:pt x="9" y="130"/>
                    <a:pt x="9" y="130"/>
                  </a:cubicBezTo>
                  <a:moveTo>
                    <a:pt x="27" y="123"/>
                  </a:moveTo>
                  <a:cubicBezTo>
                    <a:pt x="20" y="130"/>
                    <a:pt x="20" y="130"/>
                    <a:pt x="20" y="130"/>
                  </a:cubicBezTo>
                  <a:cubicBezTo>
                    <a:pt x="23" y="130"/>
                    <a:pt x="23" y="130"/>
                    <a:pt x="23" y="130"/>
                  </a:cubicBezTo>
                  <a:cubicBezTo>
                    <a:pt x="28" y="124"/>
                    <a:pt x="28" y="124"/>
                    <a:pt x="28" y="124"/>
                  </a:cubicBezTo>
                  <a:cubicBezTo>
                    <a:pt x="27" y="123"/>
                    <a:pt x="27" y="123"/>
                    <a:pt x="27" y="123"/>
                  </a:cubicBezTo>
                  <a:moveTo>
                    <a:pt x="28" y="122"/>
                  </a:moveTo>
                  <a:cubicBezTo>
                    <a:pt x="29" y="123"/>
                    <a:pt x="29" y="123"/>
                    <a:pt x="29" y="123"/>
                  </a:cubicBezTo>
                  <a:cubicBezTo>
                    <a:pt x="30" y="123"/>
                    <a:pt x="30" y="123"/>
                    <a:pt x="30" y="123"/>
                  </a:cubicBezTo>
                  <a:cubicBezTo>
                    <a:pt x="28" y="122"/>
                    <a:pt x="28" y="122"/>
                    <a:pt x="28" y="122"/>
                  </a:cubicBezTo>
                  <a:moveTo>
                    <a:pt x="14" y="119"/>
                  </a:moveTo>
                  <a:cubicBezTo>
                    <a:pt x="10" y="128"/>
                    <a:pt x="10" y="128"/>
                    <a:pt x="10" y="128"/>
                  </a:cubicBezTo>
                  <a:cubicBezTo>
                    <a:pt x="12" y="128"/>
                    <a:pt x="12" y="128"/>
                    <a:pt x="12" y="128"/>
                  </a:cubicBezTo>
                  <a:cubicBezTo>
                    <a:pt x="15" y="120"/>
                    <a:pt x="15" y="120"/>
                    <a:pt x="15" y="120"/>
                  </a:cubicBezTo>
                  <a:cubicBezTo>
                    <a:pt x="14" y="119"/>
                    <a:pt x="14" y="119"/>
                    <a:pt x="14" y="119"/>
                  </a:cubicBezTo>
                  <a:moveTo>
                    <a:pt x="15" y="116"/>
                  </a:moveTo>
                  <a:cubicBezTo>
                    <a:pt x="14" y="118"/>
                    <a:pt x="14" y="118"/>
                    <a:pt x="14" y="118"/>
                  </a:cubicBezTo>
                  <a:cubicBezTo>
                    <a:pt x="16" y="118"/>
                    <a:pt x="16" y="118"/>
                    <a:pt x="16" y="118"/>
                  </a:cubicBezTo>
                  <a:cubicBezTo>
                    <a:pt x="17" y="117"/>
                    <a:pt x="17" y="117"/>
                    <a:pt x="17" y="117"/>
                  </a:cubicBezTo>
                  <a:cubicBezTo>
                    <a:pt x="15" y="116"/>
                    <a:pt x="15" y="116"/>
                    <a:pt x="15" y="116"/>
                  </a:cubicBezTo>
                  <a:moveTo>
                    <a:pt x="20" y="109"/>
                  </a:moveTo>
                  <a:cubicBezTo>
                    <a:pt x="17" y="111"/>
                    <a:pt x="17" y="111"/>
                    <a:pt x="17" y="111"/>
                  </a:cubicBezTo>
                  <a:cubicBezTo>
                    <a:pt x="16" y="114"/>
                    <a:pt x="16" y="114"/>
                    <a:pt x="16" y="114"/>
                  </a:cubicBezTo>
                  <a:cubicBezTo>
                    <a:pt x="17" y="115"/>
                    <a:pt x="17" y="115"/>
                    <a:pt x="17" y="115"/>
                  </a:cubicBezTo>
                  <a:cubicBezTo>
                    <a:pt x="20" y="109"/>
                    <a:pt x="20" y="109"/>
                    <a:pt x="20" y="109"/>
                  </a:cubicBezTo>
                  <a:moveTo>
                    <a:pt x="22" y="103"/>
                  </a:moveTo>
                  <a:cubicBezTo>
                    <a:pt x="19" y="106"/>
                    <a:pt x="19" y="106"/>
                    <a:pt x="19" y="106"/>
                  </a:cubicBezTo>
                  <a:cubicBezTo>
                    <a:pt x="18" y="108"/>
                    <a:pt x="18" y="108"/>
                    <a:pt x="18" y="108"/>
                  </a:cubicBezTo>
                  <a:cubicBezTo>
                    <a:pt x="21" y="105"/>
                    <a:pt x="21" y="105"/>
                    <a:pt x="21" y="105"/>
                  </a:cubicBezTo>
                  <a:cubicBezTo>
                    <a:pt x="22" y="103"/>
                    <a:pt x="22" y="103"/>
                    <a:pt x="22" y="103"/>
                  </a:cubicBezTo>
                  <a:moveTo>
                    <a:pt x="32" y="80"/>
                  </a:moveTo>
                  <a:cubicBezTo>
                    <a:pt x="30" y="81"/>
                    <a:pt x="30" y="81"/>
                    <a:pt x="30" y="81"/>
                  </a:cubicBezTo>
                  <a:cubicBezTo>
                    <a:pt x="21" y="102"/>
                    <a:pt x="21" y="102"/>
                    <a:pt x="21" y="102"/>
                  </a:cubicBezTo>
                  <a:cubicBezTo>
                    <a:pt x="24" y="100"/>
                    <a:pt x="24" y="100"/>
                    <a:pt x="24" y="100"/>
                  </a:cubicBezTo>
                  <a:cubicBezTo>
                    <a:pt x="32" y="80"/>
                    <a:pt x="32" y="80"/>
                    <a:pt x="32" y="80"/>
                  </a:cubicBezTo>
                  <a:moveTo>
                    <a:pt x="33" y="76"/>
                  </a:moveTo>
                  <a:cubicBezTo>
                    <a:pt x="31" y="76"/>
                    <a:pt x="31" y="76"/>
                    <a:pt x="31" y="76"/>
                  </a:cubicBezTo>
                  <a:cubicBezTo>
                    <a:pt x="31" y="78"/>
                    <a:pt x="31" y="78"/>
                    <a:pt x="31" y="78"/>
                  </a:cubicBezTo>
                  <a:cubicBezTo>
                    <a:pt x="33" y="77"/>
                    <a:pt x="33" y="77"/>
                    <a:pt x="33" y="77"/>
                  </a:cubicBezTo>
                  <a:cubicBezTo>
                    <a:pt x="33" y="76"/>
                    <a:pt x="33" y="76"/>
                    <a:pt x="33" y="76"/>
                  </a:cubicBezTo>
                  <a:moveTo>
                    <a:pt x="33" y="71"/>
                  </a:moveTo>
                  <a:cubicBezTo>
                    <a:pt x="33" y="71"/>
                    <a:pt x="33" y="71"/>
                    <a:pt x="33" y="71"/>
                  </a:cubicBezTo>
                  <a:cubicBezTo>
                    <a:pt x="32" y="74"/>
                    <a:pt x="32" y="74"/>
                    <a:pt x="32" y="74"/>
                  </a:cubicBezTo>
                  <a:cubicBezTo>
                    <a:pt x="34" y="74"/>
                    <a:pt x="34" y="74"/>
                    <a:pt x="34" y="74"/>
                  </a:cubicBezTo>
                  <a:cubicBezTo>
                    <a:pt x="34" y="74"/>
                    <a:pt x="34" y="74"/>
                    <a:pt x="34" y="74"/>
                  </a:cubicBezTo>
                  <a:cubicBezTo>
                    <a:pt x="33" y="71"/>
                    <a:pt x="33" y="71"/>
                    <a:pt x="33" y="71"/>
                  </a:cubicBezTo>
                  <a:moveTo>
                    <a:pt x="35" y="71"/>
                  </a:moveTo>
                  <a:cubicBezTo>
                    <a:pt x="35" y="71"/>
                    <a:pt x="35" y="71"/>
                    <a:pt x="35" y="71"/>
                  </a:cubicBezTo>
                  <a:cubicBezTo>
                    <a:pt x="35" y="71"/>
                    <a:pt x="35" y="71"/>
                    <a:pt x="35" y="71"/>
                  </a:cubicBezTo>
                  <a:cubicBezTo>
                    <a:pt x="35" y="71"/>
                    <a:pt x="35" y="71"/>
                    <a:pt x="35" y="71"/>
                  </a:cubicBezTo>
                  <a:moveTo>
                    <a:pt x="81" y="69"/>
                  </a:moveTo>
                  <a:cubicBezTo>
                    <a:pt x="78" y="70"/>
                    <a:pt x="78" y="70"/>
                    <a:pt x="78" y="70"/>
                  </a:cubicBezTo>
                  <a:cubicBezTo>
                    <a:pt x="29" y="121"/>
                    <a:pt x="29" y="121"/>
                    <a:pt x="29" y="121"/>
                  </a:cubicBezTo>
                  <a:cubicBezTo>
                    <a:pt x="31" y="121"/>
                    <a:pt x="31" y="121"/>
                    <a:pt x="31" y="121"/>
                  </a:cubicBezTo>
                  <a:cubicBezTo>
                    <a:pt x="81" y="69"/>
                    <a:pt x="81" y="69"/>
                    <a:pt x="81" y="69"/>
                  </a:cubicBezTo>
                  <a:moveTo>
                    <a:pt x="93" y="50"/>
                  </a:moveTo>
                  <a:cubicBezTo>
                    <a:pt x="91" y="52"/>
                    <a:pt x="91" y="52"/>
                    <a:pt x="91" y="52"/>
                  </a:cubicBezTo>
                  <a:cubicBezTo>
                    <a:pt x="93" y="55"/>
                    <a:pt x="93" y="55"/>
                    <a:pt x="93" y="55"/>
                  </a:cubicBezTo>
                  <a:cubicBezTo>
                    <a:pt x="81" y="67"/>
                    <a:pt x="81" y="67"/>
                    <a:pt x="81" y="67"/>
                  </a:cubicBezTo>
                  <a:cubicBezTo>
                    <a:pt x="84" y="67"/>
                    <a:pt x="84" y="67"/>
                    <a:pt x="84" y="67"/>
                  </a:cubicBezTo>
                  <a:cubicBezTo>
                    <a:pt x="94" y="56"/>
                    <a:pt x="94" y="56"/>
                    <a:pt x="94" y="56"/>
                  </a:cubicBezTo>
                  <a:cubicBezTo>
                    <a:pt x="95" y="55"/>
                    <a:pt x="95" y="55"/>
                    <a:pt x="95" y="55"/>
                  </a:cubicBezTo>
                  <a:cubicBezTo>
                    <a:pt x="94" y="54"/>
                    <a:pt x="94" y="54"/>
                    <a:pt x="94" y="54"/>
                  </a:cubicBezTo>
                  <a:cubicBezTo>
                    <a:pt x="93" y="50"/>
                    <a:pt x="93" y="50"/>
                    <a:pt x="93" y="50"/>
                  </a:cubicBezTo>
                  <a:moveTo>
                    <a:pt x="92" y="48"/>
                  </a:moveTo>
                  <a:cubicBezTo>
                    <a:pt x="90" y="49"/>
                    <a:pt x="90" y="49"/>
                    <a:pt x="90" y="49"/>
                  </a:cubicBezTo>
                  <a:cubicBezTo>
                    <a:pt x="91" y="50"/>
                    <a:pt x="91" y="50"/>
                    <a:pt x="91" y="50"/>
                  </a:cubicBezTo>
                  <a:cubicBezTo>
                    <a:pt x="92" y="49"/>
                    <a:pt x="92" y="49"/>
                    <a:pt x="92" y="49"/>
                  </a:cubicBezTo>
                  <a:cubicBezTo>
                    <a:pt x="92" y="48"/>
                    <a:pt x="92" y="48"/>
                    <a:pt x="92" y="48"/>
                  </a:cubicBezTo>
                  <a:moveTo>
                    <a:pt x="75" y="0"/>
                  </a:moveTo>
                  <a:cubicBezTo>
                    <a:pt x="75" y="1"/>
                    <a:pt x="74" y="1"/>
                    <a:pt x="74" y="1"/>
                  </a:cubicBezTo>
                  <a:cubicBezTo>
                    <a:pt x="90" y="47"/>
                    <a:pt x="90" y="47"/>
                    <a:pt x="90" y="47"/>
                  </a:cubicBezTo>
                  <a:cubicBezTo>
                    <a:pt x="91" y="46"/>
                    <a:pt x="91" y="46"/>
                    <a:pt x="91" y="46"/>
                  </a:cubicBezTo>
                  <a:cubicBezTo>
                    <a:pt x="75" y="0"/>
                    <a:pt x="75" y="0"/>
                    <a:pt x="75" y="0"/>
                  </a:cubicBezTo>
                  <a:moveTo>
                    <a:pt x="63" y="0"/>
                  </a:moveTo>
                  <a:cubicBezTo>
                    <a:pt x="34" y="69"/>
                    <a:pt x="34" y="69"/>
                    <a:pt x="34" y="69"/>
                  </a:cubicBezTo>
                  <a:cubicBezTo>
                    <a:pt x="35" y="70"/>
                    <a:pt x="35" y="70"/>
                    <a:pt x="35" y="70"/>
                  </a:cubicBezTo>
                  <a:cubicBezTo>
                    <a:pt x="36" y="69"/>
                    <a:pt x="36" y="69"/>
                    <a:pt x="36" y="69"/>
                  </a:cubicBezTo>
                  <a:cubicBezTo>
                    <a:pt x="65" y="1"/>
                    <a:pt x="65" y="1"/>
                    <a:pt x="65" y="1"/>
                  </a:cubicBezTo>
                  <a:cubicBezTo>
                    <a:pt x="64" y="1"/>
                    <a:pt x="64" y="0"/>
                    <a:pt x="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6" name="Freeform 6"/>
            <p:cNvSpPr>
              <a:spLocks noEditPoints="1"/>
            </p:cNvSpPr>
            <p:nvPr/>
          </p:nvSpPr>
          <p:spPr bwMode="auto">
            <a:xfrm>
              <a:off x="8951626" y="2881983"/>
              <a:ext cx="799717" cy="683101"/>
            </a:xfrm>
            <a:custGeom>
              <a:avLst/>
              <a:gdLst>
                <a:gd name="T0" fmla="*/ 5 w 189"/>
                <a:gd name="T1" fmla="*/ 174 h 177"/>
                <a:gd name="T2" fmla="*/ 26 w 189"/>
                <a:gd name="T3" fmla="*/ 162 h 177"/>
                <a:gd name="T4" fmla="*/ 26 w 189"/>
                <a:gd name="T5" fmla="*/ 162 h 177"/>
                <a:gd name="T6" fmla="*/ 29 w 189"/>
                <a:gd name="T7" fmla="*/ 163 h 177"/>
                <a:gd name="T8" fmla="*/ 21 w 189"/>
                <a:gd name="T9" fmla="*/ 154 h 177"/>
                <a:gd name="T10" fmla="*/ 4 w 189"/>
                <a:gd name="T11" fmla="*/ 171 h 177"/>
                <a:gd name="T12" fmla="*/ 24 w 189"/>
                <a:gd name="T13" fmla="*/ 165 h 177"/>
                <a:gd name="T14" fmla="*/ 21 w 189"/>
                <a:gd name="T15" fmla="*/ 154 h 177"/>
                <a:gd name="T16" fmla="*/ 46 w 189"/>
                <a:gd name="T17" fmla="*/ 153 h 177"/>
                <a:gd name="T18" fmla="*/ 47 w 189"/>
                <a:gd name="T19" fmla="*/ 154 h 177"/>
                <a:gd name="T20" fmla="*/ 48 w 189"/>
                <a:gd name="T21" fmla="*/ 152 h 177"/>
                <a:gd name="T22" fmla="*/ 23 w 189"/>
                <a:gd name="T23" fmla="*/ 148 h 177"/>
                <a:gd name="T24" fmla="*/ 22 w 189"/>
                <a:gd name="T25" fmla="*/ 152 h 177"/>
                <a:gd name="T26" fmla="*/ 61 w 189"/>
                <a:gd name="T27" fmla="*/ 147 h 177"/>
                <a:gd name="T28" fmla="*/ 61 w 189"/>
                <a:gd name="T29" fmla="*/ 147 h 177"/>
                <a:gd name="T30" fmla="*/ 55 w 189"/>
                <a:gd name="T31" fmla="*/ 150 h 177"/>
                <a:gd name="T32" fmla="*/ 27 w 189"/>
                <a:gd name="T33" fmla="*/ 144 h 177"/>
                <a:gd name="T34" fmla="*/ 29 w 189"/>
                <a:gd name="T35" fmla="*/ 144 h 177"/>
                <a:gd name="T36" fmla="*/ 62 w 189"/>
                <a:gd name="T37" fmla="*/ 145 h 177"/>
                <a:gd name="T38" fmla="*/ 86 w 189"/>
                <a:gd name="T39" fmla="*/ 133 h 177"/>
                <a:gd name="T40" fmla="*/ 31 w 189"/>
                <a:gd name="T41" fmla="*/ 142 h 177"/>
                <a:gd name="T42" fmla="*/ 95 w 189"/>
                <a:gd name="T43" fmla="*/ 129 h 177"/>
                <a:gd name="T44" fmla="*/ 98 w 189"/>
                <a:gd name="T45" fmla="*/ 130 h 177"/>
                <a:gd name="T46" fmla="*/ 39 w 189"/>
                <a:gd name="T47" fmla="*/ 129 h 177"/>
                <a:gd name="T48" fmla="*/ 43 w 189"/>
                <a:gd name="T49" fmla="*/ 124 h 177"/>
                <a:gd name="T50" fmla="*/ 46 w 189"/>
                <a:gd name="T51" fmla="*/ 123 h 177"/>
                <a:gd name="T52" fmla="*/ 112 w 189"/>
                <a:gd name="T53" fmla="*/ 121 h 177"/>
                <a:gd name="T54" fmla="*/ 113 w 189"/>
                <a:gd name="T55" fmla="*/ 123 h 177"/>
                <a:gd name="T56" fmla="*/ 113 w 189"/>
                <a:gd name="T57" fmla="*/ 120 h 177"/>
                <a:gd name="T58" fmla="*/ 117 w 189"/>
                <a:gd name="T59" fmla="*/ 119 h 177"/>
                <a:gd name="T60" fmla="*/ 123 w 189"/>
                <a:gd name="T61" fmla="*/ 118 h 177"/>
                <a:gd name="T62" fmla="*/ 58 w 189"/>
                <a:gd name="T63" fmla="*/ 106 h 177"/>
                <a:gd name="T64" fmla="*/ 60 w 189"/>
                <a:gd name="T65" fmla="*/ 107 h 177"/>
                <a:gd name="T66" fmla="*/ 61 w 189"/>
                <a:gd name="T67" fmla="*/ 102 h 177"/>
                <a:gd name="T68" fmla="*/ 64 w 189"/>
                <a:gd name="T69" fmla="*/ 102 h 177"/>
                <a:gd name="T70" fmla="*/ 145 w 189"/>
                <a:gd name="T71" fmla="*/ 107 h 177"/>
                <a:gd name="T72" fmla="*/ 75 w 189"/>
                <a:gd name="T73" fmla="*/ 89 h 177"/>
                <a:gd name="T74" fmla="*/ 65 w 189"/>
                <a:gd name="T75" fmla="*/ 100 h 177"/>
                <a:gd name="T76" fmla="*/ 187 w 189"/>
                <a:gd name="T77" fmla="*/ 85 h 177"/>
                <a:gd name="T78" fmla="*/ 183 w 189"/>
                <a:gd name="T79" fmla="*/ 87 h 177"/>
                <a:gd name="T80" fmla="*/ 182 w 189"/>
                <a:gd name="T81" fmla="*/ 90 h 177"/>
                <a:gd name="T82" fmla="*/ 189 w 189"/>
                <a:gd name="T83" fmla="*/ 86 h 177"/>
                <a:gd name="T84" fmla="*/ 187 w 189"/>
                <a:gd name="T85" fmla="*/ 80 h 177"/>
                <a:gd name="T86" fmla="*/ 186 w 189"/>
                <a:gd name="T87" fmla="*/ 83 h 177"/>
                <a:gd name="T88" fmla="*/ 187 w 189"/>
                <a:gd name="T89" fmla="*/ 80 h 177"/>
                <a:gd name="T90" fmla="*/ 185 w 189"/>
                <a:gd name="T91" fmla="*/ 79 h 177"/>
                <a:gd name="T92" fmla="*/ 180 w 189"/>
                <a:gd name="T93" fmla="*/ 58 h 177"/>
                <a:gd name="T94" fmla="*/ 178 w 189"/>
                <a:gd name="T95" fmla="*/ 58 h 177"/>
                <a:gd name="T96" fmla="*/ 117 w 189"/>
                <a:gd name="T97" fmla="*/ 35 h 177"/>
                <a:gd name="T98" fmla="*/ 113 w 189"/>
                <a:gd name="T99" fmla="*/ 42 h 177"/>
                <a:gd name="T100" fmla="*/ 128 w 189"/>
                <a:gd name="T101" fmla="*/ 20 h 177"/>
                <a:gd name="T102" fmla="*/ 131 w 189"/>
                <a:gd name="T103" fmla="*/ 20 h 177"/>
                <a:gd name="T104" fmla="*/ 175 w 189"/>
                <a:gd name="T105" fmla="*/ 50 h 177"/>
                <a:gd name="T106" fmla="*/ 160 w 189"/>
                <a:gd name="T107" fmla="*/ 1 h 177"/>
                <a:gd name="T108" fmla="*/ 165 w 189"/>
                <a:gd name="T109" fmla="*/ 16 h 177"/>
                <a:gd name="T110" fmla="*/ 130 w 189"/>
                <a:gd name="T111" fmla="*/ 18 h 177"/>
                <a:gd name="T112" fmla="*/ 145 w 189"/>
                <a:gd name="T11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77">
                  <a:moveTo>
                    <a:pt x="3" y="173"/>
                  </a:moveTo>
                  <a:cubicBezTo>
                    <a:pt x="0" y="177"/>
                    <a:pt x="0" y="177"/>
                    <a:pt x="0" y="177"/>
                  </a:cubicBezTo>
                  <a:cubicBezTo>
                    <a:pt x="5" y="174"/>
                    <a:pt x="5" y="174"/>
                    <a:pt x="5" y="174"/>
                  </a:cubicBezTo>
                  <a:cubicBezTo>
                    <a:pt x="3" y="173"/>
                    <a:pt x="3" y="173"/>
                    <a:pt x="3" y="173"/>
                  </a:cubicBezTo>
                  <a:moveTo>
                    <a:pt x="26" y="162"/>
                  </a:moveTo>
                  <a:cubicBezTo>
                    <a:pt x="26" y="162"/>
                    <a:pt x="26" y="162"/>
                    <a:pt x="26" y="162"/>
                  </a:cubicBezTo>
                  <a:cubicBezTo>
                    <a:pt x="26" y="164"/>
                    <a:pt x="26" y="164"/>
                    <a:pt x="26" y="164"/>
                  </a:cubicBezTo>
                  <a:cubicBezTo>
                    <a:pt x="27" y="163"/>
                    <a:pt x="27" y="163"/>
                    <a:pt x="27" y="163"/>
                  </a:cubicBezTo>
                  <a:cubicBezTo>
                    <a:pt x="26" y="162"/>
                    <a:pt x="26" y="162"/>
                    <a:pt x="26" y="162"/>
                  </a:cubicBezTo>
                  <a:moveTo>
                    <a:pt x="41" y="155"/>
                  </a:moveTo>
                  <a:cubicBezTo>
                    <a:pt x="28" y="161"/>
                    <a:pt x="28" y="161"/>
                    <a:pt x="28" y="161"/>
                  </a:cubicBezTo>
                  <a:cubicBezTo>
                    <a:pt x="29" y="163"/>
                    <a:pt x="29" y="163"/>
                    <a:pt x="29" y="163"/>
                  </a:cubicBezTo>
                  <a:cubicBezTo>
                    <a:pt x="41" y="157"/>
                    <a:pt x="41" y="157"/>
                    <a:pt x="41" y="157"/>
                  </a:cubicBezTo>
                  <a:cubicBezTo>
                    <a:pt x="41" y="155"/>
                    <a:pt x="41" y="155"/>
                    <a:pt x="41" y="155"/>
                  </a:cubicBezTo>
                  <a:moveTo>
                    <a:pt x="21" y="154"/>
                  </a:moveTo>
                  <a:cubicBezTo>
                    <a:pt x="18" y="154"/>
                    <a:pt x="18" y="154"/>
                    <a:pt x="18" y="154"/>
                  </a:cubicBezTo>
                  <a:cubicBezTo>
                    <a:pt x="5" y="170"/>
                    <a:pt x="5" y="170"/>
                    <a:pt x="5" y="170"/>
                  </a:cubicBezTo>
                  <a:cubicBezTo>
                    <a:pt x="4" y="171"/>
                    <a:pt x="4" y="171"/>
                    <a:pt x="4" y="171"/>
                  </a:cubicBezTo>
                  <a:cubicBezTo>
                    <a:pt x="7" y="173"/>
                    <a:pt x="7" y="173"/>
                    <a:pt x="7" y="173"/>
                  </a:cubicBezTo>
                  <a:cubicBezTo>
                    <a:pt x="7" y="173"/>
                    <a:pt x="7" y="173"/>
                    <a:pt x="7" y="173"/>
                  </a:cubicBezTo>
                  <a:cubicBezTo>
                    <a:pt x="24" y="165"/>
                    <a:pt x="24" y="165"/>
                    <a:pt x="24" y="165"/>
                  </a:cubicBezTo>
                  <a:cubicBezTo>
                    <a:pt x="24" y="163"/>
                    <a:pt x="24" y="163"/>
                    <a:pt x="24" y="163"/>
                  </a:cubicBezTo>
                  <a:cubicBezTo>
                    <a:pt x="7" y="171"/>
                    <a:pt x="7" y="171"/>
                    <a:pt x="7" y="171"/>
                  </a:cubicBezTo>
                  <a:cubicBezTo>
                    <a:pt x="21" y="154"/>
                    <a:pt x="21" y="154"/>
                    <a:pt x="21" y="154"/>
                  </a:cubicBezTo>
                  <a:cubicBezTo>
                    <a:pt x="21" y="154"/>
                    <a:pt x="21" y="154"/>
                    <a:pt x="21" y="154"/>
                  </a:cubicBezTo>
                  <a:moveTo>
                    <a:pt x="46" y="153"/>
                  </a:moveTo>
                  <a:cubicBezTo>
                    <a:pt x="46" y="153"/>
                    <a:pt x="46" y="153"/>
                    <a:pt x="46" y="153"/>
                  </a:cubicBezTo>
                  <a:cubicBezTo>
                    <a:pt x="42" y="154"/>
                    <a:pt x="42" y="154"/>
                    <a:pt x="42" y="154"/>
                  </a:cubicBezTo>
                  <a:cubicBezTo>
                    <a:pt x="43" y="156"/>
                    <a:pt x="43" y="156"/>
                    <a:pt x="43" y="156"/>
                  </a:cubicBezTo>
                  <a:cubicBezTo>
                    <a:pt x="47" y="154"/>
                    <a:pt x="47" y="154"/>
                    <a:pt x="47" y="154"/>
                  </a:cubicBezTo>
                  <a:cubicBezTo>
                    <a:pt x="46" y="153"/>
                    <a:pt x="46" y="153"/>
                    <a:pt x="46" y="153"/>
                  </a:cubicBezTo>
                  <a:moveTo>
                    <a:pt x="51" y="152"/>
                  </a:moveTo>
                  <a:cubicBezTo>
                    <a:pt x="48" y="152"/>
                    <a:pt x="48" y="152"/>
                    <a:pt x="48" y="152"/>
                  </a:cubicBezTo>
                  <a:cubicBezTo>
                    <a:pt x="48" y="153"/>
                    <a:pt x="48" y="153"/>
                    <a:pt x="48" y="153"/>
                  </a:cubicBezTo>
                  <a:cubicBezTo>
                    <a:pt x="51" y="152"/>
                    <a:pt x="51" y="152"/>
                    <a:pt x="51" y="152"/>
                  </a:cubicBezTo>
                  <a:moveTo>
                    <a:pt x="23" y="148"/>
                  </a:moveTo>
                  <a:cubicBezTo>
                    <a:pt x="21" y="151"/>
                    <a:pt x="21" y="151"/>
                    <a:pt x="21" y="151"/>
                  </a:cubicBezTo>
                  <a:cubicBezTo>
                    <a:pt x="22" y="152"/>
                    <a:pt x="22" y="152"/>
                    <a:pt x="22" y="152"/>
                  </a:cubicBezTo>
                  <a:cubicBezTo>
                    <a:pt x="22" y="152"/>
                    <a:pt x="22" y="152"/>
                    <a:pt x="22" y="152"/>
                  </a:cubicBezTo>
                  <a:cubicBezTo>
                    <a:pt x="23" y="151"/>
                    <a:pt x="23" y="151"/>
                    <a:pt x="23" y="151"/>
                  </a:cubicBezTo>
                  <a:cubicBezTo>
                    <a:pt x="23" y="148"/>
                    <a:pt x="23" y="148"/>
                    <a:pt x="23" y="148"/>
                  </a:cubicBezTo>
                  <a:moveTo>
                    <a:pt x="61" y="147"/>
                  </a:moveTo>
                  <a:cubicBezTo>
                    <a:pt x="60" y="148"/>
                    <a:pt x="60" y="148"/>
                    <a:pt x="60" y="148"/>
                  </a:cubicBezTo>
                  <a:cubicBezTo>
                    <a:pt x="62" y="147"/>
                    <a:pt x="62" y="147"/>
                    <a:pt x="62" y="147"/>
                  </a:cubicBezTo>
                  <a:cubicBezTo>
                    <a:pt x="61" y="147"/>
                    <a:pt x="61" y="147"/>
                    <a:pt x="61" y="147"/>
                  </a:cubicBezTo>
                  <a:moveTo>
                    <a:pt x="59" y="146"/>
                  </a:moveTo>
                  <a:cubicBezTo>
                    <a:pt x="50" y="151"/>
                    <a:pt x="50" y="151"/>
                    <a:pt x="50" y="151"/>
                  </a:cubicBezTo>
                  <a:cubicBezTo>
                    <a:pt x="55" y="150"/>
                    <a:pt x="55" y="150"/>
                    <a:pt x="55" y="150"/>
                  </a:cubicBezTo>
                  <a:cubicBezTo>
                    <a:pt x="57" y="149"/>
                    <a:pt x="57" y="149"/>
                    <a:pt x="57" y="149"/>
                  </a:cubicBezTo>
                  <a:cubicBezTo>
                    <a:pt x="59" y="146"/>
                    <a:pt x="59" y="146"/>
                    <a:pt x="59" y="146"/>
                  </a:cubicBezTo>
                  <a:moveTo>
                    <a:pt x="27" y="144"/>
                  </a:moveTo>
                  <a:cubicBezTo>
                    <a:pt x="25" y="146"/>
                    <a:pt x="25" y="146"/>
                    <a:pt x="25" y="146"/>
                  </a:cubicBezTo>
                  <a:cubicBezTo>
                    <a:pt x="25" y="149"/>
                    <a:pt x="25" y="149"/>
                    <a:pt x="25" y="149"/>
                  </a:cubicBezTo>
                  <a:cubicBezTo>
                    <a:pt x="29" y="144"/>
                    <a:pt x="29" y="144"/>
                    <a:pt x="29" y="144"/>
                  </a:cubicBezTo>
                  <a:cubicBezTo>
                    <a:pt x="27" y="144"/>
                    <a:pt x="27" y="144"/>
                    <a:pt x="27" y="144"/>
                  </a:cubicBezTo>
                  <a:moveTo>
                    <a:pt x="86" y="133"/>
                  </a:moveTo>
                  <a:cubicBezTo>
                    <a:pt x="62" y="145"/>
                    <a:pt x="62" y="145"/>
                    <a:pt x="62" y="145"/>
                  </a:cubicBezTo>
                  <a:cubicBezTo>
                    <a:pt x="66" y="145"/>
                    <a:pt x="66" y="145"/>
                    <a:pt x="66" y="145"/>
                  </a:cubicBezTo>
                  <a:cubicBezTo>
                    <a:pt x="89" y="134"/>
                    <a:pt x="89" y="134"/>
                    <a:pt x="89" y="134"/>
                  </a:cubicBezTo>
                  <a:cubicBezTo>
                    <a:pt x="86" y="133"/>
                    <a:pt x="86" y="133"/>
                    <a:pt x="86" y="133"/>
                  </a:cubicBezTo>
                  <a:moveTo>
                    <a:pt x="37" y="131"/>
                  </a:moveTo>
                  <a:cubicBezTo>
                    <a:pt x="29" y="142"/>
                    <a:pt x="29" y="142"/>
                    <a:pt x="29" y="142"/>
                  </a:cubicBezTo>
                  <a:cubicBezTo>
                    <a:pt x="31" y="142"/>
                    <a:pt x="31" y="142"/>
                    <a:pt x="31" y="142"/>
                  </a:cubicBezTo>
                  <a:cubicBezTo>
                    <a:pt x="38" y="134"/>
                    <a:pt x="38" y="134"/>
                    <a:pt x="38" y="134"/>
                  </a:cubicBezTo>
                  <a:cubicBezTo>
                    <a:pt x="37" y="131"/>
                    <a:pt x="37" y="131"/>
                    <a:pt x="37" y="131"/>
                  </a:cubicBezTo>
                  <a:moveTo>
                    <a:pt x="95" y="129"/>
                  </a:moveTo>
                  <a:cubicBezTo>
                    <a:pt x="89" y="132"/>
                    <a:pt x="89" y="132"/>
                    <a:pt x="89" y="132"/>
                  </a:cubicBezTo>
                  <a:cubicBezTo>
                    <a:pt x="92" y="133"/>
                    <a:pt x="92" y="133"/>
                    <a:pt x="92" y="133"/>
                  </a:cubicBezTo>
                  <a:cubicBezTo>
                    <a:pt x="98" y="130"/>
                    <a:pt x="98" y="130"/>
                    <a:pt x="98" y="130"/>
                  </a:cubicBezTo>
                  <a:cubicBezTo>
                    <a:pt x="95" y="129"/>
                    <a:pt x="95" y="129"/>
                    <a:pt x="95" y="129"/>
                  </a:cubicBezTo>
                  <a:moveTo>
                    <a:pt x="43" y="124"/>
                  </a:moveTo>
                  <a:cubicBezTo>
                    <a:pt x="39" y="129"/>
                    <a:pt x="39" y="129"/>
                    <a:pt x="39" y="129"/>
                  </a:cubicBezTo>
                  <a:cubicBezTo>
                    <a:pt x="40" y="131"/>
                    <a:pt x="40" y="131"/>
                    <a:pt x="40" y="131"/>
                  </a:cubicBezTo>
                  <a:cubicBezTo>
                    <a:pt x="45" y="125"/>
                    <a:pt x="45" y="125"/>
                    <a:pt x="45" y="125"/>
                  </a:cubicBezTo>
                  <a:cubicBezTo>
                    <a:pt x="43" y="124"/>
                    <a:pt x="43" y="124"/>
                    <a:pt x="43" y="124"/>
                  </a:cubicBezTo>
                  <a:moveTo>
                    <a:pt x="45" y="122"/>
                  </a:moveTo>
                  <a:cubicBezTo>
                    <a:pt x="44" y="123"/>
                    <a:pt x="44" y="123"/>
                    <a:pt x="44" y="123"/>
                  </a:cubicBezTo>
                  <a:cubicBezTo>
                    <a:pt x="46" y="123"/>
                    <a:pt x="46" y="123"/>
                    <a:pt x="46" y="123"/>
                  </a:cubicBezTo>
                  <a:cubicBezTo>
                    <a:pt x="47" y="123"/>
                    <a:pt x="47" y="123"/>
                    <a:pt x="47" y="123"/>
                  </a:cubicBezTo>
                  <a:cubicBezTo>
                    <a:pt x="45" y="122"/>
                    <a:pt x="45" y="122"/>
                    <a:pt x="45" y="122"/>
                  </a:cubicBezTo>
                  <a:moveTo>
                    <a:pt x="112" y="121"/>
                  </a:moveTo>
                  <a:cubicBezTo>
                    <a:pt x="97" y="128"/>
                    <a:pt x="97" y="128"/>
                    <a:pt x="97" y="128"/>
                  </a:cubicBezTo>
                  <a:cubicBezTo>
                    <a:pt x="101" y="128"/>
                    <a:pt x="101" y="128"/>
                    <a:pt x="101" y="128"/>
                  </a:cubicBezTo>
                  <a:cubicBezTo>
                    <a:pt x="113" y="123"/>
                    <a:pt x="113" y="123"/>
                    <a:pt x="113" y="123"/>
                  </a:cubicBezTo>
                  <a:cubicBezTo>
                    <a:pt x="112" y="121"/>
                    <a:pt x="112" y="121"/>
                    <a:pt x="112" y="121"/>
                  </a:cubicBezTo>
                  <a:moveTo>
                    <a:pt x="117" y="119"/>
                  </a:moveTo>
                  <a:cubicBezTo>
                    <a:pt x="113" y="120"/>
                    <a:pt x="113" y="120"/>
                    <a:pt x="113" y="120"/>
                  </a:cubicBezTo>
                  <a:cubicBezTo>
                    <a:pt x="114" y="122"/>
                    <a:pt x="114" y="122"/>
                    <a:pt x="114" y="122"/>
                  </a:cubicBezTo>
                  <a:cubicBezTo>
                    <a:pt x="120" y="119"/>
                    <a:pt x="120" y="119"/>
                    <a:pt x="120" y="119"/>
                  </a:cubicBezTo>
                  <a:cubicBezTo>
                    <a:pt x="117" y="119"/>
                    <a:pt x="117" y="119"/>
                    <a:pt x="117" y="119"/>
                  </a:cubicBezTo>
                  <a:moveTo>
                    <a:pt x="141" y="107"/>
                  </a:moveTo>
                  <a:cubicBezTo>
                    <a:pt x="120" y="117"/>
                    <a:pt x="120" y="117"/>
                    <a:pt x="120" y="117"/>
                  </a:cubicBezTo>
                  <a:cubicBezTo>
                    <a:pt x="123" y="118"/>
                    <a:pt x="123" y="118"/>
                    <a:pt x="123" y="118"/>
                  </a:cubicBezTo>
                  <a:cubicBezTo>
                    <a:pt x="143" y="108"/>
                    <a:pt x="143" y="108"/>
                    <a:pt x="143" y="108"/>
                  </a:cubicBezTo>
                  <a:cubicBezTo>
                    <a:pt x="141" y="107"/>
                    <a:pt x="141" y="107"/>
                    <a:pt x="141" y="107"/>
                  </a:cubicBezTo>
                  <a:moveTo>
                    <a:pt x="58" y="106"/>
                  </a:moveTo>
                  <a:cubicBezTo>
                    <a:pt x="46" y="121"/>
                    <a:pt x="46" y="121"/>
                    <a:pt x="46" y="121"/>
                  </a:cubicBezTo>
                  <a:cubicBezTo>
                    <a:pt x="48" y="121"/>
                    <a:pt x="48" y="121"/>
                    <a:pt x="48" y="121"/>
                  </a:cubicBezTo>
                  <a:cubicBezTo>
                    <a:pt x="60" y="107"/>
                    <a:pt x="60" y="107"/>
                    <a:pt x="60" y="107"/>
                  </a:cubicBezTo>
                  <a:cubicBezTo>
                    <a:pt x="58" y="106"/>
                    <a:pt x="58" y="106"/>
                    <a:pt x="58" y="106"/>
                  </a:cubicBezTo>
                  <a:moveTo>
                    <a:pt x="64" y="102"/>
                  </a:moveTo>
                  <a:cubicBezTo>
                    <a:pt x="61" y="102"/>
                    <a:pt x="61" y="102"/>
                    <a:pt x="61" y="102"/>
                  </a:cubicBezTo>
                  <a:cubicBezTo>
                    <a:pt x="59" y="105"/>
                    <a:pt x="59" y="105"/>
                    <a:pt x="59" y="105"/>
                  </a:cubicBezTo>
                  <a:cubicBezTo>
                    <a:pt x="61" y="105"/>
                    <a:pt x="61" y="105"/>
                    <a:pt x="61" y="105"/>
                  </a:cubicBezTo>
                  <a:cubicBezTo>
                    <a:pt x="64" y="102"/>
                    <a:pt x="64" y="102"/>
                    <a:pt x="64" y="102"/>
                  </a:cubicBezTo>
                  <a:moveTo>
                    <a:pt x="165" y="96"/>
                  </a:moveTo>
                  <a:cubicBezTo>
                    <a:pt x="143" y="106"/>
                    <a:pt x="143" y="106"/>
                    <a:pt x="143" y="106"/>
                  </a:cubicBezTo>
                  <a:cubicBezTo>
                    <a:pt x="145" y="107"/>
                    <a:pt x="145" y="107"/>
                    <a:pt x="145" y="107"/>
                  </a:cubicBezTo>
                  <a:cubicBezTo>
                    <a:pt x="164" y="98"/>
                    <a:pt x="164" y="98"/>
                    <a:pt x="164" y="98"/>
                  </a:cubicBezTo>
                  <a:cubicBezTo>
                    <a:pt x="165" y="96"/>
                    <a:pt x="165" y="96"/>
                    <a:pt x="165" y="96"/>
                  </a:cubicBezTo>
                  <a:moveTo>
                    <a:pt x="75" y="89"/>
                  </a:moveTo>
                  <a:cubicBezTo>
                    <a:pt x="72" y="89"/>
                    <a:pt x="72" y="89"/>
                    <a:pt x="72" y="89"/>
                  </a:cubicBezTo>
                  <a:cubicBezTo>
                    <a:pt x="63" y="100"/>
                    <a:pt x="63" y="100"/>
                    <a:pt x="63" y="100"/>
                  </a:cubicBezTo>
                  <a:cubicBezTo>
                    <a:pt x="65" y="100"/>
                    <a:pt x="65" y="100"/>
                    <a:pt x="65" y="100"/>
                  </a:cubicBezTo>
                  <a:cubicBezTo>
                    <a:pt x="75" y="89"/>
                    <a:pt x="75" y="89"/>
                    <a:pt x="75" y="89"/>
                  </a:cubicBezTo>
                  <a:moveTo>
                    <a:pt x="189" y="84"/>
                  </a:moveTo>
                  <a:cubicBezTo>
                    <a:pt x="187" y="85"/>
                    <a:pt x="187" y="85"/>
                    <a:pt x="187" y="85"/>
                  </a:cubicBezTo>
                  <a:cubicBezTo>
                    <a:pt x="187" y="85"/>
                    <a:pt x="187" y="85"/>
                    <a:pt x="187" y="85"/>
                  </a:cubicBezTo>
                  <a:cubicBezTo>
                    <a:pt x="185" y="86"/>
                    <a:pt x="185" y="86"/>
                    <a:pt x="185" y="86"/>
                  </a:cubicBezTo>
                  <a:cubicBezTo>
                    <a:pt x="183" y="87"/>
                    <a:pt x="183" y="87"/>
                    <a:pt x="183" y="87"/>
                  </a:cubicBezTo>
                  <a:cubicBezTo>
                    <a:pt x="167" y="95"/>
                    <a:pt x="167" y="95"/>
                    <a:pt x="167" y="95"/>
                  </a:cubicBezTo>
                  <a:cubicBezTo>
                    <a:pt x="167" y="97"/>
                    <a:pt x="167" y="97"/>
                    <a:pt x="167" y="97"/>
                  </a:cubicBezTo>
                  <a:cubicBezTo>
                    <a:pt x="182" y="90"/>
                    <a:pt x="182" y="90"/>
                    <a:pt x="182" y="90"/>
                  </a:cubicBezTo>
                  <a:cubicBezTo>
                    <a:pt x="184" y="89"/>
                    <a:pt x="184" y="89"/>
                    <a:pt x="184" y="89"/>
                  </a:cubicBezTo>
                  <a:cubicBezTo>
                    <a:pt x="188" y="87"/>
                    <a:pt x="188" y="87"/>
                    <a:pt x="188" y="87"/>
                  </a:cubicBezTo>
                  <a:cubicBezTo>
                    <a:pt x="189" y="86"/>
                    <a:pt x="189" y="86"/>
                    <a:pt x="189" y="86"/>
                  </a:cubicBezTo>
                  <a:cubicBezTo>
                    <a:pt x="189" y="85"/>
                    <a:pt x="189" y="85"/>
                    <a:pt x="189" y="85"/>
                  </a:cubicBezTo>
                  <a:cubicBezTo>
                    <a:pt x="189" y="84"/>
                    <a:pt x="189" y="84"/>
                    <a:pt x="189" y="84"/>
                  </a:cubicBezTo>
                  <a:moveTo>
                    <a:pt x="187" y="80"/>
                  </a:moveTo>
                  <a:cubicBezTo>
                    <a:pt x="185" y="80"/>
                    <a:pt x="185" y="80"/>
                    <a:pt x="185" y="80"/>
                  </a:cubicBezTo>
                  <a:cubicBezTo>
                    <a:pt x="186" y="83"/>
                    <a:pt x="186" y="83"/>
                    <a:pt x="186" y="83"/>
                  </a:cubicBezTo>
                  <a:cubicBezTo>
                    <a:pt x="186" y="83"/>
                    <a:pt x="186" y="83"/>
                    <a:pt x="186" y="83"/>
                  </a:cubicBezTo>
                  <a:cubicBezTo>
                    <a:pt x="188" y="83"/>
                    <a:pt x="188" y="83"/>
                    <a:pt x="188" y="83"/>
                  </a:cubicBezTo>
                  <a:cubicBezTo>
                    <a:pt x="187" y="80"/>
                    <a:pt x="187" y="80"/>
                    <a:pt x="187" y="80"/>
                  </a:cubicBezTo>
                  <a:cubicBezTo>
                    <a:pt x="187" y="80"/>
                    <a:pt x="187" y="80"/>
                    <a:pt x="187" y="80"/>
                  </a:cubicBezTo>
                  <a:moveTo>
                    <a:pt x="180" y="58"/>
                  </a:moveTo>
                  <a:cubicBezTo>
                    <a:pt x="179" y="61"/>
                    <a:pt x="179" y="61"/>
                    <a:pt x="179" y="61"/>
                  </a:cubicBezTo>
                  <a:cubicBezTo>
                    <a:pt x="185" y="79"/>
                    <a:pt x="185" y="79"/>
                    <a:pt x="185" y="79"/>
                  </a:cubicBezTo>
                  <a:cubicBezTo>
                    <a:pt x="187" y="79"/>
                    <a:pt x="187" y="79"/>
                    <a:pt x="187" y="79"/>
                  </a:cubicBezTo>
                  <a:cubicBezTo>
                    <a:pt x="186" y="78"/>
                    <a:pt x="186" y="78"/>
                    <a:pt x="186" y="78"/>
                  </a:cubicBezTo>
                  <a:cubicBezTo>
                    <a:pt x="180" y="58"/>
                    <a:pt x="180" y="58"/>
                    <a:pt x="180" y="58"/>
                  </a:cubicBezTo>
                  <a:moveTo>
                    <a:pt x="177" y="50"/>
                  </a:moveTo>
                  <a:cubicBezTo>
                    <a:pt x="176" y="54"/>
                    <a:pt x="176" y="54"/>
                    <a:pt x="176" y="54"/>
                  </a:cubicBezTo>
                  <a:cubicBezTo>
                    <a:pt x="178" y="58"/>
                    <a:pt x="178" y="58"/>
                    <a:pt x="178" y="58"/>
                  </a:cubicBezTo>
                  <a:cubicBezTo>
                    <a:pt x="179" y="55"/>
                    <a:pt x="179" y="55"/>
                    <a:pt x="179" y="55"/>
                  </a:cubicBezTo>
                  <a:cubicBezTo>
                    <a:pt x="177" y="50"/>
                    <a:pt x="177" y="50"/>
                    <a:pt x="177" y="50"/>
                  </a:cubicBezTo>
                  <a:moveTo>
                    <a:pt x="117" y="35"/>
                  </a:moveTo>
                  <a:cubicBezTo>
                    <a:pt x="74" y="87"/>
                    <a:pt x="74" y="87"/>
                    <a:pt x="74" y="87"/>
                  </a:cubicBezTo>
                  <a:cubicBezTo>
                    <a:pt x="76" y="87"/>
                    <a:pt x="76" y="87"/>
                    <a:pt x="76" y="87"/>
                  </a:cubicBezTo>
                  <a:cubicBezTo>
                    <a:pt x="113" y="42"/>
                    <a:pt x="113" y="42"/>
                    <a:pt x="113" y="42"/>
                  </a:cubicBezTo>
                  <a:cubicBezTo>
                    <a:pt x="117" y="35"/>
                    <a:pt x="117" y="35"/>
                    <a:pt x="117" y="35"/>
                  </a:cubicBezTo>
                  <a:moveTo>
                    <a:pt x="131" y="20"/>
                  </a:moveTo>
                  <a:cubicBezTo>
                    <a:pt x="128" y="20"/>
                    <a:pt x="128" y="20"/>
                    <a:pt x="128" y="20"/>
                  </a:cubicBezTo>
                  <a:cubicBezTo>
                    <a:pt x="122" y="28"/>
                    <a:pt x="122" y="28"/>
                    <a:pt x="122" y="28"/>
                  </a:cubicBezTo>
                  <a:cubicBezTo>
                    <a:pt x="118" y="36"/>
                    <a:pt x="118" y="36"/>
                    <a:pt x="118" y="36"/>
                  </a:cubicBezTo>
                  <a:cubicBezTo>
                    <a:pt x="131" y="20"/>
                    <a:pt x="131" y="20"/>
                    <a:pt x="131" y="20"/>
                  </a:cubicBezTo>
                  <a:moveTo>
                    <a:pt x="166" y="18"/>
                  </a:moveTo>
                  <a:cubicBezTo>
                    <a:pt x="164" y="18"/>
                    <a:pt x="164" y="18"/>
                    <a:pt x="164" y="18"/>
                  </a:cubicBezTo>
                  <a:cubicBezTo>
                    <a:pt x="175" y="50"/>
                    <a:pt x="175" y="50"/>
                    <a:pt x="175" y="50"/>
                  </a:cubicBezTo>
                  <a:cubicBezTo>
                    <a:pt x="176" y="47"/>
                    <a:pt x="176" y="47"/>
                    <a:pt x="176" y="47"/>
                  </a:cubicBezTo>
                  <a:cubicBezTo>
                    <a:pt x="166" y="18"/>
                    <a:pt x="166" y="18"/>
                    <a:pt x="166" y="18"/>
                  </a:cubicBezTo>
                  <a:moveTo>
                    <a:pt x="160" y="1"/>
                  </a:moveTo>
                  <a:cubicBezTo>
                    <a:pt x="160" y="1"/>
                    <a:pt x="159" y="1"/>
                    <a:pt x="158" y="1"/>
                  </a:cubicBezTo>
                  <a:cubicBezTo>
                    <a:pt x="164" y="16"/>
                    <a:pt x="164" y="16"/>
                    <a:pt x="164" y="16"/>
                  </a:cubicBezTo>
                  <a:cubicBezTo>
                    <a:pt x="165" y="16"/>
                    <a:pt x="165" y="16"/>
                    <a:pt x="165" y="16"/>
                  </a:cubicBezTo>
                  <a:cubicBezTo>
                    <a:pt x="160" y="1"/>
                    <a:pt x="160" y="1"/>
                    <a:pt x="160" y="1"/>
                  </a:cubicBezTo>
                  <a:moveTo>
                    <a:pt x="145" y="0"/>
                  </a:moveTo>
                  <a:cubicBezTo>
                    <a:pt x="130" y="18"/>
                    <a:pt x="130" y="18"/>
                    <a:pt x="130" y="18"/>
                  </a:cubicBezTo>
                  <a:cubicBezTo>
                    <a:pt x="132" y="18"/>
                    <a:pt x="132" y="18"/>
                    <a:pt x="132" y="18"/>
                  </a:cubicBezTo>
                  <a:cubicBezTo>
                    <a:pt x="147" y="1"/>
                    <a:pt x="147" y="1"/>
                    <a:pt x="147" y="1"/>
                  </a:cubicBezTo>
                  <a:cubicBezTo>
                    <a:pt x="146" y="0"/>
                    <a:pt x="146" y="0"/>
                    <a:pt x="14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7" name="Freeform 7"/>
            <p:cNvSpPr>
              <a:spLocks noEditPoints="1"/>
            </p:cNvSpPr>
            <p:nvPr/>
          </p:nvSpPr>
          <p:spPr bwMode="auto">
            <a:xfrm>
              <a:off x="9518763" y="2618502"/>
              <a:ext cx="1100281" cy="1221450"/>
            </a:xfrm>
            <a:custGeom>
              <a:avLst/>
              <a:gdLst>
                <a:gd name="T0" fmla="*/ 103 w 260"/>
                <a:gd name="T1" fmla="*/ 311 h 316"/>
                <a:gd name="T2" fmla="*/ 105 w 260"/>
                <a:gd name="T3" fmla="*/ 311 h 316"/>
                <a:gd name="T4" fmla="*/ 132 w 260"/>
                <a:gd name="T5" fmla="*/ 307 h 316"/>
                <a:gd name="T6" fmla="*/ 208 w 260"/>
                <a:gd name="T7" fmla="*/ 303 h 316"/>
                <a:gd name="T8" fmla="*/ 208 w 260"/>
                <a:gd name="T9" fmla="*/ 304 h 316"/>
                <a:gd name="T10" fmla="*/ 209 w 260"/>
                <a:gd name="T11" fmla="*/ 304 h 316"/>
                <a:gd name="T12" fmla="*/ 212 w 260"/>
                <a:gd name="T13" fmla="*/ 304 h 316"/>
                <a:gd name="T14" fmla="*/ 222 w 260"/>
                <a:gd name="T15" fmla="*/ 302 h 316"/>
                <a:gd name="T16" fmla="*/ 249 w 260"/>
                <a:gd name="T17" fmla="*/ 284 h 316"/>
                <a:gd name="T18" fmla="*/ 227 w 260"/>
                <a:gd name="T19" fmla="*/ 303 h 316"/>
                <a:gd name="T20" fmla="*/ 249 w 260"/>
                <a:gd name="T21" fmla="*/ 284 h 316"/>
                <a:gd name="T22" fmla="*/ 248 w 260"/>
                <a:gd name="T23" fmla="*/ 282 h 316"/>
                <a:gd name="T24" fmla="*/ 234 w 260"/>
                <a:gd name="T25" fmla="*/ 261 h 316"/>
                <a:gd name="T26" fmla="*/ 235 w 260"/>
                <a:gd name="T27" fmla="*/ 264 h 316"/>
                <a:gd name="T28" fmla="*/ 13 w 260"/>
                <a:gd name="T29" fmla="*/ 256 h 316"/>
                <a:gd name="T30" fmla="*/ 13 w 260"/>
                <a:gd name="T31" fmla="*/ 256 h 316"/>
                <a:gd name="T32" fmla="*/ 234 w 260"/>
                <a:gd name="T33" fmla="*/ 259 h 316"/>
                <a:gd name="T34" fmla="*/ 11 w 260"/>
                <a:gd name="T35" fmla="*/ 254 h 316"/>
                <a:gd name="T36" fmla="*/ 18 w 260"/>
                <a:gd name="T37" fmla="*/ 223 h 316"/>
                <a:gd name="T38" fmla="*/ 19 w 260"/>
                <a:gd name="T39" fmla="*/ 226 h 316"/>
                <a:gd name="T40" fmla="*/ 18 w 260"/>
                <a:gd name="T41" fmla="*/ 221 h 316"/>
                <a:gd name="T42" fmla="*/ 203 w 260"/>
                <a:gd name="T43" fmla="*/ 207 h 316"/>
                <a:gd name="T44" fmla="*/ 203 w 260"/>
                <a:gd name="T45" fmla="*/ 207 h 316"/>
                <a:gd name="T46" fmla="*/ 24 w 260"/>
                <a:gd name="T47" fmla="*/ 206 h 316"/>
                <a:gd name="T48" fmla="*/ 202 w 260"/>
                <a:gd name="T49" fmla="*/ 205 h 316"/>
                <a:gd name="T50" fmla="*/ 22 w 260"/>
                <a:gd name="T51" fmla="*/ 204 h 316"/>
                <a:gd name="T52" fmla="*/ 27 w 260"/>
                <a:gd name="T53" fmla="*/ 191 h 316"/>
                <a:gd name="T54" fmla="*/ 27 w 260"/>
                <a:gd name="T55" fmla="*/ 192 h 316"/>
                <a:gd name="T56" fmla="*/ 27 w 260"/>
                <a:gd name="T57" fmla="*/ 188 h 316"/>
                <a:gd name="T58" fmla="*/ 200 w 260"/>
                <a:gd name="T59" fmla="*/ 205 h 316"/>
                <a:gd name="T60" fmla="*/ 176 w 260"/>
                <a:gd name="T61" fmla="*/ 166 h 316"/>
                <a:gd name="T62" fmla="*/ 34 w 260"/>
                <a:gd name="T63" fmla="*/ 160 h 316"/>
                <a:gd name="T64" fmla="*/ 33 w 260"/>
                <a:gd name="T65" fmla="*/ 165 h 316"/>
                <a:gd name="T66" fmla="*/ 33 w 260"/>
                <a:gd name="T67" fmla="*/ 156 h 316"/>
                <a:gd name="T68" fmla="*/ 169 w 260"/>
                <a:gd name="T69" fmla="*/ 155 h 316"/>
                <a:gd name="T70" fmla="*/ 36 w 260"/>
                <a:gd name="T71" fmla="*/ 149 h 316"/>
                <a:gd name="T72" fmla="*/ 36 w 260"/>
                <a:gd name="T73" fmla="*/ 149 h 316"/>
                <a:gd name="T74" fmla="*/ 170 w 260"/>
                <a:gd name="T75" fmla="*/ 152 h 316"/>
                <a:gd name="T76" fmla="*/ 165 w 260"/>
                <a:gd name="T77" fmla="*/ 147 h 316"/>
                <a:gd name="T78" fmla="*/ 144 w 260"/>
                <a:gd name="T79" fmla="*/ 112 h 316"/>
                <a:gd name="T80" fmla="*/ 141 w 260"/>
                <a:gd name="T81" fmla="*/ 104 h 316"/>
                <a:gd name="T82" fmla="*/ 141 w 260"/>
                <a:gd name="T83" fmla="*/ 104 h 316"/>
                <a:gd name="T84" fmla="*/ 140 w 260"/>
                <a:gd name="T85" fmla="*/ 102 h 316"/>
                <a:gd name="T86" fmla="*/ 42 w 260"/>
                <a:gd name="T87" fmla="*/ 115 h 316"/>
                <a:gd name="T88" fmla="*/ 37 w 260"/>
                <a:gd name="T89" fmla="*/ 145 h 316"/>
                <a:gd name="T90" fmla="*/ 90 w 260"/>
                <a:gd name="T91" fmla="*/ 23 h 316"/>
                <a:gd name="T92" fmla="*/ 90 w 260"/>
                <a:gd name="T93" fmla="*/ 23 h 316"/>
                <a:gd name="T94" fmla="*/ 68 w 260"/>
                <a:gd name="T95" fmla="*/ 5 h 316"/>
                <a:gd name="T96" fmla="*/ 68 w 260"/>
                <a:gd name="T97" fmla="*/ 3 h 316"/>
                <a:gd name="T98" fmla="*/ 76 w 260"/>
                <a:gd name="T99" fmla="*/ 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16">
                  <a:moveTo>
                    <a:pt x="104" y="309"/>
                  </a:moveTo>
                  <a:cubicBezTo>
                    <a:pt x="10" y="314"/>
                    <a:pt x="10" y="314"/>
                    <a:pt x="10" y="314"/>
                  </a:cubicBezTo>
                  <a:cubicBezTo>
                    <a:pt x="11" y="315"/>
                    <a:pt x="11" y="315"/>
                    <a:pt x="11" y="316"/>
                  </a:cubicBezTo>
                  <a:cubicBezTo>
                    <a:pt x="103" y="311"/>
                    <a:pt x="103" y="311"/>
                    <a:pt x="103" y="311"/>
                  </a:cubicBezTo>
                  <a:cubicBezTo>
                    <a:pt x="104" y="309"/>
                    <a:pt x="104" y="309"/>
                    <a:pt x="104" y="309"/>
                  </a:cubicBezTo>
                  <a:moveTo>
                    <a:pt x="130" y="307"/>
                  </a:moveTo>
                  <a:cubicBezTo>
                    <a:pt x="106" y="309"/>
                    <a:pt x="106" y="309"/>
                    <a:pt x="106" y="309"/>
                  </a:cubicBezTo>
                  <a:cubicBezTo>
                    <a:pt x="105" y="311"/>
                    <a:pt x="105" y="311"/>
                    <a:pt x="105" y="311"/>
                  </a:cubicBezTo>
                  <a:cubicBezTo>
                    <a:pt x="129" y="309"/>
                    <a:pt x="129" y="309"/>
                    <a:pt x="129" y="309"/>
                  </a:cubicBezTo>
                  <a:cubicBezTo>
                    <a:pt x="130" y="307"/>
                    <a:pt x="130" y="307"/>
                    <a:pt x="130" y="307"/>
                  </a:cubicBezTo>
                  <a:moveTo>
                    <a:pt x="197" y="303"/>
                  </a:moveTo>
                  <a:cubicBezTo>
                    <a:pt x="132" y="307"/>
                    <a:pt x="132" y="307"/>
                    <a:pt x="132" y="307"/>
                  </a:cubicBezTo>
                  <a:cubicBezTo>
                    <a:pt x="131" y="309"/>
                    <a:pt x="131" y="309"/>
                    <a:pt x="131" y="309"/>
                  </a:cubicBezTo>
                  <a:cubicBezTo>
                    <a:pt x="196" y="305"/>
                    <a:pt x="196" y="305"/>
                    <a:pt x="196" y="305"/>
                  </a:cubicBezTo>
                  <a:cubicBezTo>
                    <a:pt x="197" y="303"/>
                    <a:pt x="197" y="303"/>
                    <a:pt x="197" y="303"/>
                  </a:cubicBezTo>
                  <a:moveTo>
                    <a:pt x="208" y="303"/>
                  </a:moveTo>
                  <a:cubicBezTo>
                    <a:pt x="199" y="303"/>
                    <a:pt x="199" y="303"/>
                    <a:pt x="199" y="303"/>
                  </a:cubicBezTo>
                  <a:cubicBezTo>
                    <a:pt x="198" y="305"/>
                    <a:pt x="198" y="305"/>
                    <a:pt x="198" y="305"/>
                  </a:cubicBezTo>
                  <a:cubicBezTo>
                    <a:pt x="207" y="305"/>
                    <a:pt x="207" y="305"/>
                    <a:pt x="207" y="305"/>
                  </a:cubicBezTo>
                  <a:cubicBezTo>
                    <a:pt x="208" y="304"/>
                    <a:pt x="208" y="304"/>
                    <a:pt x="208" y="304"/>
                  </a:cubicBezTo>
                  <a:cubicBezTo>
                    <a:pt x="208" y="303"/>
                    <a:pt x="208" y="303"/>
                    <a:pt x="208" y="303"/>
                  </a:cubicBezTo>
                  <a:moveTo>
                    <a:pt x="211" y="303"/>
                  </a:moveTo>
                  <a:cubicBezTo>
                    <a:pt x="209" y="303"/>
                    <a:pt x="209" y="303"/>
                    <a:pt x="209" y="303"/>
                  </a:cubicBezTo>
                  <a:cubicBezTo>
                    <a:pt x="209" y="304"/>
                    <a:pt x="209" y="304"/>
                    <a:pt x="209" y="304"/>
                  </a:cubicBezTo>
                  <a:cubicBezTo>
                    <a:pt x="211" y="303"/>
                    <a:pt x="211" y="303"/>
                    <a:pt x="211" y="303"/>
                  </a:cubicBezTo>
                  <a:moveTo>
                    <a:pt x="219" y="302"/>
                  </a:moveTo>
                  <a:cubicBezTo>
                    <a:pt x="215" y="302"/>
                    <a:pt x="215" y="302"/>
                    <a:pt x="215" y="302"/>
                  </a:cubicBezTo>
                  <a:cubicBezTo>
                    <a:pt x="212" y="304"/>
                    <a:pt x="212" y="304"/>
                    <a:pt x="212" y="304"/>
                  </a:cubicBezTo>
                  <a:cubicBezTo>
                    <a:pt x="221" y="304"/>
                    <a:pt x="221" y="304"/>
                    <a:pt x="221" y="304"/>
                  </a:cubicBezTo>
                  <a:cubicBezTo>
                    <a:pt x="219" y="302"/>
                    <a:pt x="219" y="302"/>
                    <a:pt x="219" y="302"/>
                  </a:cubicBezTo>
                  <a:moveTo>
                    <a:pt x="226" y="302"/>
                  </a:moveTo>
                  <a:cubicBezTo>
                    <a:pt x="222" y="302"/>
                    <a:pt x="222" y="302"/>
                    <a:pt x="222" y="302"/>
                  </a:cubicBezTo>
                  <a:cubicBezTo>
                    <a:pt x="223" y="304"/>
                    <a:pt x="223" y="304"/>
                    <a:pt x="223" y="304"/>
                  </a:cubicBezTo>
                  <a:cubicBezTo>
                    <a:pt x="226" y="304"/>
                    <a:pt x="226" y="304"/>
                    <a:pt x="226" y="304"/>
                  </a:cubicBezTo>
                  <a:cubicBezTo>
                    <a:pt x="226" y="302"/>
                    <a:pt x="226" y="302"/>
                    <a:pt x="226" y="302"/>
                  </a:cubicBezTo>
                  <a:moveTo>
                    <a:pt x="249" y="284"/>
                  </a:moveTo>
                  <a:cubicBezTo>
                    <a:pt x="248" y="285"/>
                    <a:pt x="248" y="285"/>
                    <a:pt x="248" y="285"/>
                  </a:cubicBezTo>
                  <a:cubicBezTo>
                    <a:pt x="257" y="300"/>
                    <a:pt x="257" y="300"/>
                    <a:pt x="257" y="300"/>
                  </a:cubicBezTo>
                  <a:cubicBezTo>
                    <a:pt x="228" y="302"/>
                    <a:pt x="228" y="302"/>
                    <a:pt x="228" y="302"/>
                  </a:cubicBezTo>
                  <a:cubicBezTo>
                    <a:pt x="227" y="303"/>
                    <a:pt x="227" y="303"/>
                    <a:pt x="227" y="303"/>
                  </a:cubicBezTo>
                  <a:cubicBezTo>
                    <a:pt x="257" y="302"/>
                    <a:pt x="257" y="302"/>
                    <a:pt x="257" y="302"/>
                  </a:cubicBezTo>
                  <a:cubicBezTo>
                    <a:pt x="260" y="302"/>
                    <a:pt x="260" y="302"/>
                    <a:pt x="260" y="302"/>
                  </a:cubicBezTo>
                  <a:cubicBezTo>
                    <a:pt x="259" y="299"/>
                    <a:pt x="259" y="299"/>
                    <a:pt x="259" y="299"/>
                  </a:cubicBezTo>
                  <a:cubicBezTo>
                    <a:pt x="249" y="284"/>
                    <a:pt x="249" y="284"/>
                    <a:pt x="249" y="284"/>
                  </a:cubicBezTo>
                  <a:moveTo>
                    <a:pt x="245" y="280"/>
                  </a:moveTo>
                  <a:cubicBezTo>
                    <a:pt x="247" y="283"/>
                    <a:pt x="247" y="283"/>
                    <a:pt x="247" y="283"/>
                  </a:cubicBezTo>
                  <a:cubicBezTo>
                    <a:pt x="249" y="282"/>
                    <a:pt x="249" y="282"/>
                    <a:pt x="249" y="282"/>
                  </a:cubicBezTo>
                  <a:cubicBezTo>
                    <a:pt x="248" y="282"/>
                    <a:pt x="248" y="282"/>
                    <a:pt x="248" y="282"/>
                  </a:cubicBezTo>
                  <a:cubicBezTo>
                    <a:pt x="245" y="280"/>
                    <a:pt x="245" y="280"/>
                    <a:pt x="245" y="280"/>
                  </a:cubicBezTo>
                  <a:moveTo>
                    <a:pt x="234" y="261"/>
                  </a:moveTo>
                  <a:cubicBezTo>
                    <a:pt x="234" y="261"/>
                    <a:pt x="234" y="261"/>
                    <a:pt x="234" y="261"/>
                  </a:cubicBezTo>
                  <a:cubicBezTo>
                    <a:pt x="234" y="261"/>
                    <a:pt x="234" y="261"/>
                    <a:pt x="234" y="261"/>
                  </a:cubicBezTo>
                  <a:cubicBezTo>
                    <a:pt x="234" y="261"/>
                    <a:pt x="234" y="261"/>
                    <a:pt x="234" y="261"/>
                  </a:cubicBezTo>
                  <a:moveTo>
                    <a:pt x="236" y="261"/>
                  </a:moveTo>
                  <a:cubicBezTo>
                    <a:pt x="236" y="261"/>
                    <a:pt x="236" y="261"/>
                    <a:pt x="236" y="261"/>
                  </a:cubicBezTo>
                  <a:cubicBezTo>
                    <a:pt x="235" y="264"/>
                    <a:pt x="235" y="264"/>
                    <a:pt x="235" y="264"/>
                  </a:cubicBezTo>
                  <a:cubicBezTo>
                    <a:pt x="244" y="278"/>
                    <a:pt x="244" y="278"/>
                    <a:pt x="244" y="278"/>
                  </a:cubicBezTo>
                  <a:cubicBezTo>
                    <a:pt x="247" y="279"/>
                    <a:pt x="247" y="279"/>
                    <a:pt x="247" y="279"/>
                  </a:cubicBezTo>
                  <a:cubicBezTo>
                    <a:pt x="236" y="261"/>
                    <a:pt x="236" y="261"/>
                    <a:pt x="236" y="261"/>
                  </a:cubicBezTo>
                  <a:moveTo>
                    <a:pt x="13" y="256"/>
                  </a:moveTo>
                  <a:cubicBezTo>
                    <a:pt x="11" y="256"/>
                    <a:pt x="11" y="256"/>
                    <a:pt x="11" y="256"/>
                  </a:cubicBezTo>
                  <a:cubicBezTo>
                    <a:pt x="0" y="307"/>
                    <a:pt x="0" y="307"/>
                    <a:pt x="0" y="307"/>
                  </a:cubicBezTo>
                  <a:cubicBezTo>
                    <a:pt x="0" y="307"/>
                    <a:pt x="1" y="307"/>
                    <a:pt x="1" y="307"/>
                  </a:cubicBezTo>
                  <a:cubicBezTo>
                    <a:pt x="13" y="256"/>
                    <a:pt x="13" y="256"/>
                    <a:pt x="13" y="256"/>
                  </a:cubicBezTo>
                  <a:moveTo>
                    <a:pt x="229" y="250"/>
                  </a:moveTo>
                  <a:cubicBezTo>
                    <a:pt x="228" y="251"/>
                    <a:pt x="228" y="251"/>
                    <a:pt x="228" y="251"/>
                  </a:cubicBezTo>
                  <a:cubicBezTo>
                    <a:pt x="233" y="259"/>
                    <a:pt x="233" y="259"/>
                    <a:pt x="233" y="259"/>
                  </a:cubicBezTo>
                  <a:cubicBezTo>
                    <a:pt x="234" y="259"/>
                    <a:pt x="234" y="259"/>
                    <a:pt x="234" y="259"/>
                  </a:cubicBezTo>
                  <a:cubicBezTo>
                    <a:pt x="234" y="259"/>
                    <a:pt x="234" y="259"/>
                    <a:pt x="234" y="259"/>
                  </a:cubicBezTo>
                  <a:cubicBezTo>
                    <a:pt x="229" y="250"/>
                    <a:pt x="229" y="250"/>
                    <a:pt x="229" y="250"/>
                  </a:cubicBezTo>
                  <a:moveTo>
                    <a:pt x="13" y="247"/>
                  </a:moveTo>
                  <a:cubicBezTo>
                    <a:pt x="11" y="254"/>
                    <a:pt x="11" y="254"/>
                    <a:pt x="11" y="254"/>
                  </a:cubicBezTo>
                  <a:cubicBezTo>
                    <a:pt x="13" y="254"/>
                    <a:pt x="13" y="254"/>
                    <a:pt x="13" y="254"/>
                  </a:cubicBezTo>
                  <a:cubicBezTo>
                    <a:pt x="14" y="249"/>
                    <a:pt x="14" y="249"/>
                    <a:pt x="14" y="249"/>
                  </a:cubicBezTo>
                  <a:cubicBezTo>
                    <a:pt x="13" y="247"/>
                    <a:pt x="13" y="247"/>
                    <a:pt x="13" y="247"/>
                  </a:cubicBezTo>
                  <a:moveTo>
                    <a:pt x="18" y="223"/>
                  </a:moveTo>
                  <a:cubicBezTo>
                    <a:pt x="13" y="244"/>
                    <a:pt x="13" y="244"/>
                    <a:pt x="13" y="244"/>
                  </a:cubicBezTo>
                  <a:cubicBezTo>
                    <a:pt x="15" y="247"/>
                    <a:pt x="15" y="247"/>
                    <a:pt x="15" y="247"/>
                  </a:cubicBezTo>
                  <a:cubicBezTo>
                    <a:pt x="18" y="230"/>
                    <a:pt x="18" y="230"/>
                    <a:pt x="18" y="230"/>
                  </a:cubicBezTo>
                  <a:cubicBezTo>
                    <a:pt x="19" y="226"/>
                    <a:pt x="19" y="226"/>
                    <a:pt x="19" y="226"/>
                  </a:cubicBezTo>
                  <a:cubicBezTo>
                    <a:pt x="20" y="223"/>
                    <a:pt x="20" y="223"/>
                    <a:pt x="20" y="223"/>
                  </a:cubicBezTo>
                  <a:cubicBezTo>
                    <a:pt x="18" y="223"/>
                    <a:pt x="18" y="223"/>
                    <a:pt x="18" y="223"/>
                  </a:cubicBezTo>
                  <a:moveTo>
                    <a:pt x="20" y="215"/>
                  </a:moveTo>
                  <a:cubicBezTo>
                    <a:pt x="18" y="221"/>
                    <a:pt x="18" y="221"/>
                    <a:pt x="18" y="221"/>
                  </a:cubicBezTo>
                  <a:cubicBezTo>
                    <a:pt x="20" y="221"/>
                    <a:pt x="20" y="221"/>
                    <a:pt x="20" y="221"/>
                  </a:cubicBezTo>
                  <a:cubicBezTo>
                    <a:pt x="22" y="215"/>
                    <a:pt x="22" y="215"/>
                    <a:pt x="22" y="215"/>
                  </a:cubicBezTo>
                  <a:cubicBezTo>
                    <a:pt x="20" y="215"/>
                    <a:pt x="20" y="215"/>
                    <a:pt x="20" y="215"/>
                  </a:cubicBezTo>
                  <a:moveTo>
                    <a:pt x="203" y="207"/>
                  </a:moveTo>
                  <a:cubicBezTo>
                    <a:pt x="202" y="209"/>
                    <a:pt x="202" y="209"/>
                    <a:pt x="202" y="209"/>
                  </a:cubicBezTo>
                  <a:cubicBezTo>
                    <a:pt x="227" y="250"/>
                    <a:pt x="227" y="250"/>
                    <a:pt x="227" y="250"/>
                  </a:cubicBezTo>
                  <a:cubicBezTo>
                    <a:pt x="228" y="248"/>
                    <a:pt x="228" y="248"/>
                    <a:pt x="228" y="248"/>
                  </a:cubicBezTo>
                  <a:cubicBezTo>
                    <a:pt x="203" y="207"/>
                    <a:pt x="203" y="207"/>
                    <a:pt x="203" y="207"/>
                  </a:cubicBezTo>
                  <a:moveTo>
                    <a:pt x="22" y="206"/>
                  </a:moveTo>
                  <a:cubicBezTo>
                    <a:pt x="20" y="213"/>
                    <a:pt x="20" y="213"/>
                    <a:pt x="20" y="213"/>
                  </a:cubicBezTo>
                  <a:cubicBezTo>
                    <a:pt x="22" y="213"/>
                    <a:pt x="22" y="213"/>
                    <a:pt x="22" y="213"/>
                  </a:cubicBezTo>
                  <a:cubicBezTo>
                    <a:pt x="24" y="206"/>
                    <a:pt x="24" y="206"/>
                    <a:pt x="24" y="206"/>
                  </a:cubicBezTo>
                  <a:cubicBezTo>
                    <a:pt x="22" y="206"/>
                    <a:pt x="22" y="206"/>
                    <a:pt x="22" y="206"/>
                  </a:cubicBezTo>
                  <a:moveTo>
                    <a:pt x="202" y="205"/>
                  </a:moveTo>
                  <a:cubicBezTo>
                    <a:pt x="202" y="206"/>
                    <a:pt x="202" y="206"/>
                    <a:pt x="202" y="206"/>
                  </a:cubicBezTo>
                  <a:cubicBezTo>
                    <a:pt x="202" y="205"/>
                    <a:pt x="202" y="205"/>
                    <a:pt x="202" y="205"/>
                  </a:cubicBezTo>
                  <a:cubicBezTo>
                    <a:pt x="202" y="205"/>
                    <a:pt x="202" y="205"/>
                    <a:pt x="202" y="205"/>
                  </a:cubicBezTo>
                  <a:moveTo>
                    <a:pt x="26" y="195"/>
                  </a:moveTo>
                  <a:cubicBezTo>
                    <a:pt x="24" y="197"/>
                    <a:pt x="24" y="197"/>
                    <a:pt x="24" y="197"/>
                  </a:cubicBezTo>
                  <a:cubicBezTo>
                    <a:pt x="22" y="204"/>
                    <a:pt x="22" y="204"/>
                    <a:pt x="22" y="204"/>
                  </a:cubicBezTo>
                  <a:cubicBezTo>
                    <a:pt x="24" y="205"/>
                    <a:pt x="24" y="205"/>
                    <a:pt x="24" y="205"/>
                  </a:cubicBezTo>
                  <a:cubicBezTo>
                    <a:pt x="26" y="195"/>
                    <a:pt x="26" y="195"/>
                    <a:pt x="26" y="195"/>
                  </a:cubicBezTo>
                  <a:cubicBezTo>
                    <a:pt x="26" y="195"/>
                    <a:pt x="26" y="195"/>
                    <a:pt x="26" y="195"/>
                  </a:cubicBezTo>
                  <a:moveTo>
                    <a:pt x="27" y="191"/>
                  </a:moveTo>
                  <a:cubicBezTo>
                    <a:pt x="25" y="192"/>
                    <a:pt x="25" y="192"/>
                    <a:pt x="25" y="192"/>
                  </a:cubicBezTo>
                  <a:cubicBezTo>
                    <a:pt x="25" y="193"/>
                    <a:pt x="25" y="193"/>
                    <a:pt x="25" y="193"/>
                  </a:cubicBezTo>
                  <a:cubicBezTo>
                    <a:pt x="26" y="193"/>
                    <a:pt x="26" y="193"/>
                    <a:pt x="26" y="193"/>
                  </a:cubicBezTo>
                  <a:cubicBezTo>
                    <a:pt x="27" y="192"/>
                    <a:pt x="27" y="192"/>
                    <a:pt x="27" y="192"/>
                  </a:cubicBezTo>
                  <a:cubicBezTo>
                    <a:pt x="27" y="191"/>
                    <a:pt x="27" y="191"/>
                    <a:pt x="27" y="191"/>
                  </a:cubicBezTo>
                  <a:moveTo>
                    <a:pt x="26" y="188"/>
                  </a:moveTo>
                  <a:cubicBezTo>
                    <a:pt x="25" y="190"/>
                    <a:pt x="25" y="190"/>
                    <a:pt x="25" y="190"/>
                  </a:cubicBezTo>
                  <a:cubicBezTo>
                    <a:pt x="27" y="188"/>
                    <a:pt x="27" y="188"/>
                    <a:pt x="27" y="188"/>
                  </a:cubicBezTo>
                  <a:cubicBezTo>
                    <a:pt x="26" y="188"/>
                    <a:pt x="26" y="188"/>
                    <a:pt x="26" y="188"/>
                  </a:cubicBezTo>
                  <a:moveTo>
                    <a:pt x="182" y="172"/>
                  </a:moveTo>
                  <a:cubicBezTo>
                    <a:pt x="180" y="173"/>
                    <a:pt x="180" y="173"/>
                    <a:pt x="180" y="173"/>
                  </a:cubicBezTo>
                  <a:cubicBezTo>
                    <a:pt x="200" y="205"/>
                    <a:pt x="200" y="205"/>
                    <a:pt x="200" y="205"/>
                  </a:cubicBezTo>
                  <a:cubicBezTo>
                    <a:pt x="200" y="201"/>
                    <a:pt x="200" y="201"/>
                    <a:pt x="200" y="201"/>
                  </a:cubicBezTo>
                  <a:cubicBezTo>
                    <a:pt x="182" y="172"/>
                    <a:pt x="182" y="172"/>
                    <a:pt x="182" y="172"/>
                  </a:cubicBezTo>
                  <a:moveTo>
                    <a:pt x="178" y="165"/>
                  </a:moveTo>
                  <a:cubicBezTo>
                    <a:pt x="176" y="166"/>
                    <a:pt x="176" y="166"/>
                    <a:pt x="176" y="166"/>
                  </a:cubicBezTo>
                  <a:cubicBezTo>
                    <a:pt x="179" y="171"/>
                    <a:pt x="179" y="171"/>
                    <a:pt x="179" y="171"/>
                  </a:cubicBezTo>
                  <a:cubicBezTo>
                    <a:pt x="181" y="170"/>
                    <a:pt x="181" y="170"/>
                    <a:pt x="181" y="170"/>
                  </a:cubicBezTo>
                  <a:cubicBezTo>
                    <a:pt x="178" y="165"/>
                    <a:pt x="178" y="165"/>
                    <a:pt x="178" y="165"/>
                  </a:cubicBezTo>
                  <a:moveTo>
                    <a:pt x="34" y="160"/>
                  </a:moveTo>
                  <a:cubicBezTo>
                    <a:pt x="29" y="175"/>
                    <a:pt x="29" y="175"/>
                    <a:pt x="29" y="175"/>
                  </a:cubicBezTo>
                  <a:cubicBezTo>
                    <a:pt x="26" y="186"/>
                    <a:pt x="26" y="186"/>
                    <a:pt x="26" y="186"/>
                  </a:cubicBezTo>
                  <a:cubicBezTo>
                    <a:pt x="28" y="187"/>
                    <a:pt x="28" y="187"/>
                    <a:pt x="28" y="187"/>
                  </a:cubicBezTo>
                  <a:cubicBezTo>
                    <a:pt x="33" y="165"/>
                    <a:pt x="33" y="165"/>
                    <a:pt x="33" y="165"/>
                  </a:cubicBezTo>
                  <a:cubicBezTo>
                    <a:pt x="33" y="163"/>
                    <a:pt x="33" y="163"/>
                    <a:pt x="33" y="163"/>
                  </a:cubicBezTo>
                  <a:cubicBezTo>
                    <a:pt x="34" y="160"/>
                    <a:pt x="34" y="160"/>
                    <a:pt x="34" y="160"/>
                  </a:cubicBezTo>
                  <a:moveTo>
                    <a:pt x="33" y="155"/>
                  </a:moveTo>
                  <a:cubicBezTo>
                    <a:pt x="33" y="156"/>
                    <a:pt x="33" y="156"/>
                    <a:pt x="33" y="156"/>
                  </a:cubicBezTo>
                  <a:cubicBezTo>
                    <a:pt x="32" y="160"/>
                    <a:pt x="32" y="160"/>
                    <a:pt x="32" y="160"/>
                  </a:cubicBezTo>
                  <a:cubicBezTo>
                    <a:pt x="33" y="155"/>
                    <a:pt x="33" y="155"/>
                    <a:pt x="33" y="155"/>
                  </a:cubicBezTo>
                  <a:moveTo>
                    <a:pt x="171" y="154"/>
                  </a:moveTo>
                  <a:cubicBezTo>
                    <a:pt x="169" y="155"/>
                    <a:pt x="169" y="155"/>
                    <a:pt x="169" y="155"/>
                  </a:cubicBezTo>
                  <a:cubicBezTo>
                    <a:pt x="175" y="164"/>
                    <a:pt x="175" y="164"/>
                    <a:pt x="175" y="164"/>
                  </a:cubicBezTo>
                  <a:cubicBezTo>
                    <a:pt x="177" y="163"/>
                    <a:pt x="177" y="163"/>
                    <a:pt x="177" y="163"/>
                  </a:cubicBezTo>
                  <a:cubicBezTo>
                    <a:pt x="171" y="154"/>
                    <a:pt x="171" y="154"/>
                    <a:pt x="171" y="154"/>
                  </a:cubicBezTo>
                  <a:moveTo>
                    <a:pt x="36" y="149"/>
                  </a:moveTo>
                  <a:cubicBezTo>
                    <a:pt x="34" y="149"/>
                    <a:pt x="34" y="149"/>
                    <a:pt x="34" y="149"/>
                  </a:cubicBezTo>
                  <a:cubicBezTo>
                    <a:pt x="33" y="154"/>
                    <a:pt x="33" y="154"/>
                    <a:pt x="33" y="154"/>
                  </a:cubicBezTo>
                  <a:cubicBezTo>
                    <a:pt x="34" y="154"/>
                    <a:pt x="34" y="154"/>
                    <a:pt x="34" y="154"/>
                  </a:cubicBezTo>
                  <a:cubicBezTo>
                    <a:pt x="36" y="149"/>
                    <a:pt x="36" y="149"/>
                    <a:pt x="36" y="149"/>
                  </a:cubicBezTo>
                  <a:moveTo>
                    <a:pt x="167" y="147"/>
                  </a:moveTo>
                  <a:cubicBezTo>
                    <a:pt x="166" y="150"/>
                    <a:pt x="166" y="150"/>
                    <a:pt x="166" y="150"/>
                  </a:cubicBezTo>
                  <a:cubicBezTo>
                    <a:pt x="168" y="153"/>
                    <a:pt x="168" y="153"/>
                    <a:pt x="168" y="153"/>
                  </a:cubicBezTo>
                  <a:cubicBezTo>
                    <a:pt x="170" y="152"/>
                    <a:pt x="170" y="152"/>
                    <a:pt x="170" y="152"/>
                  </a:cubicBezTo>
                  <a:cubicBezTo>
                    <a:pt x="167" y="147"/>
                    <a:pt x="167" y="147"/>
                    <a:pt x="167" y="147"/>
                  </a:cubicBezTo>
                  <a:moveTo>
                    <a:pt x="164" y="142"/>
                  </a:moveTo>
                  <a:cubicBezTo>
                    <a:pt x="162" y="142"/>
                    <a:pt x="162" y="142"/>
                    <a:pt x="162" y="142"/>
                  </a:cubicBezTo>
                  <a:cubicBezTo>
                    <a:pt x="165" y="147"/>
                    <a:pt x="165" y="147"/>
                    <a:pt x="165" y="147"/>
                  </a:cubicBezTo>
                  <a:cubicBezTo>
                    <a:pt x="166" y="145"/>
                    <a:pt x="166" y="145"/>
                    <a:pt x="166" y="145"/>
                  </a:cubicBezTo>
                  <a:cubicBezTo>
                    <a:pt x="164" y="142"/>
                    <a:pt x="164" y="142"/>
                    <a:pt x="164" y="142"/>
                  </a:cubicBezTo>
                  <a:moveTo>
                    <a:pt x="144" y="109"/>
                  </a:moveTo>
                  <a:cubicBezTo>
                    <a:pt x="144" y="112"/>
                    <a:pt x="144" y="112"/>
                    <a:pt x="144" y="112"/>
                  </a:cubicBezTo>
                  <a:cubicBezTo>
                    <a:pt x="161" y="140"/>
                    <a:pt x="161" y="140"/>
                    <a:pt x="161" y="140"/>
                  </a:cubicBezTo>
                  <a:cubicBezTo>
                    <a:pt x="163" y="140"/>
                    <a:pt x="163" y="140"/>
                    <a:pt x="163" y="140"/>
                  </a:cubicBezTo>
                  <a:cubicBezTo>
                    <a:pt x="144" y="109"/>
                    <a:pt x="144" y="109"/>
                    <a:pt x="144" y="109"/>
                  </a:cubicBezTo>
                  <a:moveTo>
                    <a:pt x="141" y="104"/>
                  </a:moveTo>
                  <a:cubicBezTo>
                    <a:pt x="139" y="105"/>
                    <a:pt x="139" y="105"/>
                    <a:pt x="139" y="105"/>
                  </a:cubicBezTo>
                  <a:cubicBezTo>
                    <a:pt x="142" y="110"/>
                    <a:pt x="142" y="110"/>
                    <a:pt x="142" y="110"/>
                  </a:cubicBezTo>
                  <a:cubicBezTo>
                    <a:pt x="143" y="107"/>
                    <a:pt x="143" y="107"/>
                    <a:pt x="143" y="107"/>
                  </a:cubicBezTo>
                  <a:cubicBezTo>
                    <a:pt x="141" y="104"/>
                    <a:pt x="141" y="104"/>
                    <a:pt x="141" y="104"/>
                  </a:cubicBezTo>
                  <a:moveTo>
                    <a:pt x="139" y="101"/>
                  </a:moveTo>
                  <a:cubicBezTo>
                    <a:pt x="138" y="102"/>
                    <a:pt x="138" y="102"/>
                    <a:pt x="138" y="102"/>
                  </a:cubicBezTo>
                  <a:cubicBezTo>
                    <a:pt x="138" y="103"/>
                    <a:pt x="138" y="103"/>
                    <a:pt x="138" y="103"/>
                  </a:cubicBezTo>
                  <a:cubicBezTo>
                    <a:pt x="140" y="102"/>
                    <a:pt x="140" y="102"/>
                    <a:pt x="140" y="102"/>
                  </a:cubicBezTo>
                  <a:cubicBezTo>
                    <a:pt x="139" y="101"/>
                    <a:pt x="139" y="101"/>
                    <a:pt x="139" y="101"/>
                  </a:cubicBezTo>
                  <a:moveTo>
                    <a:pt x="50" y="85"/>
                  </a:moveTo>
                  <a:cubicBezTo>
                    <a:pt x="49" y="85"/>
                    <a:pt x="49" y="85"/>
                    <a:pt x="49" y="85"/>
                  </a:cubicBezTo>
                  <a:cubicBezTo>
                    <a:pt x="42" y="115"/>
                    <a:pt x="42" y="115"/>
                    <a:pt x="42" y="115"/>
                  </a:cubicBezTo>
                  <a:cubicBezTo>
                    <a:pt x="41" y="118"/>
                    <a:pt x="41" y="118"/>
                    <a:pt x="41" y="118"/>
                  </a:cubicBezTo>
                  <a:cubicBezTo>
                    <a:pt x="35" y="148"/>
                    <a:pt x="35" y="148"/>
                    <a:pt x="35" y="148"/>
                  </a:cubicBezTo>
                  <a:cubicBezTo>
                    <a:pt x="36" y="147"/>
                    <a:pt x="36" y="147"/>
                    <a:pt x="36" y="147"/>
                  </a:cubicBezTo>
                  <a:cubicBezTo>
                    <a:pt x="37" y="145"/>
                    <a:pt x="37" y="145"/>
                    <a:pt x="37" y="145"/>
                  </a:cubicBezTo>
                  <a:cubicBezTo>
                    <a:pt x="42" y="122"/>
                    <a:pt x="42" y="122"/>
                    <a:pt x="42" y="122"/>
                  </a:cubicBezTo>
                  <a:cubicBezTo>
                    <a:pt x="43" y="118"/>
                    <a:pt x="43" y="118"/>
                    <a:pt x="43" y="118"/>
                  </a:cubicBezTo>
                  <a:cubicBezTo>
                    <a:pt x="50" y="85"/>
                    <a:pt x="50" y="85"/>
                    <a:pt x="50" y="85"/>
                  </a:cubicBezTo>
                  <a:moveTo>
                    <a:pt x="90" y="23"/>
                  </a:moveTo>
                  <a:cubicBezTo>
                    <a:pt x="137" y="101"/>
                    <a:pt x="137" y="101"/>
                    <a:pt x="137" y="101"/>
                  </a:cubicBezTo>
                  <a:cubicBezTo>
                    <a:pt x="138" y="100"/>
                    <a:pt x="138" y="100"/>
                    <a:pt x="138" y="100"/>
                  </a:cubicBezTo>
                  <a:cubicBezTo>
                    <a:pt x="94" y="26"/>
                    <a:pt x="94" y="26"/>
                    <a:pt x="94" y="26"/>
                  </a:cubicBezTo>
                  <a:cubicBezTo>
                    <a:pt x="90" y="23"/>
                    <a:pt x="90" y="23"/>
                    <a:pt x="90" y="23"/>
                  </a:cubicBezTo>
                  <a:moveTo>
                    <a:pt x="66" y="4"/>
                  </a:moveTo>
                  <a:cubicBezTo>
                    <a:pt x="49" y="83"/>
                    <a:pt x="49" y="83"/>
                    <a:pt x="49" y="83"/>
                  </a:cubicBezTo>
                  <a:cubicBezTo>
                    <a:pt x="51" y="83"/>
                    <a:pt x="51" y="83"/>
                    <a:pt x="51" y="83"/>
                  </a:cubicBezTo>
                  <a:cubicBezTo>
                    <a:pt x="68" y="5"/>
                    <a:pt x="68" y="5"/>
                    <a:pt x="68" y="5"/>
                  </a:cubicBezTo>
                  <a:cubicBezTo>
                    <a:pt x="66" y="4"/>
                    <a:pt x="66" y="4"/>
                    <a:pt x="66" y="4"/>
                  </a:cubicBezTo>
                  <a:moveTo>
                    <a:pt x="67" y="1"/>
                  </a:moveTo>
                  <a:cubicBezTo>
                    <a:pt x="67" y="2"/>
                    <a:pt x="67" y="2"/>
                    <a:pt x="67" y="2"/>
                  </a:cubicBezTo>
                  <a:cubicBezTo>
                    <a:pt x="68" y="3"/>
                    <a:pt x="68" y="3"/>
                    <a:pt x="68" y="3"/>
                  </a:cubicBezTo>
                  <a:cubicBezTo>
                    <a:pt x="69" y="2"/>
                    <a:pt x="69" y="2"/>
                    <a:pt x="69" y="2"/>
                  </a:cubicBezTo>
                  <a:cubicBezTo>
                    <a:pt x="68" y="1"/>
                    <a:pt x="68" y="1"/>
                    <a:pt x="67" y="1"/>
                  </a:cubicBezTo>
                  <a:moveTo>
                    <a:pt x="78" y="0"/>
                  </a:moveTo>
                  <a:cubicBezTo>
                    <a:pt x="78" y="1"/>
                    <a:pt x="77" y="1"/>
                    <a:pt x="76" y="1"/>
                  </a:cubicBezTo>
                  <a:cubicBezTo>
                    <a:pt x="87" y="18"/>
                    <a:pt x="87" y="18"/>
                    <a:pt x="87" y="18"/>
                  </a:cubicBezTo>
                  <a:cubicBezTo>
                    <a:pt x="91" y="22"/>
                    <a:pt x="91" y="22"/>
                    <a:pt x="91" y="22"/>
                  </a:cubicBezTo>
                  <a:cubicBezTo>
                    <a:pt x="78" y="0"/>
                    <a:pt x="78" y="0"/>
                    <a:pt x="7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8" name="Freeform 8"/>
            <p:cNvSpPr>
              <a:spLocks noEditPoints="1"/>
            </p:cNvSpPr>
            <p:nvPr/>
          </p:nvSpPr>
          <p:spPr bwMode="auto">
            <a:xfrm>
              <a:off x="7319990" y="2989328"/>
              <a:ext cx="754990" cy="483051"/>
            </a:xfrm>
            <a:custGeom>
              <a:avLst/>
              <a:gdLst>
                <a:gd name="T0" fmla="*/ 169 w 178"/>
                <a:gd name="T1" fmla="*/ 125 h 125"/>
                <a:gd name="T2" fmla="*/ 170 w 178"/>
                <a:gd name="T3" fmla="*/ 125 h 125"/>
                <a:gd name="T4" fmla="*/ 170 w 178"/>
                <a:gd name="T5" fmla="*/ 124 h 125"/>
                <a:gd name="T6" fmla="*/ 165 w 178"/>
                <a:gd name="T7" fmla="*/ 124 h 125"/>
                <a:gd name="T8" fmla="*/ 167 w 178"/>
                <a:gd name="T9" fmla="*/ 125 h 125"/>
                <a:gd name="T10" fmla="*/ 167 w 178"/>
                <a:gd name="T11" fmla="*/ 124 h 125"/>
                <a:gd name="T12" fmla="*/ 150 w 178"/>
                <a:gd name="T13" fmla="*/ 123 h 125"/>
                <a:gd name="T14" fmla="*/ 149 w 178"/>
                <a:gd name="T15" fmla="*/ 125 h 125"/>
                <a:gd name="T16" fmla="*/ 163 w 178"/>
                <a:gd name="T17" fmla="*/ 125 h 125"/>
                <a:gd name="T18" fmla="*/ 150 w 178"/>
                <a:gd name="T19" fmla="*/ 123 h 125"/>
                <a:gd name="T20" fmla="*/ 130 w 178"/>
                <a:gd name="T21" fmla="*/ 125 h 125"/>
                <a:gd name="T22" fmla="*/ 146 w 178"/>
                <a:gd name="T23" fmla="*/ 124 h 125"/>
                <a:gd name="T24" fmla="*/ 130 w 178"/>
                <a:gd name="T25" fmla="*/ 123 h 125"/>
                <a:gd name="T26" fmla="*/ 59 w 178"/>
                <a:gd name="T27" fmla="*/ 125 h 125"/>
                <a:gd name="T28" fmla="*/ 129 w 178"/>
                <a:gd name="T29" fmla="*/ 123 h 125"/>
                <a:gd name="T30" fmla="*/ 14 w 178"/>
                <a:gd name="T31" fmla="*/ 123 h 125"/>
                <a:gd name="T32" fmla="*/ 57 w 178"/>
                <a:gd name="T33" fmla="*/ 125 h 125"/>
                <a:gd name="T34" fmla="*/ 14 w 178"/>
                <a:gd name="T35" fmla="*/ 123 h 125"/>
                <a:gd name="T36" fmla="*/ 175 w 178"/>
                <a:gd name="T37" fmla="*/ 121 h 125"/>
                <a:gd name="T38" fmla="*/ 174 w 178"/>
                <a:gd name="T39" fmla="*/ 124 h 125"/>
                <a:gd name="T40" fmla="*/ 176 w 178"/>
                <a:gd name="T41" fmla="*/ 125 h 125"/>
                <a:gd name="T42" fmla="*/ 177 w 178"/>
                <a:gd name="T43" fmla="*/ 123 h 125"/>
                <a:gd name="T44" fmla="*/ 176 w 178"/>
                <a:gd name="T45" fmla="*/ 121 h 125"/>
                <a:gd name="T46" fmla="*/ 177 w 178"/>
                <a:gd name="T47" fmla="*/ 119 h 125"/>
                <a:gd name="T48" fmla="*/ 177 w 178"/>
                <a:gd name="T49" fmla="*/ 119 h 125"/>
                <a:gd name="T50" fmla="*/ 175 w 178"/>
                <a:gd name="T51" fmla="*/ 114 h 125"/>
                <a:gd name="T52" fmla="*/ 175 w 178"/>
                <a:gd name="T53" fmla="*/ 118 h 125"/>
                <a:gd name="T54" fmla="*/ 177 w 178"/>
                <a:gd name="T55" fmla="*/ 113 h 125"/>
                <a:gd name="T56" fmla="*/ 173 w 178"/>
                <a:gd name="T57" fmla="*/ 77 h 125"/>
                <a:gd name="T58" fmla="*/ 175 w 178"/>
                <a:gd name="T59" fmla="*/ 92 h 125"/>
                <a:gd name="T60" fmla="*/ 175 w 178"/>
                <a:gd name="T61" fmla="*/ 77 h 125"/>
                <a:gd name="T62" fmla="*/ 0 w 178"/>
                <a:gd name="T63" fmla="*/ 123 h 125"/>
                <a:gd name="T64" fmla="*/ 2 w 178"/>
                <a:gd name="T65" fmla="*/ 124 h 125"/>
                <a:gd name="T66" fmla="*/ 12 w 178"/>
                <a:gd name="T67" fmla="*/ 123 h 125"/>
                <a:gd name="T68" fmla="*/ 2 w 178"/>
                <a:gd name="T69" fmla="*/ 71 h 125"/>
                <a:gd name="T70" fmla="*/ 0 w 178"/>
                <a:gd name="T71" fmla="*/ 50 h 125"/>
                <a:gd name="T72" fmla="*/ 2 w 178"/>
                <a:gd name="T73" fmla="*/ 61 h 125"/>
                <a:gd name="T74" fmla="*/ 0 w 178"/>
                <a:gd name="T75" fmla="*/ 50 h 125"/>
                <a:gd name="T76" fmla="*/ 0 w 178"/>
                <a:gd name="T77" fmla="*/ 42 h 125"/>
                <a:gd name="T78" fmla="*/ 2 w 178"/>
                <a:gd name="T79" fmla="*/ 49 h 125"/>
                <a:gd name="T80" fmla="*/ 0 w 178"/>
                <a:gd name="T81" fmla="*/ 38 h 125"/>
                <a:gd name="T82" fmla="*/ 2 w 178"/>
                <a:gd name="T83" fmla="*/ 40 h 125"/>
                <a:gd name="T84" fmla="*/ 1 w 178"/>
                <a:gd name="T85" fmla="*/ 38 h 125"/>
                <a:gd name="T86" fmla="*/ 172 w 178"/>
                <a:gd name="T87" fmla="*/ 28 h 125"/>
                <a:gd name="T88" fmla="*/ 173 w 178"/>
                <a:gd name="T89" fmla="*/ 75 h 125"/>
                <a:gd name="T90" fmla="*/ 172 w 178"/>
                <a:gd name="T91" fmla="*/ 28 h 125"/>
                <a:gd name="T92" fmla="*/ 5 w 178"/>
                <a:gd name="T93" fmla="*/ 31 h 125"/>
                <a:gd name="T94" fmla="*/ 38 w 178"/>
                <a:gd name="T95" fmla="*/ 27 h 125"/>
                <a:gd name="T96" fmla="*/ 171 w 178"/>
                <a:gd name="T97" fmla="*/ 10 h 125"/>
                <a:gd name="T98" fmla="*/ 170 w 178"/>
                <a:gd name="T99" fmla="*/ 26 h 125"/>
                <a:gd name="T100" fmla="*/ 171 w 178"/>
                <a:gd name="T101" fmla="*/ 10 h 125"/>
                <a:gd name="T102" fmla="*/ 39 w 178"/>
                <a:gd name="T103" fmla="*/ 24 h 125"/>
                <a:gd name="T104" fmla="*/ 135 w 178"/>
                <a:gd name="T105" fmla="*/ 6 h 125"/>
                <a:gd name="T106" fmla="*/ 156 w 178"/>
                <a:gd name="T107" fmla="*/ 0 h 125"/>
                <a:gd name="T108" fmla="*/ 137 w 178"/>
                <a:gd name="T109" fmla="*/ 6 h 125"/>
                <a:gd name="T110" fmla="*/ 156 w 178"/>
                <a:gd name="T11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5">
                  <a:moveTo>
                    <a:pt x="170" y="124"/>
                  </a:moveTo>
                  <a:cubicBezTo>
                    <a:pt x="169" y="125"/>
                    <a:pt x="169" y="125"/>
                    <a:pt x="169" y="125"/>
                  </a:cubicBezTo>
                  <a:cubicBezTo>
                    <a:pt x="169" y="125"/>
                    <a:pt x="169" y="125"/>
                    <a:pt x="169" y="125"/>
                  </a:cubicBezTo>
                  <a:cubicBezTo>
                    <a:pt x="170" y="125"/>
                    <a:pt x="170" y="125"/>
                    <a:pt x="170" y="125"/>
                  </a:cubicBezTo>
                  <a:cubicBezTo>
                    <a:pt x="171" y="124"/>
                    <a:pt x="171" y="124"/>
                    <a:pt x="171" y="124"/>
                  </a:cubicBezTo>
                  <a:cubicBezTo>
                    <a:pt x="170" y="124"/>
                    <a:pt x="170" y="124"/>
                    <a:pt x="170" y="124"/>
                  </a:cubicBezTo>
                  <a:moveTo>
                    <a:pt x="165" y="124"/>
                  </a:moveTo>
                  <a:cubicBezTo>
                    <a:pt x="165" y="124"/>
                    <a:pt x="165" y="124"/>
                    <a:pt x="165" y="124"/>
                  </a:cubicBezTo>
                  <a:cubicBezTo>
                    <a:pt x="166" y="125"/>
                    <a:pt x="166" y="125"/>
                    <a:pt x="166" y="125"/>
                  </a:cubicBezTo>
                  <a:cubicBezTo>
                    <a:pt x="167" y="125"/>
                    <a:pt x="167" y="125"/>
                    <a:pt x="167" y="125"/>
                  </a:cubicBezTo>
                  <a:cubicBezTo>
                    <a:pt x="167" y="125"/>
                    <a:pt x="167" y="125"/>
                    <a:pt x="167" y="125"/>
                  </a:cubicBezTo>
                  <a:cubicBezTo>
                    <a:pt x="167" y="124"/>
                    <a:pt x="167" y="124"/>
                    <a:pt x="167" y="124"/>
                  </a:cubicBezTo>
                  <a:cubicBezTo>
                    <a:pt x="165" y="124"/>
                    <a:pt x="165" y="124"/>
                    <a:pt x="165" y="124"/>
                  </a:cubicBezTo>
                  <a:moveTo>
                    <a:pt x="150" y="123"/>
                  </a:moveTo>
                  <a:cubicBezTo>
                    <a:pt x="148" y="125"/>
                    <a:pt x="148" y="125"/>
                    <a:pt x="148" y="125"/>
                  </a:cubicBezTo>
                  <a:cubicBezTo>
                    <a:pt x="149" y="125"/>
                    <a:pt x="149" y="125"/>
                    <a:pt x="149" y="125"/>
                  </a:cubicBezTo>
                  <a:cubicBezTo>
                    <a:pt x="163" y="125"/>
                    <a:pt x="163" y="125"/>
                    <a:pt x="163" y="125"/>
                  </a:cubicBezTo>
                  <a:cubicBezTo>
                    <a:pt x="163" y="125"/>
                    <a:pt x="163" y="125"/>
                    <a:pt x="163" y="125"/>
                  </a:cubicBezTo>
                  <a:cubicBezTo>
                    <a:pt x="161" y="123"/>
                    <a:pt x="161" y="123"/>
                    <a:pt x="161" y="123"/>
                  </a:cubicBezTo>
                  <a:cubicBezTo>
                    <a:pt x="150" y="123"/>
                    <a:pt x="150" y="123"/>
                    <a:pt x="150" y="123"/>
                  </a:cubicBezTo>
                  <a:moveTo>
                    <a:pt x="130" y="123"/>
                  </a:moveTo>
                  <a:cubicBezTo>
                    <a:pt x="130" y="125"/>
                    <a:pt x="130" y="125"/>
                    <a:pt x="130" y="125"/>
                  </a:cubicBezTo>
                  <a:cubicBezTo>
                    <a:pt x="144" y="125"/>
                    <a:pt x="144" y="125"/>
                    <a:pt x="144" y="125"/>
                  </a:cubicBezTo>
                  <a:cubicBezTo>
                    <a:pt x="146" y="124"/>
                    <a:pt x="146" y="124"/>
                    <a:pt x="146" y="124"/>
                  </a:cubicBezTo>
                  <a:cubicBezTo>
                    <a:pt x="146" y="123"/>
                    <a:pt x="146" y="123"/>
                    <a:pt x="146" y="123"/>
                  </a:cubicBezTo>
                  <a:cubicBezTo>
                    <a:pt x="130" y="123"/>
                    <a:pt x="130" y="123"/>
                    <a:pt x="130" y="123"/>
                  </a:cubicBezTo>
                  <a:moveTo>
                    <a:pt x="58" y="123"/>
                  </a:moveTo>
                  <a:cubicBezTo>
                    <a:pt x="59" y="125"/>
                    <a:pt x="59" y="125"/>
                    <a:pt x="59" y="125"/>
                  </a:cubicBezTo>
                  <a:cubicBezTo>
                    <a:pt x="128" y="125"/>
                    <a:pt x="128" y="125"/>
                    <a:pt x="128" y="125"/>
                  </a:cubicBezTo>
                  <a:cubicBezTo>
                    <a:pt x="129" y="123"/>
                    <a:pt x="129" y="123"/>
                    <a:pt x="129" y="123"/>
                  </a:cubicBezTo>
                  <a:cubicBezTo>
                    <a:pt x="58" y="123"/>
                    <a:pt x="58" y="123"/>
                    <a:pt x="58" y="123"/>
                  </a:cubicBezTo>
                  <a:moveTo>
                    <a:pt x="14" y="123"/>
                  </a:moveTo>
                  <a:cubicBezTo>
                    <a:pt x="14" y="124"/>
                    <a:pt x="14" y="124"/>
                    <a:pt x="14" y="124"/>
                  </a:cubicBezTo>
                  <a:cubicBezTo>
                    <a:pt x="57" y="125"/>
                    <a:pt x="57" y="125"/>
                    <a:pt x="57" y="125"/>
                  </a:cubicBezTo>
                  <a:cubicBezTo>
                    <a:pt x="56" y="123"/>
                    <a:pt x="56" y="123"/>
                    <a:pt x="56" y="123"/>
                  </a:cubicBezTo>
                  <a:cubicBezTo>
                    <a:pt x="14" y="123"/>
                    <a:pt x="14" y="123"/>
                    <a:pt x="14" y="123"/>
                  </a:cubicBezTo>
                  <a:moveTo>
                    <a:pt x="176" y="121"/>
                  </a:moveTo>
                  <a:cubicBezTo>
                    <a:pt x="175" y="121"/>
                    <a:pt x="175" y="121"/>
                    <a:pt x="175" y="121"/>
                  </a:cubicBezTo>
                  <a:cubicBezTo>
                    <a:pt x="176" y="124"/>
                    <a:pt x="176" y="124"/>
                    <a:pt x="176" y="124"/>
                  </a:cubicBezTo>
                  <a:cubicBezTo>
                    <a:pt x="174" y="124"/>
                    <a:pt x="174" y="124"/>
                    <a:pt x="174" y="124"/>
                  </a:cubicBezTo>
                  <a:cubicBezTo>
                    <a:pt x="172" y="125"/>
                    <a:pt x="172" y="125"/>
                    <a:pt x="172" y="125"/>
                  </a:cubicBezTo>
                  <a:cubicBezTo>
                    <a:pt x="176" y="125"/>
                    <a:pt x="176" y="125"/>
                    <a:pt x="176" y="125"/>
                  </a:cubicBezTo>
                  <a:cubicBezTo>
                    <a:pt x="178" y="125"/>
                    <a:pt x="178" y="125"/>
                    <a:pt x="178" y="125"/>
                  </a:cubicBezTo>
                  <a:cubicBezTo>
                    <a:pt x="177" y="123"/>
                    <a:pt x="177" y="123"/>
                    <a:pt x="177" y="123"/>
                  </a:cubicBezTo>
                  <a:cubicBezTo>
                    <a:pt x="177" y="121"/>
                    <a:pt x="177" y="121"/>
                    <a:pt x="177" y="121"/>
                  </a:cubicBezTo>
                  <a:cubicBezTo>
                    <a:pt x="176" y="121"/>
                    <a:pt x="176" y="121"/>
                    <a:pt x="176" y="121"/>
                  </a:cubicBezTo>
                  <a:moveTo>
                    <a:pt x="177" y="119"/>
                  </a:moveTo>
                  <a:cubicBezTo>
                    <a:pt x="177" y="119"/>
                    <a:pt x="177" y="119"/>
                    <a:pt x="177" y="119"/>
                  </a:cubicBezTo>
                  <a:cubicBezTo>
                    <a:pt x="177" y="119"/>
                    <a:pt x="177" y="119"/>
                    <a:pt x="177" y="119"/>
                  </a:cubicBezTo>
                  <a:cubicBezTo>
                    <a:pt x="177" y="119"/>
                    <a:pt x="177" y="119"/>
                    <a:pt x="177" y="119"/>
                  </a:cubicBezTo>
                  <a:moveTo>
                    <a:pt x="177" y="113"/>
                  </a:moveTo>
                  <a:cubicBezTo>
                    <a:pt x="176" y="114"/>
                    <a:pt x="176" y="114"/>
                    <a:pt x="175" y="114"/>
                  </a:cubicBezTo>
                  <a:cubicBezTo>
                    <a:pt x="175" y="118"/>
                    <a:pt x="175" y="118"/>
                    <a:pt x="175" y="118"/>
                  </a:cubicBezTo>
                  <a:cubicBezTo>
                    <a:pt x="175" y="118"/>
                    <a:pt x="175" y="118"/>
                    <a:pt x="175" y="118"/>
                  </a:cubicBezTo>
                  <a:cubicBezTo>
                    <a:pt x="177" y="117"/>
                    <a:pt x="177" y="117"/>
                    <a:pt x="177" y="117"/>
                  </a:cubicBezTo>
                  <a:cubicBezTo>
                    <a:pt x="177" y="113"/>
                    <a:pt x="177" y="113"/>
                    <a:pt x="177" y="113"/>
                  </a:cubicBezTo>
                  <a:moveTo>
                    <a:pt x="175" y="77"/>
                  </a:moveTo>
                  <a:cubicBezTo>
                    <a:pt x="173" y="77"/>
                    <a:pt x="173" y="77"/>
                    <a:pt x="173" y="77"/>
                  </a:cubicBezTo>
                  <a:cubicBezTo>
                    <a:pt x="174" y="92"/>
                    <a:pt x="174" y="92"/>
                    <a:pt x="174" y="92"/>
                  </a:cubicBezTo>
                  <a:cubicBezTo>
                    <a:pt x="174" y="92"/>
                    <a:pt x="175" y="92"/>
                    <a:pt x="175" y="92"/>
                  </a:cubicBezTo>
                  <a:cubicBezTo>
                    <a:pt x="176" y="92"/>
                    <a:pt x="176" y="92"/>
                    <a:pt x="176" y="92"/>
                  </a:cubicBezTo>
                  <a:cubicBezTo>
                    <a:pt x="175" y="77"/>
                    <a:pt x="175" y="77"/>
                    <a:pt x="175" y="77"/>
                  </a:cubicBezTo>
                  <a:moveTo>
                    <a:pt x="0" y="62"/>
                  </a:moveTo>
                  <a:cubicBezTo>
                    <a:pt x="0" y="123"/>
                    <a:pt x="0" y="123"/>
                    <a:pt x="0" y="123"/>
                  </a:cubicBezTo>
                  <a:cubicBezTo>
                    <a:pt x="0" y="124"/>
                    <a:pt x="0" y="124"/>
                    <a:pt x="0" y="124"/>
                  </a:cubicBezTo>
                  <a:cubicBezTo>
                    <a:pt x="2" y="124"/>
                    <a:pt x="2" y="124"/>
                    <a:pt x="2" y="124"/>
                  </a:cubicBezTo>
                  <a:cubicBezTo>
                    <a:pt x="12" y="124"/>
                    <a:pt x="12" y="124"/>
                    <a:pt x="12" y="124"/>
                  </a:cubicBezTo>
                  <a:cubicBezTo>
                    <a:pt x="12" y="123"/>
                    <a:pt x="12" y="123"/>
                    <a:pt x="12" y="123"/>
                  </a:cubicBezTo>
                  <a:cubicBezTo>
                    <a:pt x="2" y="123"/>
                    <a:pt x="2" y="123"/>
                    <a:pt x="2" y="123"/>
                  </a:cubicBezTo>
                  <a:cubicBezTo>
                    <a:pt x="2" y="71"/>
                    <a:pt x="2" y="71"/>
                    <a:pt x="2" y="71"/>
                  </a:cubicBezTo>
                  <a:cubicBezTo>
                    <a:pt x="0" y="62"/>
                    <a:pt x="0" y="62"/>
                    <a:pt x="0" y="62"/>
                  </a:cubicBezTo>
                  <a:moveTo>
                    <a:pt x="0" y="50"/>
                  </a:moveTo>
                  <a:cubicBezTo>
                    <a:pt x="0" y="52"/>
                    <a:pt x="0" y="52"/>
                    <a:pt x="0" y="52"/>
                  </a:cubicBezTo>
                  <a:cubicBezTo>
                    <a:pt x="2" y="61"/>
                    <a:pt x="2" y="61"/>
                    <a:pt x="2" y="61"/>
                  </a:cubicBezTo>
                  <a:cubicBezTo>
                    <a:pt x="2" y="51"/>
                    <a:pt x="2" y="51"/>
                    <a:pt x="2" y="51"/>
                  </a:cubicBezTo>
                  <a:cubicBezTo>
                    <a:pt x="0" y="50"/>
                    <a:pt x="0" y="50"/>
                    <a:pt x="0" y="50"/>
                  </a:cubicBezTo>
                  <a:moveTo>
                    <a:pt x="2" y="42"/>
                  </a:moveTo>
                  <a:cubicBezTo>
                    <a:pt x="0" y="42"/>
                    <a:pt x="0" y="42"/>
                    <a:pt x="0" y="42"/>
                  </a:cubicBezTo>
                  <a:cubicBezTo>
                    <a:pt x="0" y="48"/>
                    <a:pt x="0" y="48"/>
                    <a:pt x="0" y="48"/>
                  </a:cubicBezTo>
                  <a:cubicBezTo>
                    <a:pt x="2" y="49"/>
                    <a:pt x="2" y="49"/>
                    <a:pt x="2" y="49"/>
                  </a:cubicBezTo>
                  <a:cubicBezTo>
                    <a:pt x="2" y="42"/>
                    <a:pt x="2" y="42"/>
                    <a:pt x="2" y="42"/>
                  </a:cubicBezTo>
                  <a:moveTo>
                    <a:pt x="0" y="38"/>
                  </a:moveTo>
                  <a:cubicBezTo>
                    <a:pt x="0" y="40"/>
                    <a:pt x="0" y="40"/>
                    <a:pt x="0" y="40"/>
                  </a:cubicBezTo>
                  <a:cubicBezTo>
                    <a:pt x="2" y="40"/>
                    <a:pt x="2" y="40"/>
                    <a:pt x="2" y="40"/>
                  </a:cubicBezTo>
                  <a:cubicBezTo>
                    <a:pt x="2" y="38"/>
                    <a:pt x="2" y="38"/>
                    <a:pt x="2" y="38"/>
                  </a:cubicBezTo>
                  <a:cubicBezTo>
                    <a:pt x="2" y="38"/>
                    <a:pt x="1" y="38"/>
                    <a:pt x="1" y="38"/>
                  </a:cubicBezTo>
                  <a:cubicBezTo>
                    <a:pt x="1" y="38"/>
                    <a:pt x="0" y="38"/>
                    <a:pt x="0" y="38"/>
                  </a:cubicBezTo>
                  <a:moveTo>
                    <a:pt x="172" y="28"/>
                  </a:moveTo>
                  <a:cubicBezTo>
                    <a:pt x="170" y="28"/>
                    <a:pt x="170" y="28"/>
                    <a:pt x="170" y="28"/>
                  </a:cubicBezTo>
                  <a:cubicBezTo>
                    <a:pt x="173" y="75"/>
                    <a:pt x="173" y="75"/>
                    <a:pt x="173" y="75"/>
                  </a:cubicBezTo>
                  <a:cubicBezTo>
                    <a:pt x="175" y="75"/>
                    <a:pt x="175" y="75"/>
                    <a:pt x="175" y="75"/>
                  </a:cubicBezTo>
                  <a:cubicBezTo>
                    <a:pt x="172" y="28"/>
                    <a:pt x="172" y="28"/>
                    <a:pt x="172" y="28"/>
                  </a:cubicBezTo>
                  <a:moveTo>
                    <a:pt x="37" y="25"/>
                  </a:moveTo>
                  <a:cubicBezTo>
                    <a:pt x="5" y="31"/>
                    <a:pt x="5" y="31"/>
                    <a:pt x="5" y="31"/>
                  </a:cubicBezTo>
                  <a:cubicBezTo>
                    <a:pt x="6" y="32"/>
                    <a:pt x="6" y="33"/>
                    <a:pt x="6" y="33"/>
                  </a:cubicBezTo>
                  <a:cubicBezTo>
                    <a:pt x="38" y="27"/>
                    <a:pt x="38" y="27"/>
                    <a:pt x="38" y="27"/>
                  </a:cubicBezTo>
                  <a:cubicBezTo>
                    <a:pt x="37" y="25"/>
                    <a:pt x="37" y="25"/>
                    <a:pt x="37" y="25"/>
                  </a:cubicBezTo>
                  <a:moveTo>
                    <a:pt x="171" y="10"/>
                  </a:moveTo>
                  <a:cubicBezTo>
                    <a:pt x="171" y="10"/>
                    <a:pt x="170" y="10"/>
                    <a:pt x="169" y="10"/>
                  </a:cubicBezTo>
                  <a:cubicBezTo>
                    <a:pt x="170" y="26"/>
                    <a:pt x="170" y="26"/>
                    <a:pt x="170" y="26"/>
                  </a:cubicBezTo>
                  <a:cubicBezTo>
                    <a:pt x="172" y="26"/>
                    <a:pt x="172" y="26"/>
                    <a:pt x="172" y="26"/>
                  </a:cubicBezTo>
                  <a:cubicBezTo>
                    <a:pt x="171" y="10"/>
                    <a:pt x="171" y="10"/>
                    <a:pt x="171" y="10"/>
                  </a:cubicBezTo>
                  <a:moveTo>
                    <a:pt x="135" y="5"/>
                  </a:moveTo>
                  <a:cubicBezTo>
                    <a:pt x="39" y="24"/>
                    <a:pt x="39" y="24"/>
                    <a:pt x="39" y="24"/>
                  </a:cubicBezTo>
                  <a:cubicBezTo>
                    <a:pt x="39" y="26"/>
                    <a:pt x="39" y="26"/>
                    <a:pt x="39" y="26"/>
                  </a:cubicBezTo>
                  <a:cubicBezTo>
                    <a:pt x="135" y="6"/>
                    <a:pt x="135" y="6"/>
                    <a:pt x="135" y="6"/>
                  </a:cubicBezTo>
                  <a:cubicBezTo>
                    <a:pt x="135" y="5"/>
                    <a:pt x="135" y="5"/>
                    <a:pt x="135" y="5"/>
                  </a:cubicBezTo>
                  <a:moveTo>
                    <a:pt x="156" y="0"/>
                  </a:moveTo>
                  <a:cubicBezTo>
                    <a:pt x="137" y="4"/>
                    <a:pt x="137" y="4"/>
                    <a:pt x="137" y="4"/>
                  </a:cubicBezTo>
                  <a:cubicBezTo>
                    <a:pt x="137" y="6"/>
                    <a:pt x="137" y="6"/>
                    <a:pt x="137" y="6"/>
                  </a:cubicBezTo>
                  <a:cubicBezTo>
                    <a:pt x="156" y="2"/>
                    <a:pt x="156" y="2"/>
                    <a:pt x="156" y="2"/>
                  </a:cubicBezTo>
                  <a:cubicBezTo>
                    <a:pt x="156" y="1"/>
                    <a:pt x="156" y="1"/>
                    <a:pt x="15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9" name="Freeform 9"/>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close/>
                  <a:moveTo>
                    <a:pt x="59" y="282"/>
                  </a:moveTo>
                  <a:lnTo>
                    <a:pt x="29" y="313"/>
                  </a:lnTo>
                  <a:lnTo>
                    <a:pt x="31" y="318"/>
                  </a:lnTo>
                  <a:lnTo>
                    <a:pt x="62" y="287"/>
                  </a:lnTo>
                  <a:lnTo>
                    <a:pt x="59" y="282"/>
                  </a:lnTo>
                  <a:close/>
                  <a:moveTo>
                    <a:pt x="22" y="275"/>
                  </a:moveTo>
                  <a:lnTo>
                    <a:pt x="17" y="277"/>
                  </a:lnTo>
                  <a:lnTo>
                    <a:pt x="17" y="282"/>
                  </a:lnTo>
                  <a:lnTo>
                    <a:pt x="22" y="296"/>
                  </a:lnTo>
                  <a:lnTo>
                    <a:pt x="22" y="275"/>
                  </a:lnTo>
                  <a:close/>
                  <a:moveTo>
                    <a:pt x="71" y="273"/>
                  </a:moveTo>
                  <a:lnTo>
                    <a:pt x="62" y="280"/>
                  </a:lnTo>
                  <a:lnTo>
                    <a:pt x="67" y="282"/>
                  </a:lnTo>
                  <a:lnTo>
                    <a:pt x="76" y="273"/>
                  </a:lnTo>
                  <a:lnTo>
                    <a:pt x="71" y="273"/>
                  </a:lnTo>
                  <a:close/>
                  <a:moveTo>
                    <a:pt x="17" y="266"/>
                  </a:moveTo>
                  <a:lnTo>
                    <a:pt x="17" y="273"/>
                  </a:lnTo>
                  <a:lnTo>
                    <a:pt x="19" y="270"/>
                  </a:lnTo>
                  <a:lnTo>
                    <a:pt x="19" y="268"/>
                  </a:lnTo>
                  <a:lnTo>
                    <a:pt x="17" y="266"/>
                  </a:lnTo>
                  <a:close/>
                  <a:moveTo>
                    <a:pt x="81" y="261"/>
                  </a:moveTo>
                  <a:lnTo>
                    <a:pt x="74" y="268"/>
                  </a:lnTo>
                  <a:lnTo>
                    <a:pt x="81" y="268"/>
                  </a:lnTo>
                  <a:lnTo>
                    <a:pt x="83" y="266"/>
                  </a:lnTo>
                  <a:lnTo>
                    <a:pt x="81" y="261"/>
                  </a:lnTo>
                  <a:close/>
                  <a:moveTo>
                    <a:pt x="95" y="247"/>
                  </a:moveTo>
                  <a:lnTo>
                    <a:pt x="83" y="259"/>
                  </a:lnTo>
                  <a:lnTo>
                    <a:pt x="85" y="261"/>
                  </a:lnTo>
                  <a:lnTo>
                    <a:pt x="100" y="249"/>
                  </a:lnTo>
                  <a:lnTo>
                    <a:pt x="95" y="247"/>
                  </a:lnTo>
                  <a:close/>
                  <a:moveTo>
                    <a:pt x="14" y="240"/>
                  </a:moveTo>
                  <a:lnTo>
                    <a:pt x="14" y="263"/>
                  </a:lnTo>
                  <a:lnTo>
                    <a:pt x="19" y="263"/>
                  </a:lnTo>
                  <a:lnTo>
                    <a:pt x="19" y="244"/>
                  </a:lnTo>
                  <a:lnTo>
                    <a:pt x="14" y="240"/>
                  </a:lnTo>
                  <a:close/>
                  <a:moveTo>
                    <a:pt x="97" y="225"/>
                  </a:moveTo>
                  <a:lnTo>
                    <a:pt x="93" y="228"/>
                  </a:lnTo>
                  <a:lnTo>
                    <a:pt x="100" y="244"/>
                  </a:lnTo>
                  <a:lnTo>
                    <a:pt x="97" y="244"/>
                  </a:lnTo>
                  <a:lnTo>
                    <a:pt x="102" y="247"/>
                  </a:lnTo>
                  <a:lnTo>
                    <a:pt x="102" y="247"/>
                  </a:lnTo>
                  <a:lnTo>
                    <a:pt x="104" y="244"/>
                  </a:lnTo>
                  <a:lnTo>
                    <a:pt x="102" y="242"/>
                  </a:lnTo>
                  <a:lnTo>
                    <a:pt x="97" y="225"/>
                  </a:lnTo>
                  <a:close/>
                  <a:moveTo>
                    <a:pt x="12" y="197"/>
                  </a:moveTo>
                  <a:lnTo>
                    <a:pt x="14" y="235"/>
                  </a:lnTo>
                  <a:lnTo>
                    <a:pt x="19" y="237"/>
                  </a:lnTo>
                  <a:lnTo>
                    <a:pt x="17" y="199"/>
                  </a:lnTo>
                  <a:lnTo>
                    <a:pt x="12" y="197"/>
                  </a:lnTo>
                  <a:close/>
                  <a:moveTo>
                    <a:pt x="14" y="183"/>
                  </a:moveTo>
                  <a:lnTo>
                    <a:pt x="12" y="183"/>
                  </a:lnTo>
                  <a:lnTo>
                    <a:pt x="12" y="190"/>
                  </a:lnTo>
                  <a:lnTo>
                    <a:pt x="17" y="194"/>
                  </a:lnTo>
                  <a:lnTo>
                    <a:pt x="14" y="183"/>
                  </a:lnTo>
                  <a:close/>
                  <a:moveTo>
                    <a:pt x="76" y="178"/>
                  </a:moveTo>
                  <a:lnTo>
                    <a:pt x="71" y="178"/>
                  </a:lnTo>
                  <a:lnTo>
                    <a:pt x="90" y="225"/>
                  </a:lnTo>
                  <a:lnTo>
                    <a:pt x="95" y="223"/>
                  </a:lnTo>
                  <a:lnTo>
                    <a:pt x="76" y="178"/>
                  </a:lnTo>
                  <a:close/>
                  <a:moveTo>
                    <a:pt x="10" y="173"/>
                  </a:moveTo>
                  <a:lnTo>
                    <a:pt x="12" y="178"/>
                  </a:lnTo>
                  <a:lnTo>
                    <a:pt x="14" y="178"/>
                  </a:lnTo>
                  <a:lnTo>
                    <a:pt x="14" y="178"/>
                  </a:lnTo>
                  <a:lnTo>
                    <a:pt x="10" y="173"/>
                  </a:lnTo>
                  <a:close/>
                  <a:moveTo>
                    <a:pt x="57" y="142"/>
                  </a:moveTo>
                  <a:lnTo>
                    <a:pt x="71" y="175"/>
                  </a:lnTo>
                  <a:lnTo>
                    <a:pt x="74" y="175"/>
                  </a:lnTo>
                  <a:lnTo>
                    <a:pt x="62" y="145"/>
                  </a:lnTo>
                  <a:lnTo>
                    <a:pt x="57" y="142"/>
                  </a:lnTo>
                  <a:close/>
                  <a:moveTo>
                    <a:pt x="7" y="133"/>
                  </a:moveTo>
                  <a:lnTo>
                    <a:pt x="10" y="168"/>
                  </a:lnTo>
                  <a:lnTo>
                    <a:pt x="14" y="171"/>
                  </a:lnTo>
                  <a:lnTo>
                    <a:pt x="12" y="135"/>
                  </a:lnTo>
                  <a:lnTo>
                    <a:pt x="7" y="133"/>
                  </a:lnTo>
                  <a:close/>
                  <a:moveTo>
                    <a:pt x="7" y="35"/>
                  </a:moveTo>
                  <a:lnTo>
                    <a:pt x="3" y="45"/>
                  </a:lnTo>
                  <a:lnTo>
                    <a:pt x="7" y="128"/>
                  </a:lnTo>
                  <a:lnTo>
                    <a:pt x="12" y="130"/>
                  </a:lnTo>
                  <a:lnTo>
                    <a:pt x="7" y="35"/>
                  </a:lnTo>
                  <a:close/>
                  <a:moveTo>
                    <a:pt x="5" y="33"/>
                  </a:moveTo>
                  <a:lnTo>
                    <a:pt x="3" y="33"/>
                  </a:lnTo>
                  <a:lnTo>
                    <a:pt x="3" y="35"/>
                  </a:lnTo>
                  <a:lnTo>
                    <a:pt x="5" y="33"/>
                  </a:lnTo>
                  <a:close/>
                  <a:moveTo>
                    <a:pt x="14" y="31"/>
                  </a:moveTo>
                  <a:lnTo>
                    <a:pt x="10" y="31"/>
                  </a:lnTo>
                  <a:lnTo>
                    <a:pt x="10" y="31"/>
                  </a:lnTo>
                  <a:lnTo>
                    <a:pt x="55" y="137"/>
                  </a:lnTo>
                  <a:lnTo>
                    <a:pt x="59" y="140"/>
                  </a:lnTo>
                  <a:lnTo>
                    <a:pt x="14" y="31"/>
                  </a:lnTo>
                  <a:close/>
                  <a:moveTo>
                    <a:pt x="12" y="26"/>
                  </a:moveTo>
                  <a:lnTo>
                    <a:pt x="12" y="28"/>
                  </a:lnTo>
                  <a:lnTo>
                    <a:pt x="12" y="28"/>
                  </a:lnTo>
                  <a:lnTo>
                    <a:pt x="12" y="26"/>
                  </a:lnTo>
                  <a:close/>
                  <a:moveTo>
                    <a:pt x="0" y="0"/>
                  </a:moveTo>
                  <a:lnTo>
                    <a:pt x="3" y="26"/>
                  </a:lnTo>
                  <a:lnTo>
                    <a:pt x="3" y="28"/>
                  </a:lnTo>
                  <a:lnTo>
                    <a:pt x="7" y="28"/>
                  </a:lnTo>
                  <a:lnTo>
                    <a:pt x="7" y="26"/>
                  </a:lnTo>
                  <a:lnTo>
                    <a:pt x="7" y="26"/>
                  </a:lnTo>
                  <a:lnTo>
                    <a:pt x="10" y="21"/>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0" name="Freeform 10"/>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moveTo>
                    <a:pt x="59" y="282"/>
                  </a:moveTo>
                  <a:lnTo>
                    <a:pt x="29" y="313"/>
                  </a:lnTo>
                  <a:lnTo>
                    <a:pt x="31" y="318"/>
                  </a:lnTo>
                  <a:lnTo>
                    <a:pt x="62" y="287"/>
                  </a:lnTo>
                  <a:lnTo>
                    <a:pt x="59" y="282"/>
                  </a:lnTo>
                  <a:moveTo>
                    <a:pt x="22" y="275"/>
                  </a:moveTo>
                  <a:lnTo>
                    <a:pt x="17" y="277"/>
                  </a:lnTo>
                  <a:lnTo>
                    <a:pt x="17" y="282"/>
                  </a:lnTo>
                  <a:lnTo>
                    <a:pt x="22" y="296"/>
                  </a:lnTo>
                  <a:lnTo>
                    <a:pt x="22" y="275"/>
                  </a:lnTo>
                  <a:moveTo>
                    <a:pt x="71" y="273"/>
                  </a:moveTo>
                  <a:lnTo>
                    <a:pt x="62" y="280"/>
                  </a:lnTo>
                  <a:lnTo>
                    <a:pt x="67" y="282"/>
                  </a:lnTo>
                  <a:lnTo>
                    <a:pt x="76" y="273"/>
                  </a:lnTo>
                  <a:lnTo>
                    <a:pt x="71" y="273"/>
                  </a:lnTo>
                  <a:moveTo>
                    <a:pt x="17" y="266"/>
                  </a:moveTo>
                  <a:lnTo>
                    <a:pt x="17" y="273"/>
                  </a:lnTo>
                  <a:lnTo>
                    <a:pt x="19" y="270"/>
                  </a:lnTo>
                  <a:lnTo>
                    <a:pt x="19" y="268"/>
                  </a:lnTo>
                  <a:lnTo>
                    <a:pt x="17" y="266"/>
                  </a:lnTo>
                  <a:moveTo>
                    <a:pt x="81" y="261"/>
                  </a:moveTo>
                  <a:lnTo>
                    <a:pt x="74" y="268"/>
                  </a:lnTo>
                  <a:lnTo>
                    <a:pt x="81" y="268"/>
                  </a:lnTo>
                  <a:lnTo>
                    <a:pt x="83" y="266"/>
                  </a:lnTo>
                  <a:lnTo>
                    <a:pt x="81" y="261"/>
                  </a:lnTo>
                  <a:moveTo>
                    <a:pt x="95" y="247"/>
                  </a:moveTo>
                  <a:lnTo>
                    <a:pt x="83" y="259"/>
                  </a:lnTo>
                  <a:lnTo>
                    <a:pt x="85" y="261"/>
                  </a:lnTo>
                  <a:lnTo>
                    <a:pt x="100" y="249"/>
                  </a:lnTo>
                  <a:lnTo>
                    <a:pt x="95" y="247"/>
                  </a:lnTo>
                  <a:moveTo>
                    <a:pt x="14" y="240"/>
                  </a:moveTo>
                  <a:lnTo>
                    <a:pt x="14" y="263"/>
                  </a:lnTo>
                  <a:lnTo>
                    <a:pt x="19" y="263"/>
                  </a:lnTo>
                  <a:lnTo>
                    <a:pt x="19" y="244"/>
                  </a:lnTo>
                  <a:lnTo>
                    <a:pt x="14" y="240"/>
                  </a:lnTo>
                  <a:moveTo>
                    <a:pt x="97" y="225"/>
                  </a:moveTo>
                  <a:lnTo>
                    <a:pt x="93" y="228"/>
                  </a:lnTo>
                  <a:lnTo>
                    <a:pt x="100" y="244"/>
                  </a:lnTo>
                  <a:lnTo>
                    <a:pt x="97" y="244"/>
                  </a:lnTo>
                  <a:lnTo>
                    <a:pt x="102" y="247"/>
                  </a:lnTo>
                  <a:lnTo>
                    <a:pt x="102" y="247"/>
                  </a:lnTo>
                  <a:lnTo>
                    <a:pt x="104" y="244"/>
                  </a:lnTo>
                  <a:lnTo>
                    <a:pt x="102" y="242"/>
                  </a:lnTo>
                  <a:lnTo>
                    <a:pt x="97" y="225"/>
                  </a:lnTo>
                  <a:moveTo>
                    <a:pt x="12" y="197"/>
                  </a:moveTo>
                  <a:lnTo>
                    <a:pt x="14" y="235"/>
                  </a:lnTo>
                  <a:lnTo>
                    <a:pt x="19" y="237"/>
                  </a:lnTo>
                  <a:lnTo>
                    <a:pt x="17" y="199"/>
                  </a:lnTo>
                  <a:lnTo>
                    <a:pt x="12" y="197"/>
                  </a:lnTo>
                  <a:moveTo>
                    <a:pt x="14" y="183"/>
                  </a:moveTo>
                  <a:lnTo>
                    <a:pt x="12" y="183"/>
                  </a:lnTo>
                  <a:lnTo>
                    <a:pt x="12" y="190"/>
                  </a:lnTo>
                  <a:lnTo>
                    <a:pt x="17" y="194"/>
                  </a:lnTo>
                  <a:lnTo>
                    <a:pt x="14" y="183"/>
                  </a:lnTo>
                  <a:moveTo>
                    <a:pt x="76" y="178"/>
                  </a:moveTo>
                  <a:lnTo>
                    <a:pt x="71" y="178"/>
                  </a:lnTo>
                  <a:lnTo>
                    <a:pt x="90" y="225"/>
                  </a:lnTo>
                  <a:lnTo>
                    <a:pt x="95" y="223"/>
                  </a:lnTo>
                  <a:lnTo>
                    <a:pt x="76" y="178"/>
                  </a:lnTo>
                  <a:moveTo>
                    <a:pt x="10" y="173"/>
                  </a:moveTo>
                  <a:lnTo>
                    <a:pt x="12" y="178"/>
                  </a:lnTo>
                  <a:lnTo>
                    <a:pt x="14" y="178"/>
                  </a:lnTo>
                  <a:lnTo>
                    <a:pt x="14" y="178"/>
                  </a:lnTo>
                  <a:lnTo>
                    <a:pt x="10" y="173"/>
                  </a:lnTo>
                  <a:moveTo>
                    <a:pt x="57" y="142"/>
                  </a:moveTo>
                  <a:lnTo>
                    <a:pt x="71" y="175"/>
                  </a:lnTo>
                  <a:lnTo>
                    <a:pt x="74" y="175"/>
                  </a:lnTo>
                  <a:lnTo>
                    <a:pt x="62" y="145"/>
                  </a:lnTo>
                  <a:lnTo>
                    <a:pt x="57" y="142"/>
                  </a:lnTo>
                  <a:moveTo>
                    <a:pt x="7" y="133"/>
                  </a:moveTo>
                  <a:lnTo>
                    <a:pt x="10" y="168"/>
                  </a:lnTo>
                  <a:lnTo>
                    <a:pt x="14" y="171"/>
                  </a:lnTo>
                  <a:lnTo>
                    <a:pt x="12" y="135"/>
                  </a:lnTo>
                  <a:lnTo>
                    <a:pt x="7" y="133"/>
                  </a:lnTo>
                  <a:moveTo>
                    <a:pt x="7" y="35"/>
                  </a:moveTo>
                  <a:lnTo>
                    <a:pt x="3" y="45"/>
                  </a:lnTo>
                  <a:lnTo>
                    <a:pt x="7" y="128"/>
                  </a:lnTo>
                  <a:lnTo>
                    <a:pt x="12" y="130"/>
                  </a:lnTo>
                  <a:lnTo>
                    <a:pt x="7" y="35"/>
                  </a:lnTo>
                  <a:moveTo>
                    <a:pt x="5" y="33"/>
                  </a:moveTo>
                  <a:lnTo>
                    <a:pt x="3" y="33"/>
                  </a:lnTo>
                  <a:lnTo>
                    <a:pt x="3" y="35"/>
                  </a:lnTo>
                  <a:lnTo>
                    <a:pt x="5" y="33"/>
                  </a:lnTo>
                  <a:moveTo>
                    <a:pt x="14" y="31"/>
                  </a:moveTo>
                  <a:lnTo>
                    <a:pt x="10" y="31"/>
                  </a:lnTo>
                  <a:lnTo>
                    <a:pt x="10" y="31"/>
                  </a:lnTo>
                  <a:lnTo>
                    <a:pt x="55" y="137"/>
                  </a:lnTo>
                  <a:lnTo>
                    <a:pt x="59" y="140"/>
                  </a:lnTo>
                  <a:lnTo>
                    <a:pt x="14" y="31"/>
                  </a:lnTo>
                  <a:moveTo>
                    <a:pt x="12" y="26"/>
                  </a:moveTo>
                  <a:lnTo>
                    <a:pt x="12" y="28"/>
                  </a:lnTo>
                  <a:lnTo>
                    <a:pt x="12" y="28"/>
                  </a:lnTo>
                  <a:lnTo>
                    <a:pt x="12" y="26"/>
                  </a:lnTo>
                  <a:moveTo>
                    <a:pt x="0" y="0"/>
                  </a:moveTo>
                  <a:lnTo>
                    <a:pt x="3" y="26"/>
                  </a:lnTo>
                  <a:lnTo>
                    <a:pt x="3" y="28"/>
                  </a:lnTo>
                  <a:lnTo>
                    <a:pt x="7" y="28"/>
                  </a:lnTo>
                  <a:lnTo>
                    <a:pt x="7" y="26"/>
                  </a:lnTo>
                  <a:lnTo>
                    <a:pt x="7" y="26"/>
                  </a:lnTo>
                  <a:lnTo>
                    <a:pt x="10" y="21"/>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1" name="Freeform 11"/>
            <p:cNvSpPr>
              <a:spLocks noEditPoints="1"/>
            </p:cNvSpPr>
            <p:nvPr/>
          </p:nvSpPr>
          <p:spPr bwMode="auto">
            <a:xfrm>
              <a:off x="7353983" y="2468869"/>
              <a:ext cx="1046609" cy="1543482"/>
            </a:xfrm>
            <a:custGeom>
              <a:avLst/>
              <a:gdLst>
                <a:gd name="T0" fmla="*/ 87 w 247"/>
                <a:gd name="T1" fmla="*/ 400 h 400"/>
                <a:gd name="T2" fmla="*/ 72 w 247"/>
                <a:gd name="T3" fmla="*/ 379 h 400"/>
                <a:gd name="T4" fmla="*/ 75 w 247"/>
                <a:gd name="T5" fmla="*/ 382 h 400"/>
                <a:gd name="T6" fmla="*/ 98 w 247"/>
                <a:gd name="T7" fmla="*/ 377 h 400"/>
                <a:gd name="T8" fmla="*/ 100 w 247"/>
                <a:gd name="T9" fmla="*/ 377 h 400"/>
                <a:gd name="T10" fmla="*/ 71 w 247"/>
                <a:gd name="T11" fmla="*/ 376 h 400"/>
                <a:gd name="T12" fmla="*/ 72 w 247"/>
                <a:gd name="T13" fmla="*/ 371 h 400"/>
                <a:gd name="T14" fmla="*/ 72 w 247"/>
                <a:gd name="T15" fmla="*/ 371 h 400"/>
                <a:gd name="T16" fmla="*/ 99 w 247"/>
                <a:gd name="T17" fmla="*/ 375 h 400"/>
                <a:gd name="T18" fmla="*/ 116 w 247"/>
                <a:gd name="T19" fmla="*/ 342 h 400"/>
                <a:gd name="T20" fmla="*/ 108 w 247"/>
                <a:gd name="T21" fmla="*/ 362 h 400"/>
                <a:gd name="T22" fmla="*/ 61 w 247"/>
                <a:gd name="T23" fmla="*/ 321 h 400"/>
                <a:gd name="T24" fmla="*/ 63 w 247"/>
                <a:gd name="T25" fmla="*/ 324 h 400"/>
                <a:gd name="T26" fmla="*/ 61 w 247"/>
                <a:gd name="T27" fmla="*/ 319 h 400"/>
                <a:gd name="T28" fmla="*/ 61 w 247"/>
                <a:gd name="T29" fmla="*/ 312 h 400"/>
                <a:gd name="T30" fmla="*/ 62 w 247"/>
                <a:gd name="T31" fmla="*/ 317 h 400"/>
                <a:gd name="T32" fmla="*/ 118 w 247"/>
                <a:gd name="T33" fmla="*/ 338 h 400"/>
                <a:gd name="T34" fmla="*/ 133 w 247"/>
                <a:gd name="T35" fmla="*/ 311 h 400"/>
                <a:gd name="T36" fmla="*/ 60 w 247"/>
                <a:gd name="T37" fmla="*/ 310 h 400"/>
                <a:gd name="T38" fmla="*/ 138 w 247"/>
                <a:gd name="T39" fmla="*/ 299 h 400"/>
                <a:gd name="T40" fmla="*/ 140 w 247"/>
                <a:gd name="T41" fmla="*/ 300 h 400"/>
                <a:gd name="T42" fmla="*/ 58 w 247"/>
                <a:gd name="T43" fmla="*/ 306 h 400"/>
                <a:gd name="T44" fmla="*/ 55 w 247"/>
                <a:gd name="T45" fmla="*/ 292 h 400"/>
                <a:gd name="T46" fmla="*/ 57 w 247"/>
                <a:gd name="T47" fmla="*/ 290 h 400"/>
                <a:gd name="T48" fmla="*/ 148 w 247"/>
                <a:gd name="T49" fmla="*/ 282 h 400"/>
                <a:gd name="T50" fmla="*/ 149 w 247"/>
                <a:gd name="T51" fmla="*/ 284 h 400"/>
                <a:gd name="T52" fmla="*/ 150 w 247"/>
                <a:gd name="T53" fmla="*/ 277 h 400"/>
                <a:gd name="T54" fmla="*/ 155 w 247"/>
                <a:gd name="T55" fmla="*/ 271 h 400"/>
                <a:gd name="T56" fmla="*/ 154 w 247"/>
                <a:gd name="T57" fmla="*/ 270 h 400"/>
                <a:gd name="T58" fmla="*/ 158 w 247"/>
                <a:gd name="T59" fmla="*/ 262 h 400"/>
                <a:gd name="T60" fmla="*/ 159 w 247"/>
                <a:gd name="T61" fmla="*/ 263 h 400"/>
                <a:gd name="T62" fmla="*/ 159 w 247"/>
                <a:gd name="T63" fmla="*/ 260 h 400"/>
                <a:gd name="T64" fmla="*/ 159 w 247"/>
                <a:gd name="T65" fmla="*/ 260 h 400"/>
                <a:gd name="T66" fmla="*/ 161 w 247"/>
                <a:gd name="T67" fmla="*/ 260 h 400"/>
                <a:gd name="T68" fmla="*/ 162 w 247"/>
                <a:gd name="T69" fmla="*/ 253 h 400"/>
                <a:gd name="T70" fmla="*/ 163 w 247"/>
                <a:gd name="T71" fmla="*/ 252 h 400"/>
                <a:gd name="T72" fmla="*/ 175 w 247"/>
                <a:gd name="T73" fmla="*/ 230 h 400"/>
                <a:gd name="T74" fmla="*/ 174 w 247"/>
                <a:gd name="T75" fmla="*/ 235 h 400"/>
                <a:gd name="T76" fmla="*/ 187 w 247"/>
                <a:gd name="T77" fmla="*/ 211 h 400"/>
                <a:gd name="T78" fmla="*/ 178 w 247"/>
                <a:gd name="T79" fmla="*/ 228 h 400"/>
                <a:gd name="T80" fmla="*/ 48 w 247"/>
                <a:gd name="T81" fmla="*/ 258 h 400"/>
                <a:gd name="T82" fmla="*/ 56 w 247"/>
                <a:gd name="T83" fmla="*/ 286 h 400"/>
                <a:gd name="T84" fmla="*/ 40 w 247"/>
                <a:gd name="T85" fmla="*/ 205 h 400"/>
                <a:gd name="T86" fmla="*/ 32 w 247"/>
                <a:gd name="T87" fmla="*/ 174 h 400"/>
                <a:gd name="T88" fmla="*/ 34 w 247"/>
                <a:gd name="T89" fmla="*/ 174 h 400"/>
                <a:gd name="T90" fmla="*/ 186 w 247"/>
                <a:gd name="T91" fmla="*/ 209 h 400"/>
                <a:gd name="T92" fmla="*/ 214 w 247"/>
                <a:gd name="T93" fmla="*/ 154 h 400"/>
                <a:gd name="T94" fmla="*/ 216 w 247"/>
                <a:gd name="T95" fmla="*/ 156 h 400"/>
                <a:gd name="T96" fmla="*/ 215 w 247"/>
                <a:gd name="T97" fmla="*/ 153 h 400"/>
                <a:gd name="T98" fmla="*/ 220 w 247"/>
                <a:gd name="T99" fmla="*/ 143 h 400"/>
                <a:gd name="T100" fmla="*/ 223 w 247"/>
                <a:gd name="T101" fmla="*/ 142 h 400"/>
                <a:gd name="T102" fmla="*/ 2 w 247"/>
                <a:gd name="T103" fmla="*/ 10 h 400"/>
                <a:gd name="T104" fmla="*/ 30 w 247"/>
                <a:gd name="T105" fmla="*/ 162 h 400"/>
                <a:gd name="T106" fmla="*/ 31 w 247"/>
                <a:gd name="T107" fmla="*/ 161 h 400"/>
                <a:gd name="T108" fmla="*/ 8 w 247"/>
                <a:gd name="T109" fmla="*/ 0 h 400"/>
                <a:gd name="T110" fmla="*/ 222 w 247"/>
                <a:gd name="T111" fmla="*/ 139 h 400"/>
                <a:gd name="T112" fmla="*/ 247 w 247"/>
                <a:gd name="T113" fmla="*/ 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 h="400">
                  <a:moveTo>
                    <a:pt x="87" y="397"/>
                  </a:moveTo>
                  <a:cubicBezTo>
                    <a:pt x="86" y="400"/>
                    <a:pt x="86" y="400"/>
                    <a:pt x="86" y="400"/>
                  </a:cubicBezTo>
                  <a:cubicBezTo>
                    <a:pt x="86" y="400"/>
                    <a:pt x="87" y="400"/>
                    <a:pt x="87" y="400"/>
                  </a:cubicBezTo>
                  <a:cubicBezTo>
                    <a:pt x="88" y="398"/>
                    <a:pt x="88" y="398"/>
                    <a:pt x="88" y="398"/>
                  </a:cubicBezTo>
                  <a:cubicBezTo>
                    <a:pt x="87" y="397"/>
                    <a:pt x="87" y="397"/>
                    <a:pt x="87" y="397"/>
                  </a:cubicBezTo>
                  <a:moveTo>
                    <a:pt x="72" y="379"/>
                  </a:moveTo>
                  <a:cubicBezTo>
                    <a:pt x="76" y="399"/>
                    <a:pt x="76" y="399"/>
                    <a:pt x="76" y="399"/>
                  </a:cubicBezTo>
                  <a:cubicBezTo>
                    <a:pt x="77" y="399"/>
                    <a:pt x="77" y="399"/>
                    <a:pt x="78" y="399"/>
                  </a:cubicBezTo>
                  <a:cubicBezTo>
                    <a:pt x="75" y="382"/>
                    <a:pt x="75" y="382"/>
                    <a:pt x="75" y="382"/>
                  </a:cubicBezTo>
                  <a:cubicBezTo>
                    <a:pt x="72" y="379"/>
                    <a:pt x="72" y="379"/>
                    <a:pt x="72" y="379"/>
                  </a:cubicBezTo>
                  <a:moveTo>
                    <a:pt x="100" y="377"/>
                  </a:moveTo>
                  <a:cubicBezTo>
                    <a:pt x="98" y="377"/>
                    <a:pt x="98" y="377"/>
                    <a:pt x="98" y="377"/>
                  </a:cubicBezTo>
                  <a:cubicBezTo>
                    <a:pt x="88" y="395"/>
                    <a:pt x="88" y="395"/>
                    <a:pt x="88" y="395"/>
                  </a:cubicBezTo>
                  <a:cubicBezTo>
                    <a:pt x="89" y="397"/>
                    <a:pt x="89" y="397"/>
                    <a:pt x="89" y="397"/>
                  </a:cubicBezTo>
                  <a:cubicBezTo>
                    <a:pt x="100" y="377"/>
                    <a:pt x="100" y="377"/>
                    <a:pt x="100" y="377"/>
                  </a:cubicBezTo>
                  <a:moveTo>
                    <a:pt x="73" y="374"/>
                  </a:moveTo>
                  <a:cubicBezTo>
                    <a:pt x="71" y="374"/>
                    <a:pt x="71" y="374"/>
                    <a:pt x="71" y="374"/>
                  </a:cubicBezTo>
                  <a:cubicBezTo>
                    <a:pt x="71" y="376"/>
                    <a:pt x="71" y="376"/>
                    <a:pt x="71" y="376"/>
                  </a:cubicBezTo>
                  <a:cubicBezTo>
                    <a:pt x="74" y="379"/>
                    <a:pt x="74" y="379"/>
                    <a:pt x="74" y="379"/>
                  </a:cubicBezTo>
                  <a:cubicBezTo>
                    <a:pt x="73" y="374"/>
                    <a:pt x="73" y="374"/>
                    <a:pt x="73" y="374"/>
                  </a:cubicBezTo>
                  <a:moveTo>
                    <a:pt x="72" y="371"/>
                  </a:moveTo>
                  <a:cubicBezTo>
                    <a:pt x="71" y="372"/>
                    <a:pt x="71" y="372"/>
                    <a:pt x="71" y="372"/>
                  </a:cubicBezTo>
                  <a:cubicBezTo>
                    <a:pt x="72" y="372"/>
                    <a:pt x="72" y="372"/>
                    <a:pt x="72" y="372"/>
                  </a:cubicBezTo>
                  <a:cubicBezTo>
                    <a:pt x="72" y="371"/>
                    <a:pt x="72" y="371"/>
                    <a:pt x="72" y="371"/>
                  </a:cubicBezTo>
                  <a:moveTo>
                    <a:pt x="106" y="365"/>
                  </a:moveTo>
                  <a:cubicBezTo>
                    <a:pt x="103" y="367"/>
                    <a:pt x="103" y="367"/>
                    <a:pt x="103" y="367"/>
                  </a:cubicBezTo>
                  <a:cubicBezTo>
                    <a:pt x="99" y="375"/>
                    <a:pt x="99" y="375"/>
                    <a:pt x="99" y="375"/>
                  </a:cubicBezTo>
                  <a:cubicBezTo>
                    <a:pt x="101" y="375"/>
                    <a:pt x="101" y="375"/>
                    <a:pt x="101" y="375"/>
                  </a:cubicBezTo>
                  <a:cubicBezTo>
                    <a:pt x="106" y="365"/>
                    <a:pt x="106" y="365"/>
                    <a:pt x="106" y="365"/>
                  </a:cubicBezTo>
                  <a:moveTo>
                    <a:pt x="116" y="342"/>
                  </a:moveTo>
                  <a:cubicBezTo>
                    <a:pt x="105" y="363"/>
                    <a:pt x="105" y="363"/>
                    <a:pt x="105" y="363"/>
                  </a:cubicBezTo>
                  <a:cubicBezTo>
                    <a:pt x="105" y="363"/>
                    <a:pt x="105" y="363"/>
                    <a:pt x="105" y="363"/>
                  </a:cubicBezTo>
                  <a:cubicBezTo>
                    <a:pt x="108" y="362"/>
                    <a:pt x="108" y="362"/>
                    <a:pt x="108" y="362"/>
                  </a:cubicBezTo>
                  <a:cubicBezTo>
                    <a:pt x="116" y="347"/>
                    <a:pt x="116" y="347"/>
                    <a:pt x="116" y="347"/>
                  </a:cubicBezTo>
                  <a:cubicBezTo>
                    <a:pt x="116" y="342"/>
                    <a:pt x="116" y="342"/>
                    <a:pt x="116" y="342"/>
                  </a:cubicBezTo>
                  <a:moveTo>
                    <a:pt x="61" y="321"/>
                  </a:moveTo>
                  <a:cubicBezTo>
                    <a:pt x="70" y="370"/>
                    <a:pt x="70" y="370"/>
                    <a:pt x="70" y="370"/>
                  </a:cubicBezTo>
                  <a:cubicBezTo>
                    <a:pt x="72" y="368"/>
                    <a:pt x="72" y="368"/>
                    <a:pt x="72" y="368"/>
                  </a:cubicBezTo>
                  <a:cubicBezTo>
                    <a:pt x="63" y="324"/>
                    <a:pt x="63" y="324"/>
                    <a:pt x="63" y="324"/>
                  </a:cubicBezTo>
                  <a:cubicBezTo>
                    <a:pt x="61" y="321"/>
                    <a:pt x="61" y="321"/>
                    <a:pt x="61" y="321"/>
                  </a:cubicBezTo>
                  <a:moveTo>
                    <a:pt x="62" y="319"/>
                  </a:moveTo>
                  <a:cubicBezTo>
                    <a:pt x="61" y="319"/>
                    <a:pt x="61" y="319"/>
                    <a:pt x="61" y="319"/>
                  </a:cubicBezTo>
                  <a:cubicBezTo>
                    <a:pt x="62" y="320"/>
                    <a:pt x="62" y="320"/>
                    <a:pt x="62" y="320"/>
                  </a:cubicBezTo>
                  <a:cubicBezTo>
                    <a:pt x="62" y="319"/>
                    <a:pt x="62" y="319"/>
                    <a:pt x="62" y="319"/>
                  </a:cubicBezTo>
                  <a:moveTo>
                    <a:pt x="61" y="312"/>
                  </a:moveTo>
                  <a:cubicBezTo>
                    <a:pt x="59" y="313"/>
                    <a:pt x="59" y="313"/>
                    <a:pt x="59" y="313"/>
                  </a:cubicBezTo>
                  <a:cubicBezTo>
                    <a:pt x="60" y="318"/>
                    <a:pt x="60" y="318"/>
                    <a:pt x="60" y="318"/>
                  </a:cubicBezTo>
                  <a:cubicBezTo>
                    <a:pt x="62" y="317"/>
                    <a:pt x="62" y="317"/>
                    <a:pt x="62" y="317"/>
                  </a:cubicBezTo>
                  <a:cubicBezTo>
                    <a:pt x="61" y="312"/>
                    <a:pt x="61" y="312"/>
                    <a:pt x="61" y="312"/>
                  </a:cubicBezTo>
                  <a:moveTo>
                    <a:pt x="133" y="311"/>
                  </a:moveTo>
                  <a:cubicBezTo>
                    <a:pt x="118" y="338"/>
                    <a:pt x="118" y="338"/>
                    <a:pt x="118" y="338"/>
                  </a:cubicBezTo>
                  <a:cubicBezTo>
                    <a:pt x="118" y="343"/>
                    <a:pt x="118" y="343"/>
                    <a:pt x="118" y="343"/>
                  </a:cubicBezTo>
                  <a:cubicBezTo>
                    <a:pt x="134" y="311"/>
                    <a:pt x="134" y="311"/>
                    <a:pt x="134" y="311"/>
                  </a:cubicBezTo>
                  <a:cubicBezTo>
                    <a:pt x="133" y="311"/>
                    <a:pt x="133" y="311"/>
                    <a:pt x="133" y="311"/>
                  </a:cubicBezTo>
                  <a:moveTo>
                    <a:pt x="58" y="308"/>
                  </a:moveTo>
                  <a:cubicBezTo>
                    <a:pt x="59" y="311"/>
                    <a:pt x="59" y="311"/>
                    <a:pt x="59" y="311"/>
                  </a:cubicBezTo>
                  <a:cubicBezTo>
                    <a:pt x="60" y="310"/>
                    <a:pt x="60" y="310"/>
                    <a:pt x="60" y="310"/>
                  </a:cubicBezTo>
                  <a:cubicBezTo>
                    <a:pt x="60" y="308"/>
                    <a:pt x="60" y="308"/>
                    <a:pt x="60" y="308"/>
                  </a:cubicBezTo>
                  <a:cubicBezTo>
                    <a:pt x="58" y="308"/>
                    <a:pt x="58" y="308"/>
                    <a:pt x="58" y="308"/>
                  </a:cubicBezTo>
                  <a:moveTo>
                    <a:pt x="138" y="299"/>
                  </a:moveTo>
                  <a:cubicBezTo>
                    <a:pt x="133" y="309"/>
                    <a:pt x="133" y="309"/>
                    <a:pt x="133" y="309"/>
                  </a:cubicBezTo>
                  <a:cubicBezTo>
                    <a:pt x="135" y="309"/>
                    <a:pt x="135" y="309"/>
                    <a:pt x="135" y="309"/>
                  </a:cubicBezTo>
                  <a:cubicBezTo>
                    <a:pt x="140" y="300"/>
                    <a:pt x="140" y="300"/>
                    <a:pt x="140" y="300"/>
                  </a:cubicBezTo>
                  <a:cubicBezTo>
                    <a:pt x="138" y="299"/>
                    <a:pt x="138" y="299"/>
                    <a:pt x="138" y="299"/>
                  </a:cubicBezTo>
                  <a:moveTo>
                    <a:pt x="55" y="292"/>
                  </a:moveTo>
                  <a:cubicBezTo>
                    <a:pt x="58" y="306"/>
                    <a:pt x="58" y="306"/>
                    <a:pt x="58" y="306"/>
                  </a:cubicBezTo>
                  <a:cubicBezTo>
                    <a:pt x="60" y="306"/>
                    <a:pt x="60" y="306"/>
                    <a:pt x="60" y="306"/>
                  </a:cubicBezTo>
                  <a:cubicBezTo>
                    <a:pt x="57" y="292"/>
                    <a:pt x="57" y="292"/>
                    <a:pt x="57" y="292"/>
                  </a:cubicBezTo>
                  <a:cubicBezTo>
                    <a:pt x="55" y="292"/>
                    <a:pt x="55" y="292"/>
                    <a:pt x="55" y="292"/>
                  </a:cubicBezTo>
                  <a:moveTo>
                    <a:pt x="54" y="288"/>
                  </a:moveTo>
                  <a:cubicBezTo>
                    <a:pt x="55" y="290"/>
                    <a:pt x="55" y="290"/>
                    <a:pt x="55" y="290"/>
                  </a:cubicBezTo>
                  <a:cubicBezTo>
                    <a:pt x="57" y="290"/>
                    <a:pt x="57" y="290"/>
                    <a:pt x="57" y="290"/>
                  </a:cubicBezTo>
                  <a:cubicBezTo>
                    <a:pt x="56" y="288"/>
                    <a:pt x="56" y="288"/>
                    <a:pt x="56" y="288"/>
                  </a:cubicBezTo>
                  <a:cubicBezTo>
                    <a:pt x="54" y="288"/>
                    <a:pt x="54" y="288"/>
                    <a:pt x="54" y="288"/>
                  </a:cubicBezTo>
                  <a:moveTo>
                    <a:pt x="148" y="282"/>
                  </a:moveTo>
                  <a:cubicBezTo>
                    <a:pt x="139" y="298"/>
                    <a:pt x="139" y="298"/>
                    <a:pt x="139" y="298"/>
                  </a:cubicBezTo>
                  <a:cubicBezTo>
                    <a:pt x="141" y="298"/>
                    <a:pt x="141" y="298"/>
                    <a:pt x="141" y="298"/>
                  </a:cubicBezTo>
                  <a:cubicBezTo>
                    <a:pt x="149" y="284"/>
                    <a:pt x="149" y="284"/>
                    <a:pt x="149" y="284"/>
                  </a:cubicBezTo>
                  <a:cubicBezTo>
                    <a:pt x="148" y="282"/>
                    <a:pt x="148" y="282"/>
                    <a:pt x="148" y="282"/>
                  </a:cubicBezTo>
                  <a:moveTo>
                    <a:pt x="155" y="271"/>
                  </a:moveTo>
                  <a:cubicBezTo>
                    <a:pt x="150" y="277"/>
                    <a:pt x="150" y="277"/>
                    <a:pt x="150" y="277"/>
                  </a:cubicBezTo>
                  <a:cubicBezTo>
                    <a:pt x="149" y="279"/>
                    <a:pt x="149" y="279"/>
                    <a:pt x="149" y="279"/>
                  </a:cubicBezTo>
                  <a:cubicBezTo>
                    <a:pt x="150" y="282"/>
                    <a:pt x="150" y="282"/>
                    <a:pt x="150" y="282"/>
                  </a:cubicBezTo>
                  <a:cubicBezTo>
                    <a:pt x="155" y="271"/>
                    <a:pt x="155" y="271"/>
                    <a:pt x="155" y="271"/>
                  </a:cubicBezTo>
                  <a:cubicBezTo>
                    <a:pt x="155" y="271"/>
                    <a:pt x="155" y="271"/>
                    <a:pt x="155" y="271"/>
                  </a:cubicBezTo>
                  <a:moveTo>
                    <a:pt x="155" y="267"/>
                  </a:moveTo>
                  <a:cubicBezTo>
                    <a:pt x="154" y="270"/>
                    <a:pt x="154" y="270"/>
                    <a:pt x="154" y="270"/>
                  </a:cubicBezTo>
                  <a:cubicBezTo>
                    <a:pt x="155" y="268"/>
                    <a:pt x="155" y="268"/>
                    <a:pt x="155" y="268"/>
                  </a:cubicBezTo>
                  <a:cubicBezTo>
                    <a:pt x="155" y="267"/>
                    <a:pt x="155" y="267"/>
                    <a:pt x="155" y="267"/>
                  </a:cubicBezTo>
                  <a:moveTo>
                    <a:pt x="158" y="262"/>
                  </a:moveTo>
                  <a:cubicBezTo>
                    <a:pt x="157" y="264"/>
                    <a:pt x="157" y="264"/>
                    <a:pt x="157" y="264"/>
                  </a:cubicBezTo>
                  <a:cubicBezTo>
                    <a:pt x="157" y="266"/>
                    <a:pt x="157" y="266"/>
                    <a:pt x="157" y="266"/>
                  </a:cubicBezTo>
                  <a:cubicBezTo>
                    <a:pt x="159" y="263"/>
                    <a:pt x="159" y="263"/>
                    <a:pt x="159" y="263"/>
                  </a:cubicBezTo>
                  <a:cubicBezTo>
                    <a:pt x="158" y="262"/>
                    <a:pt x="158" y="262"/>
                    <a:pt x="158" y="262"/>
                  </a:cubicBezTo>
                  <a:moveTo>
                    <a:pt x="159" y="260"/>
                  </a:moveTo>
                  <a:cubicBezTo>
                    <a:pt x="159" y="260"/>
                    <a:pt x="159" y="260"/>
                    <a:pt x="159" y="260"/>
                  </a:cubicBezTo>
                  <a:cubicBezTo>
                    <a:pt x="159" y="261"/>
                    <a:pt x="159" y="261"/>
                    <a:pt x="159" y="261"/>
                  </a:cubicBezTo>
                  <a:cubicBezTo>
                    <a:pt x="159" y="261"/>
                    <a:pt x="159" y="261"/>
                    <a:pt x="159" y="261"/>
                  </a:cubicBezTo>
                  <a:cubicBezTo>
                    <a:pt x="159" y="260"/>
                    <a:pt x="159" y="260"/>
                    <a:pt x="159" y="260"/>
                  </a:cubicBezTo>
                  <a:moveTo>
                    <a:pt x="162" y="253"/>
                  </a:moveTo>
                  <a:cubicBezTo>
                    <a:pt x="161" y="257"/>
                    <a:pt x="161" y="257"/>
                    <a:pt x="161" y="257"/>
                  </a:cubicBezTo>
                  <a:cubicBezTo>
                    <a:pt x="161" y="260"/>
                    <a:pt x="161" y="260"/>
                    <a:pt x="161" y="260"/>
                  </a:cubicBezTo>
                  <a:cubicBezTo>
                    <a:pt x="162" y="259"/>
                    <a:pt x="162" y="259"/>
                    <a:pt x="162" y="259"/>
                  </a:cubicBezTo>
                  <a:cubicBezTo>
                    <a:pt x="164" y="254"/>
                    <a:pt x="164" y="254"/>
                    <a:pt x="164" y="254"/>
                  </a:cubicBezTo>
                  <a:cubicBezTo>
                    <a:pt x="162" y="253"/>
                    <a:pt x="162" y="253"/>
                    <a:pt x="162" y="253"/>
                  </a:cubicBezTo>
                  <a:moveTo>
                    <a:pt x="166" y="250"/>
                  </a:moveTo>
                  <a:cubicBezTo>
                    <a:pt x="166" y="250"/>
                    <a:pt x="165" y="251"/>
                    <a:pt x="164" y="251"/>
                  </a:cubicBezTo>
                  <a:cubicBezTo>
                    <a:pt x="163" y="252"/>
                    <a:pt x="163" y="252"/>
                    <a:pt x="163" y="252"/>
                  </a:cubicBezTo>
                  <a:cubicBezTo>
                    <a:pt x="165" y="253"/>
                    <a:pt x="165" y="253"/>
                    <a:pt x="165" y="253"/>
                  </a:cubicBezTo>
                  <a:cubicBezTo>
                    <a:pt x="166" y="250"/>
                    <a:pt x="166" y="250"/>
                    <a:pt x="166" y="250"/>
                  </a:cubicBezTo>
                  <a:moveTo>
                    <a:pt x="175" y="230"/>
                  </a:moveTo>
                  <a:cubicBezTo>
                    <a:pt x="173" y="234"/>
                    <a:pt x="173" y="234"/>
                    <a:pt x="173" y="234"/>
                  </a:cubicBezTo>
                  <a:cubicBezTo>
                    <a:pt x="173" y="234"/>
                    <a:pt x="173" y="235"/>
                    <a:pt x="173" y="236"/>
                  </a:cubicBezTo>
                  <a:cubicBezTo>
                    <a:pt x="174" y="235"/>
                    <a:pt x="174" y="235"/>
                    <a:pt x="174" y="235"/>
                  </a:cubicBezTo>
                  <a:cubicBezTo>
                    <a:pt x="177" y="230"/>
                    <a:pt x="177" y="230"/>
                    <a:pt x="177" y="230"/>
                  </a:cubicBezTo>
                  <a:cubicBezTo>
                    <a:pt x="175" y="230"/>
                    <a:pt x="175" y="230"/>
                    <a:pt x="175" y="230"/>
                  </a:cubicBezTo>
                  <a:moveTo>
                    <a:pt x="187" y="211"/>
                  </a:moveTo>
                  <a:cubicBezTo>
                    <a:pt x="185" y="211"/>
                    <a:pt x="185" y="211"/>
                    <a:pt x="185" y="211"/>
                  </a:cubicBezTo>
                  <a:cubicBezTo>
                    <a:pt x="176" y="228"/>
                    <a:pt x="176" y="228"/>
                    <a:pt x="176" y="228"/>
                  </a:cubicBezTo>
                  <a:cubicBezTo>
                    <a:pt x="178" y="228"/>
                    <a:pt x="178" y="228"/>
                    <a:pt x="178" y="228"/>
                  </a:cubicBezTo>
                  <a:cubicBezTo>
                    <a:pt x="187" y="211"/>
                    <a:pt x="187" y="211"/>
                    <a:pt x="187" y="211"/>
                  </a:cubicBezTo>
                  <a:moveTo>
                    <a:pt x="38" y="204"/>
                  </a:moveTo>
                  <a:cubicBezTo>
                    <a:pt x="48" y="258"/>
                    <a:pt x="48" y="258"/>
                    <a:pt x="48" y="258"/>
                  </a:cubicBezTo>
                  <a:cubicBezTo>
                    <a:pt x="49" y="260"/>
                    <a:pt x="49" y="260"/>
                    <a:pt x="49" y="260"/>
                  </a:cubicBezTo>
                  <a:cubicBezTo>
                    <a:pt x="54" y="286"/>
                    <a:pt x="54" y="286"/>
                    <a:pt x="54" y="286"/>
                  </a:cubicBezTo>
                  <a:cubicBezTo>
                    <a:pt x="56" y="286"/>
                    <a:pt x="56" y="286"/>
                    <a:pt x="56" y="286"/>
                  </a:cubicBezTo>
                  <a:cubicBezTo>
                    <a:pt x="51" y="260"/>
                    <a:pt x="51" y="260"/>
                    <a:pt x="51" y="260"/>
                  </a:cubicBezTo>
                  <a:cubicBezTo>
                    <a:pt x="50" y="258"/>
                    <a:pt x="50" y="258"/>
                    <a:pt x="50" y="258"/>
                  </a:cubicBezTo>
                  <a:cubicBezTo>
                    <a:pt x="40" y="205"/>
                    <a:pt x="40" y="205"/>
                    <a:pt x="40" y="205"/>
                  </a:cubicBezTo>
                  <a:cubicBezTo>
                    <a:pt x="38" y="204"/>
                    <a:pt x="38" y="204"/>
                    <a:pt x="38" y="204"/>
                  </a:cubicBezTo>
                  <a:moveTo>
                    <a:pt x="34" y="174"/>
                  </a:moveTo>
                  <a:cubicBezTo>
                    <a:pt x="32" y="174"/>
                    <a:pt x="32" y="174"/>
                    <a:pt x="32" y="174"/>
                  </a:cubicBezTo>
                  <a:cubicBezTo>
                    <a:pt x="37" y="202"/>
                    <a:pt x="37" y="202"/>
                    <a:pt x="37" y="202"/>
                  </a:cubicBezTo>
                  <a:cubicBezTo>
                    <a:pt x="39" y="202"/>
                    <a:pt x="39" y="202"/>
                    <a:pt x="39" y="202"/>
                  </a:cubicBezTo>
                  <a:cubicBezTo>
                    <a:pt x="34" y="174"/>
                    <a:pt x="34" y="174"/>
                    <a:pt x="34" y="174"/>
                  </a:cubicBezTo>
                  <a:moveTo>
                    <a:pt x="214" y="159"/>
                  </a:moveTo>
                  <a:cubicBezTo>
                    <a:pt x="212" y="159"/>
                    <a:pt x="212" y="159"/>
                    <a:pt x="212" y="159"/>
                  </a:cubicBezTo>
                  <a:cubicBezTo>
                    <a:pt x="186" y="209"/>
                    <a:pt x="186" y="209"/>
                    <a:pt x="186" y="209"/>
                  </a:cubicBezTo>
                  <a:cubicBezTo>
                    <a:pt x="188" y="209"/>
                    <a:pt x="188" y="209"/>
                    <a:pt x="188" y="209"/>
                  </a:cubicBezTo>
                  <a:cubicBezTo>
                    <a:pt x="214" y="159"/>
                    <a:pt x="214" y="159"/>
                    <a:pt x="214" y="159"/>
                  </a:cubicBezTo>
                  <a:moveTo>
                    <a:pt x="214" y="154"/>
                  </a:moveTo>
                  <a:cubicBezTo>
                    <a:pt x="213" y="157"/>
                    <a:pt x="213" y="157"/>
                    <a:pt x="213" y="157"/>
                  </a:cubicBezTo>
                  <a:cubicBezTo>
                    <a:pt x="215" y="157"/>
                    <a:pt x="215" y="157"/>
                    <a:pt x="215" y="157"/>
                  </a:cubicBezTo>
                  <a:cubicBezTo>
                    <a:pt x="216" y="156"/>
                    <a:pt x="216" y="156"/>
                    <a:pt x="216" y="156"/>
                  </a:cubicBezTo>
                  <a:cubicBezTo>
                    <a:pt x="214" y="154"/>
                    <a:pt x="214" y="154"/>
                    <a:pt x="214" y="154"/>
                  </a:cubicBezTo>
                  <a:moveTo>
                    <a:pt x="220" y="143"/>
                  </a:moveTo>
                  <a:cubicBezTo>
                    <a:pt x="215" y="153"/>
                    <a:pt x="215" y="153"/>
                    <a:pt x="215" y="153"/>
                  </a:cubicBezTo>
                  <a:cubicBezTo>
                    <a:pt x="217" y="154"/>
                    <a:pt x="217" y="154"/>
                    <a:pt x="217" y="154"/>
                  </a:cubicBezTo>
                  <a:cubicBezTo>
                    <a:pt x="222" y="144"/>
                    <a:pt x="222" y="144"/>
                    <a:pt x="222" y="144"/>
                  </a:cubicBezTo>
                  <a:cubicBezTo>
                    <a:pt x="220" y="143"/>
                    <a:pt x="220" y="143"/>
                    <a:pt x="220" y="143"/>
                  </a:cubicBezTo>
                  <a:moveTo>
                    <a:pt x="221" y="141"/>
                  </a:moveTo>
                  <a:cubicBezTo>
                    <a:pt x="221" y="141"/>
                    <a:pt x="221" y="141"/>
                    <a:pt x="221" y="141"/>
                  </a:cubicBezTo>
                  <a:cubicBezTo>
                    <a:pt x="223" y="142"/>
                    <a:pt x="223" y="142"/>
                    <a:pt x="223" y="142"/>
                  </a:cubicBezTo>
                  <a:cubicBezTo>
                    <a:pt x="223" y="142"/>
                    <a:pt x="223" y="142"/>
                    <a:pt x="223" y="142"/>
                  </a:cubicBezTo>
                  <a:cubicBezTo>
                    <a:pt x="221" y="141"/>
                    <a:pt x="221" y="141"/>
                    <a:pt x="221" y="141"/>
                  </a:cubicBezTo>
                  <a:moveTo>
                    <a:pt x="2" y="10"/>
                  </a:moveTo>
                  <a:cubicBezTo>
                    <a:pt x="1" y="11"/>
                    <a:pt x="1" y="11"/>
                    <a:pt x="0" y="11"/>
                  </a:cubicBezTo>
                  <a:cubicBezTo>
                    <a:pt x="29" y="160"/>
                    <a:pt x="29" y="160"/>
                    <a:pt x="29" y="160"/>
                  </a:cubicBezTo>
                  <a:cubicBezTo>
                    <a:pt x="30" y="162"/>
                    <a:pt x="30" y="162"/>
                    <a:pt x="30" y="162"/>
                  </a:cubicBezTo>
                  <a:cubicBezTo>
                    <a:pt x="32" y="172"/>
                    <a:pt x="32" y="172"/>
                    <a:pt x="32" y="172"/>
                  </a:cubicBezTo>
                  <a:cubicBezTo>
                    <a:pt x="33" y="172"/>
                    <a:pt x="33" y="172"/>
                    <a:pt x="33" y="172"/>
                  </a:cubicBezTo>
                  <a:cubicBezTo>
                    <a:pt x="31" y="161"/>
                    <a:pt x="31" y="161"/>
                    <a:pt x="31" y="161"/>
                  </a:cubicBezTo>
                  <a:cubicBezTo>
                    <a:pt x="31" y="159"/>
                    <a:pt x="31" y="159"/>
                    <a:pt x="31" y="159"/>
                  </a:cubicBezTo>
                  <a:cubicBezTo>
                    <a:pt x="2" y="10"/>
                    <a:pt x="2" y="10"/>
                    <a:pt x="2" y="10"/>
                  </a:cubicBezTo>
                  <a:moveTo>
                    <a:pt x="8" y="0"/>
                  </a:moveTo>
                  <a:cubicBezTo>
                    <a:pt x="8" y="1"/>
                    <a:pt x="7" y="2"/>
                    <a:pt x="7" y="2"/>
                  </a:cubicBezTo>
                  <a:cubicBezTo>
                    <a:pt x="244" y="97"/>
                    <a:pt x="244" y="97"/>
                    <a:pt x="244" y="97"/>
                  </a:cubicBezTo>
                  <a:cubicBezTo>
                    <a:pt x="222" y="139"/>
                    <a:pt x="222" y="139"/>
                    <a:pt x="222" y="139"/>
                  </a:cubicBezTo>
                  <a:cubicBezTo>
                    <a:pt x="224" y="140"/>
                    <a:pt x="224" y="140"/>
                    <a:pt x="224" y="140"/>
                  </a:cubicBezTo>
                  <a:cubicBezTo>
                    <a:pt x="246" y="98"/>
                    <a:pt x="246" y="98"/>
                    <a:pt x="246" y="98"/>
                  </a:cubicBezTo>
                  <a:cubicBezTo>
                    <a:pt x="247" y="96"/>
                    <a:pt x="247" y="96"/>
                    <a:pt x="247" y="96"/>
                  </a:cubicBezTo>
                  <a:cubicBezTo>
                    <a:pt x="245" y="95"/>
                    <a:pt x="245" y="95"/>
                    <a:pt x="245" y="95"/>
                  </a:cubicBezTo>
                  <a:cubicBezTo>
                    <a:pt x="8" y="0"/>
                    <a:pt x="8" y="0"/>
                    <a:pt x="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2" name="Freeform 12"/>
            <p:cNvSpPr>
              <a:spLocks noEditPoints="1"/>
            </p:cNvSpPr>
            <p:nvPr/>
          </p:nvSpPr>
          <p:spPr bwMode="auto">
            <a:xfrm>
              <a:off x="9915938" y="2668920"/>
              <a:ext cx="814030" cy="1236087"/>
            </a:xfrm>
            <a:custGeom>
              <a:avLst/>
              <a:gdLst>
                <a:gd name="T0" fmla="*/ 192 w 192"/>
                <a:gd name="T1" fmla="*/ 319 h 320"/>
                <a:gd name="T2" fmla="*/ 188 w 192"/>
                <a:gd name="T3" fmla="*/ 299 h 320"/>
                <a:gd name="T4" fmla="*/ 183 w 192"/>
                <a:gd name="T5" fmla="*/ 304 h 320"/>
                <a:gd name="T6" fmla="*/ 190 w 192"/>
                <a:gd name="T7" fmla="*/ 299 h 320"/>
                <a:gd name="T8" fmla="*/ 178 w 192"/>
                <a:gd name="T9" fmla="*/ 298 h 320"/>
                <a:gd name="T10" fmla="*/ 180 w 192"/>
                <a:gd name="T11" fmla="*/ 296 h 320"/>
                <a:gd name="T12" fmla="*/ 177 w 192"/>
                <a:gd name="T13" fmla="*/ 296 h 320"/>
                <a:gd name="T14" fmla="*/ 188 w 192"/>
                <a:gd name="T15" fmla="*/ 285 h 320"/>
                <a:gd name="T16" fmla="*/ 190 w 192"/>
                <a:gd name="T17" fmla="*/ 295 h 320"/>
                <a:gd name="T18" fmla="*/ 188 w 192"/>
                <a:gd name="T19" fmla="*/ 285 h 320"/>
                <a:gd name="T20" fmla="*/ 177 w 192"/>
                <a:gd name="T21" fmla="*/ 291 h 320"/>
                <a:gd name="T22" fmla="*/ 188 w 192"/>
                <a:gd name="T23" fmla="*/ 270 h 320"/>
                <a:gd name="T24" fmla="*/ 188 w 192"/>
                <a:gd name="T25" fmla="*/ 283 h 320"/>
                <a:gd name="T26" fmla="*/ 162 w 192"/>
                <a:gd name="T27" fmla="*/ 267 h 320"/>
                <a:gd name="T28" fmla="*/ 165 w 192"/>
                <a:gd name="T29" fmla="*/ 272 h 320"/>
                <a:gd name="T30" fmla="*/ 185 w 192"/>
                <a:gd name="T31" fmla="*/ 254 h 320"/>
                <a:gd name="T32" fmla="*/ 187 w 192"/>
                <a:gd name="T33" fmla="*/ 254 h 320"/>
                <a:gd name="T34" fmla="*/ 148 w 192"/>
                <a:gd name="T35" fmla="*/ 248 h 320"/>
                <a:gd name="T36" fmla="*/ 150 w 192"/>
                <a:gd name="T37" fmla="*/ 248 h 320"/>
                <a:gd name="T38" fmla="*/ 147 w 192"/>
                <a:gd name="T39" fmla="*/ 246 h 320"/>
                <a:gd name="T40" fmla="*/ 144 w 192"/>
                <a:gd name="T41" fmla="*/ 238 h 320"/>
                <a:gd name="T42" fmla="*/ 142 w 192"/>
                <a:gd name="T43" fmla="*/ 236 h 320"/>
                <a:gd name="T44" fmla="*/ 112 w 192"/>
                <a:gd name="T45" fmla="*/ 188 h 320"/>
                <a:gd name="T46" fmla="*/ 139 w 192"/>
                <a:gd name="T47" fmla="*/ 230 h 320"/>
                <a:gd name="T48" fmla="*/ 106 w 192"/>
                <a:gd name="T49" fmla="*/ 175 h 320"/>
                <a:gd name="T50" fmla="*/ 112 w 192"/>
                <a:gd name="T51" fmla="*/ 184 h 320"/>
                <a:gd name="T52" fmla="*/ 185 w 192"/>
                <a:gd name="T53" fmla="*/ 253 h 320"/>
                <a:gd name="T54" fmla="*/ 178 w 192"/>
                <a:gd name="T55" fmla="*/ 168 h 320"/>
                <a:gd name="T56" fmla="*/ 105 w 192"/>
                <a:gd name="T57" fmla="*/ 176 h 320"/>
                <a:gd name="T58" fmla="*/ 90 w 192"/>
                <a:gd name="T59" fmla="*/ 148 h 320"/>
                <a:gd name="T60" fmla="*/ 92 w 192"/>
                <a:gd name="T61" fmla="*/ 152 h 320"/>
                <a:gd name="T62" fmla="*/ 82 w 192"/>
                <a:gd name="T63" fmla="*/ 138 h 320"/>
                <a:gd name="T64" fmla="*/ 83 w 192"/>
                <a:gd name="T65" fmla="*/ 137 h 320"/>
                <a:gd name="T66" fmla="*/ 81 w 192"/>
                <a:gd name="T67" fmla="*/ 136 h 320"/>
                <a:gd name="T68" fmla="*/ 75 w 192"/>
                <a:gd name="T69" fmla="*/ 124 h 320"/>
                <a:gd name="T70" fmla="*/ 77 w 192"/>
                <a:gd name="T71" fmla="*/ 127 h 320"/>
                <a:gd name="T72" fmla="*/ 52 w 192"/>
                <a:gd name="T73" fmla="*/ 87 h 320"/>
                <a:gd name="T74" fmla="*/ 74 w 192"/>
                <a:gd name="T75" fmla="*/ 121 h 320"/>
                <a:gd name="T76" fmla="*/ 50 w 192"/>
                <a:gd name="T77" fmla="*/ 85 h 320"/>
                <a:gd name="T78" fmla="*/ 51 w 192"/>
                <a:gd name="T79" fmla="*/ 84 h 320"/>
                <a:gd name="T80" fmla="*/ 178 w 192"/>
                <a:gd name="T81" fmla="*/ 165 h 320"/>
                <a:gd name="T82" fmla="*/ 168 w 192"/>
                <a:gd name="T83" fmla="*/ 41 h 320"/>
                <a:gd name="T84" fmla="*/ 170 w 192"/>
                <a:gd name="T85" fmla="*/ 41 h 320"/>
                <a:gd name="T86" fmla="*/ 49 w 192"/>
                <a:gd name="T87" fmla="*/ 83 h 320"/>
                <a:gd name="T88" fmla="*/ 13 w 192"/>
                <a:gd name="T89" fmla="*/ 24 h 320"/>
                <a:gd name="T90" fmla="*/ 168 w 192"/>
                <a:gd name="T91" fmla="*/ 39 h 320"/>
                <a:gd name="T92" fmla="*/ 153 w 192"/>
                <a:gd name="T93" fmla="*/ 0 h 320"/>
                <a:gd name="T94" fmla="*/ 2 w 192"/>
                <a:gd name="T95" fmla="*/ 6 h 320"/>
                <a:gd name="T96" fmla="*/ 3 w 192"/>
                <a:gd name="T97" fmla="*/ 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320">
                  <a:moveTo>
                    <a:pt x="190" y="317"/>
                  </a:moveTo>
                  <a:cubicBezTo>
                    <a:pt x="192" y="320"/>
                    <a:pt x="192" y="320"/>
                    <a:pt x="192" y="320"/>
                  </a:cubicBezTo>
                  <a:cubicBezTo>
                    <a:pt x="192" y="319"/>
                    <a:pt x="192" y="319"/>
                    <a:pt x="192" y="319"/>
                  </a:cubicBezTo>
                  <a:cubicBezTo>
                    <a:pt x="190" y="317"/>
                    <a:pt x="190" y="317"/>
                    <a:pt x="190" y="317"/>
                  </a:cubicBezTo>
                  <a:moveTo>
                    <a:pt x="189" y="298"/>
                  </a:moveTo>
                  <a:cubicBezTo>
                    <a:pt x="188" y="299"/>
                    <a:pt x="188" y="299"/>
                    <a:pt x="188" y="299"/>
                  </a:cubicBezTo>
                  <a:cubicBezTo>
                    <a:pt x="190" y="313"/>
                    <a:pt x="190" y="313"/>
                    <a:pt x="190" y="313"/>
                  </a:cubicBezTo>
                  <a:cubicBezTo>
                    <a:pt x="184" y="303"/>
                    <a:pt x="184" y="303"/>
                    <a:pt x="184" y="303"/>
                  </a:cubicBezTo>
                  <a:cubicBezTo>
                    <a:pt x="183" y="304"/>
                    <a:pt x="183" y="304"/>
                    <a:pt x="183" y="304"/>
                  </a:cubicBezTo>
                  <a:cubicBezTo>
                    <a:pt x="192" y="316"/>
                    <a:pt x="192" y="316"/>
                    <a:pt x="192" y="316"/>
                  </a:cubicBezTo>
                  <a:cubicBezTo>
                    <a:pt x="191" y="313"/>
                    <a:pt x="191" y="313"/>
                    <a:pt x="191" y="313"/>
                  </a:cubicBezTo>
                  <a:cubicBezTo>
                    <a:pt x="190" y="299"/>
                    <a:pt x="190" y="299"/>
                    <a:pt x="190" y="299"/>
                  </a:cubicBezTo>
                  <a:cubicBezTo>
                    <a:pt x="189" y="298"/>
                    <a:pt x="189" y="298"/>
                    <a:pt x="189" y="298"/>
                  </a:cubicBezTo>
                  <a:moveTo>
                    <a:pt x="180" y="296"/>
                  </a:moveTo>
                  <a:cubicBezTo>
                    <a:pt x="178" y="298"/>
                    <a:pt x="178" y="298"/>
                    <a:pt x="178" y="298"/>
                  </a:cubicBezTo>
                  <a:cubicBezTo>
                    <a:pt x="182" y="303"/>
                    <a:pt x="182" y="303"/>
                    <a:pt x="182" y="303"/>
                  </a:cubicBezTo>
                  <a:cubicBezTo>
                    <a:pt x="183" y="302"/>
                    <a:pt x="183" y="302"/>
                    <a:pt x="183" y="302"/>
                  </a:cubicBezTo>
                  <a:cubicBezTo>
                    <a:pt x="180" y="296"/>
                    <a:pt x="180" y="296"/>
                    <a:pt x="180" y="296"/>
                  </a:cubicBezTo>
                  <a:moveTo>
                    <a:pt x="178" y="293"/>
                  </a:moveTo>
                  <a:cubicBezTo>
                    <a:pt x="177" y="295"/>
                    <a:pt x="177" y="295"/>
                    <a:pt x="177" y="295"/>
                  </a:cubicBezTo>
                  <a:cubicBezTo>
                    <a:pt x="177" y="296"/>
                    <a:pt x="177" y="296"/>
                    <a:pt x="177" y="296"/>
                  </a:cubicBezTo>
                  <a:cubicBezTo>
                    <a:pt x="179" y="295"/>
                    <a:pt x="179" y="295"/>
                    <a:pt x="179" y="295"/>
                  </a:cubicBezTo>
                  <a:cubicBezTo>
                    <a:pt x="178" y="293"/>
                    <a:pt x="178" y="293"/>
                    <a:pt x="178" y="293"/>
                  </a:cubicBezTo>
                  <a:moveTo>
                    <a:pt x="188" y="285"/>
                  </a:moveTo>
                  <a:cubicBezTo>
                    <a:pt x="187" y="286"/>
                    <a:pt x="187" y="286"/>
                    <a:pt x="187" y="286"/>
                  </a:cubicBezTo>
                  <a:cubicBezTo>
                    <a:pt x="188" y="293"/>
                    <a:pt x="188" y="293"/>
                    <a:pt x="188" y="293"/>
                  </a:cubicBezTo>
                  <a:cubicBezTo>
                    <a:pt x="190" y="295"/>
                    <a:pt x="190" y="295"/>
                    <a:pt x="190" y="295"/>
                  </a:cubicBezTo>
                  <a:cubicBezTo>
                    <a:pt x="190" y="295"/>
                    <a:pt x="190" y="295"/>
                    <a:pt x="190" y="295"/>
                  </a:cubicBezTo>
                  <a:cubicBezTo>
                    <a:pt x="189" y="285"/>
                    <a:pt x="189" y="285"/>
                    <a:pt x="189" y="285"/>
                  </a:cubicBezTo>
                  <a:cubicBezTo>
                    <a:pt x="188" y="285"/>
                    <a:pt x="188" y="285"/>
                    <a:pt x="188" y="285"/>
                  </a:cubicBezTo>
                  <a:moveTo>
                    <a:pt x="164" y="273"/>
                  </a:moveTo>
                  <a:cubicBezTo>
                    <a:pt x="176" y="293"/>
                    <a:pt x="176" y="293"/>
                    <a:pt x="176" y="293"/>
                  </a:cubicBezTo>
                  <a:cubicBezTo>
                    <a:pt x="177" y="291"/>
                    <a:pt x="177" y="291"/>
                    <a:pt x="177" y="291"/>
                  </a:cubicBezTo>
                  <a:cubicBezTo>
                    <a:pt x="166" y="275"/>
                    <a:pt x="166" y="275"/>
                    <a:pt x="166" y="275"/>
                  </a:cubicBezTo>
                  <a:cubicBezTo>
                    <a:pt x="164" y="273"/>
                    <a:pt x="164" y="273"/>
                    <a:pt x="164" y="273"/>
                  </a:cubicBezTo>
                  <a:moveTo>
                    <a:pt x="188" y="270"/>
                  </a:moveTo>
                  <a:cubicBezTo>
                    <a:pt x="186" y="273"/>
                    <a:pt x="186" y="273"/>
                    <a:pt x="186" y="273"/>
                  </a:cubicBezTo>
                  <a:cubicBezTo>
                    <a:pt x="187" y="282"/>
                    <a:pt x="187" y="282"/>
                    <a:pt x="187" y="282"/>
                  </a:cubicBezTo>
                  <a:cubicBezTo>
                    <a:pt x="188" y="283"/>
                    <a:pt x="188" y="283"/>
                    <a:pt x="188" y="283"/>
                  </a:cubicBezTo>
                  <a:cubicBezTo>
                    <a:pt x="189" y="281"/>
                    <a:pt x="189" y="281"/>
                    <a:pt x="189" y="281"/>
                  </a:cubicBezTo>
                  <a:cubicBezTo>
                    <a:pt x="188" y="270"/>
                    <a:pt x="188" y="270"/>
                    <a:pt x="188" y="270"/>
                  </a:cubicBezTo>
                  <a:moveTo>
                    <a:pt x="162" y="267"/>
                  </a:moveTo>
                  <a:cubicBezTo>
                    <a:pt x="160" y="268"/>
                    <a:pt x="160" y="268"/>
                    <a:pt x="160" y="268"/>
                  </a:cubicBezTo>
                  <a:cubicBezTo>
                    <a:pt x="162" y="270"/>
                    <a:pt x="162" y="270"/>
                    <a:pt x="162" y="270"/>
                  </a:cubicBezTo>
                  <a:cubicBezTo>
                    <a:pt x="165" y="272"/>
                    <a:pt x="165" y="272"/>
                    <a:pt x="165" y="272"/>
                  </a:cubicBezTo>
                  <a:cubicBezTo>
                    <a:pt x="162" y="267"/>
                    <a:pt x="162" y="267"/>
                    <a:pt x="162" y="267"/>
                  </a:cubicBezTo>
                  <a:moveTo>
                    <a:pt x="187" y="254"/>
                  </a:moveTo>
                  <a:cubicBezTo>
                    <a:pt x="185" y="254"/>
                    <a:pt x="185" y="254"/>
                    <a:pt x="185" y="254"/>
                  </a:cubicBezTo>
                  <a:cubicBezTo>
                    <a:pt x="186" y="269"/>
                    <a:pt x="186" y="269"/>
                    <a:pt x="186" y="269"/>
                  </a:cubicBezTo>
                  <a:cubicBezTo>
                    <a:pt x="188" y="266"/>
                    <a:pt x="188" y="266"/>
                    <a:pt x="188" y="266"/>
                  </a:cubicBezTo>
                  <a:cubicBezTo>
                    <a:pt x="187" y="254"/>
                    <a:pt x="187" y="254"/>
                    <a:pt x="187" y="254"/>
                  </a:cubicBezTo>
                  <a:moveTo>
                    <a:pt x="150" y="248"/>
                  </a:moveTo>
                  <a:cubicBezTo>
                    <a:pt x="150" y="248"/>
                    <a:pt x="150" y="248"/>
                    <a:pt x="150" y="248"/>
                  </a:cubicBezTo>
                  <a:cubicBezTo>
                    <a:pt x="148" y="248"/>
                    <a:pt x="148" y="248"/>
                    <a:pt x="148" y="248"/>
                  </a:cubicBezTo>
                  <a:cubicBezTo>
                    <a:pt x="159" y="266"/>
                    <a:pt x="159" y="266"/>
                    <a:pt x="159" y="266"/>
                  </a:cubicBezTo>
                  <a:cubicBezTo>
                    <a:pt x="161" y="266"/>
                    <a:pt x="161" y="266"/>
                    <a:pt x="161" y="266"/>
                  </a:cubicBezTo>
                  <a:cubicBezTo>
                    <a:pt x="150" y="248"/>
                    <a:pt x="150" y="248"/>
                    <a:pt x="150" y="248"/>
                  </a:cubicBezTo>
                  <a:moveTo>
                    <a:pt x="144" y="238"/>
                  </a:moveTo>
                  <a:cubicBezTo>
                    <a:pt x="143" y="240"/>
                    <a:pt x="143" y="240"/>
                    <a:pt x="143" y="240"/>
                  </a:cubicBezTo>
                  <a:cubicBezTo>
                    <a:pt x="147" y="246"/>
                    <a:pt x="147" y="246"/>
                    <a:pt x="147" y="246"/>
                  </a:cubicBezTo>
                  <a:cubicBezTo>
                    <a:pt x="149" y="246"/>
                    <a:pt x="149" y="246"/>
                    <a:pt x="149" y="246"/>
                  </a:cubicBezTo>
                  <a:cubicBezTo>
                    <a:pt x="148" y="245"/>
                    <a:pt x="148" y="245"/>
                    <a:pt x="148" y="245"/>
                  </a:cubicBezTo>
                  <a:cubicBezTo>
                    <a:pt x="144" y="238"/>
                    <a:pt x="144" y="238"/>
                    <a:pt x="144" y="238"/>
                  </a:cubicBezTo>
                  <a:moveTo>
                    <a:pt x="139" y="232"/>
                  </a:moveTo>
                  <a:cubicBezTo>
                    <a:pt x="142" y="237"/>
                    <a:pt x="142" y="237"/>
                    <a:pt x="142" y="237"/>
                  </a:cubicBezTo>
                  <a:cubicBezTo>
                    <a:pt x="142" y="236"/>
                    <a:pt x="142" y="236"/>
                    <a:pt x="142" y="236"/>
                  </a:cubicBezTo>
                  <a:cubicBezTo>
                    <a:pt x="139" y="232"/>
                    <a:pt x="139" y="232"/>
                    <a:pt x="139" y="232"/>
                  </a:cubicBezTo>
                  <a:moveTo>
                    <a:pt x="113" y="186"/>
                  </a:moveTo>
                  <a:cubicBezTo>
                    <a:pt x="112" y="188"/>
                    <a:pt x="112" y="188"/>
                    <a:pt x="112" y="188"/>
                  </a:cubicBezTo>
                  <a:cubicBezTo>
                    <a:pt x="137" y="229"/>
                    <a:pt x="137" y="229"/>
                    <a:pt x="137" y="229"/>
                  </a:cubicBezTo>
                  <a:cubicBezTo>
                    <a:pt x="138" y="228"/>
                    <a:pt x="138" y="228"/>
                    <a:pt x="138" y="228"/>
                  </a:cubicBezTo>
                  <a:cubicBezTo>
                    <a:pt x="139" y="230"/>
                    <a:pt x="139" y="230"/>
                    <a:pt x="139" y="230"/>
                  </a:cubicBezTo>
                  <a:cubicBezTo>
                    <a:pt x="140" y="231"/>
                    <a:pt x="140" y="231"/>
                    <a:pt x="140" y="231"/>
                  </a:cubicBezTo>
                  <a:cubicBezTo>
                    <a:pt x="113" y="186"/>
                    <a:pt x="113" y="186"/>
                    <a:pt x="113" y="186"/>
                  </a:cubicBezTo>
                  <a:moveTo>
                    <a:pt x="106" y="175"/>
                  </a:moveTo>
                  <a:cubicBezTo>
                    <a:pt x="107" y="179"/>
                    <a:pt x="107" y="179"/>
                    <a:pt x="107" y="179"/>
                  </a:cubicBezTo>
                  <a:cubicBezTo>
                    <a:pt x="111" y="186"/>
                    <a:pt x="111" y="186"/>
                    <a:pt x="111" y="186"/>
                  </a:cubicBezTo>
                  <a:cubicBezTo>
                    <a:pt x="112" y="184"/>
                    <a:pt x="112" y="184"/>
                    <a:pt x="112" y="184"/>
                  </a:cubicBezTo>
                  <a:cubicBezTo>
                    <a:pt x="106" y="175"/>
                    <a:pt x="106" y="175"/>
                    <a:pt x="106" y="175"/>
                  </a:cubicBezTo>
                  <a:moveTo>
                    <a:pt x="178" y="168"/>
                  </a:moveTo>
                  <a:cubicBezTo>
                    <a:pt x="185" y="253"/>
                    <a:pt x="185" y="253"/>
                    <a:pt x="185" y="253"/>
                  </a:cubicBezTo>
                  <a:cubicBezTo>
                    <a:pt x="187" y="252"/>
                    <a:pt x="187" y="252"/>
                    <a:pt x="187" y="252"/>
                  </a:cubicBezTo>
                  <a:cubicBezTo>
                    <a:pt x="180" y="170"/>
                    <a:pt x="180" y="170"/>
                    <a:pt x="180" y="170"/>
                  </a:cubicBezTo>
                  <a:cubicBezTo>
                    <a:pt x="178" y="168"/>
                    <a:pt x="178" y="168"/>
                    <a:pt x="178" y="168"/>
                  </a:cubicBezTo>
                  <a:moveTo>
                    <a:pt x="93" y="154"/>
                  </a:moveTo>
                  <a:cubicBezTo>
                    <a:pt x="92" y="155"/>
                    <a:pt x="92" y="155"/>
                    <a:pt x="92" y="155"/>
                  </a:cubicBezTo>
                  <a:cubicBezTo>
                    <a:pt x="105" y="176"/>
                    <a:pt x="105" y="176"/>
                    <a:pt x="105" y="176"/>
                  </a:cubicBezTo>
                  <a:cubicBezTo>
                    <a:pt x="104" y="172"/>
                    <a:pt x="104" y="172"/>
                    <a:pt x="104" y="172"/>
                  </a:cubicBezTo>
                  <a:cubicBezTo>
                    <a:pt x="93" y="154"/>
                    <a:pt x="93" y="154"/>
                    <a:pt x="93" y="154"/>
                  </a:cubicBezTo>
                  <a:moveTo>
                    <a:pt x="90" y="148"/>
                  </a:moveTo>
                  <a:cubicBezTo>
                    <a:pt x="88" y="149"/>
                    <a:pt x="88" y="149"/>
                    <a:pt x="88" y="149"/>
                  </a:cubicBezTo>
                  <a:cubicBezTo>
                    <a:pt x="91" y="153"/>
                    <a:pt x="91" y="153"/>
                    <a:pt x="91" y="153"/>
                  </a:cubicBezTo>
                  <a:cubicBezTo>
                    <a:pt x="92" y="152"/>
                    <a:pt x="92" y="152"/>
                    <a:pt x="92" y="152"/>
                  </a:cubicBezTo>
                  <a:cubicBezTo>
                    <a:pt x="90" y="148"/>
                    <a:pt x="90" y="148"/>
                    <a:pt x="90" y="148"/>
                  </a:cubicBezTo>
                  <a:moveTo>
                    <a:pt x="83" y="137"/>
                  </a:moveTo>
                  <a:cubicBezTo>
                    <a:pt x="82" y="138"/>
                    <a:pt x="82" y="138"/>
                    <a:pt x="82" y="138"/>
                  </a:cubicBezTo>
                  <a:cubicBezTo>
                    <a:pt x="87" y="147"/>
                    <a:pt x="87" y="147"/>
                    <a:pt x="87" y="147"/>
                  </a:cubicBezTo>
                  <a:cubicBezTo>
                    <a:pt x="89" y="146"/>
                    <a:pt x="89" y="146"/>
                    <a:pt x="89" y="146"/>
                  </a:cubicBezTo>
                  <a:cubicBezTo>
                    <a:pt x="83" y="137"/>
                    <a:pt x="83" y="137"/>
                    <a:pt x="83" y="137"/>
                  </a:cubicBezTo>
                  <a:moveTo>
                    <a:pt x="78" y="128"/>
                  </a:moveTo>
                  <a:cubicBezTo>
                    <a:pt x="76" y="129"/>
                    <a:pt x="76" y="129"/>
                    <a:pt x="76" y="129"/>
                  </a:cubicBezTo>
                  <a:cubicBezTo>
                    <a:pt x="81" y="136"/>
                    <a:pt x="81" y="136"/>
                    <a:pt x="81" y="136"/>
                  </a:cubicBezTo>
                  <a:cubicBezTo>
                    <a:pt x="82" y="135"/>
                    <a:pt x="82" y="135"/>
                    <a:pt x="82" y="135"/>
                  </a:cubicBezTo>
                  <a:cubicBezTo>
                    <a:pt x="78" y="128"/>
                    <a:pt x="78" y="128"/>
                    <a:pt x="78" y="128"/>
                  </a:cubicBezTo>
                  <a:moveTo>
                    <a:pt x="75" y="124"/>
                  </a:moveTo>
                  <a:cubicBezTo>
                    <a:pt x="75" y="126"/>
                    <a:pt x="75" y="126"/>
                    <a:pt x="75" y="126"/>
                  </a:cubicBezTo>
                  <a:cubicBezTo>
                    <a:pt x="75" y="127"/>
                    <a:pt x="75" y="127"/>
                    <a:pt x="75" y="127"/>
                  </a:cubicBezTo>
                  <a:cubicBezTo>
                    <a:pt x="77" y="127"/>
                    <a:pt x="77" y="127"/>
                    <a:pt x="77" y="127"/>
                  </a:cubicBezTo>
                  <a:cubicBezTo>
                    <a:pt x="75" y="124"/>
                    <a:pt x="75" y="124"/>
                    <a:pt x="75" y="124"/>
                  </a:cubicBezTo>
                  <a:moveTo>
                    <a:pt x="53" y="86"/>
                  </a:moveTo>
                  <a:cubicBezTo>
                    <a:pt x="52" y="87"/>
                    <a:pt x="52" y="87"/>
                    <a:pt x="52" y="87"/>
                  </a:cubicBezTo>
                  <a:cubicBezTo>
                    <a:pt x="52" y="88"/>
                    <a:pt x="52" y="88"/>
                    <a:pt x="52" y="88"/>
                  </a:cubicBezTo>
                  <a:cubicBezTo>
                    <a:pt x="73" y="124"/>
                    <a:pt x="73" y="124"/>
                    <a:pt x="73" y="124"/>
                  </a:cubicBezTo>
                  <a:cubicBezTo>
                    <a:pt x="74" y="121"/>
                    <a:pt x="74" y="121"/>
                    <a:pt x="74" y="121"/>
                  </a:cubicBezTo>
                  <a:cubicBezTo>
                    <a:pt x="53" y="86"/>
                    <a:pt x="53" y="86"/>
                    <a:pt x="53" y="86"/>
                  </a:cubicBezTo>
                  <a:moveTo>
                    <a:pt x="51" y="84"/>
                  </a:moveTo>
                  <a:cubicBezTo>
                    <a:pt x="50" y="85"/>
                    <a:pt x="50" y="85"/>
                    <a:pt x="50" y="85"/>
                  </a:cubicBezTo>
                  <a:cubicBezTo>
                    <a:pt x="50" y="86"/>
                    <a:pt x="50" y="86"/>
                    <a:pt x="50" y="86"/>
                  </a:cubicBezTo>
                  <a:cubicBezTo>
                    <a:pt x="50" y="86"/>
                    <a:pt x="50" y="86"/>
                    <a:pt x="50" y="86"/>
                  </a:cubicBezTo>
                  <a:cubicBezTo>
                    <a:pt x="51" y="84"/>
                    <a:pt x="51" y="84"/>
                    <a:pt x="51" y="84"/>
                  </a:cubicBezTo>
                  <a:moveTo>
                    <a:pt x="174" y="83"/>
                  </a:moveTo>
                  <a:cubicBezTo>
                    <a:pt x="172" y="90"/>
                    <a:pt x="172" y="90"/>
                    <a:pt x="172" y="90"/>
                  </a:cubicBezTo>
                  <a:cubicBezTo>
                    <a:pt x="178" y="165"/>
                    <a:pt x="178" y="165"/>
                    <a:pt x="178" y="165"/>
                  </a:cubicBezTo>
                  <a:cubicBezTo>
                    <a:pt x="180" y="167"/>
                    <a:pt x="180" y="167"/>
                    <a:pt x="180" y="167"/>
                  </a:cubicBezTo>
                  <a:cubicBezTo>
                    <a:pt x="174" y="83"/>
                    <a:pt x="174" y="83"/>
                    <a:pt x="174" y="83"/>
                  </a:cubicBezTo>
                  <a:moveTo>
                    <a:pt x="168" y="41"/>
                  </a:moveTo>
                  <a:cubicBezTo>
                    <a:pt x="172" y="83"/>
                    <a:pt x="172" y="83"/>
                    <a:pt x="172" y="83"/>
                  </a:cubicBezTo>
                  <a:cubicBezTo>
                    <a:pt x="173" y="76"/>
                    <a:pt x="173" y="76"/>
                    <a:pt x="173" y="76"/>
                  </a:cubicBezTo>
                  <a:cubicBezTo>
                    <a:pt x="170" y="41"/>
                    <a:pt x="170" y="41"/>
                    <a:pt x="170" y="41"/>
                  </a:cubicBezTo>
                  <a:cubicBezTo>
                    <a:pt x="168" y="41"/>
                    <a:pt x="168" y="41"/>
                    <a:pt x="168" y="41"/>
                  </a:cubicBezTo>
                  <a:moveTo>
                    <a:pt x="13" y="24"/>
                  </a:moveTo>
                  <a:cubicBezTo>
                    <a:pt x="49" y="83"/>
                    <a:pt x="49" y="83"/>
                    <a:pt x="49" y="83"/>
                  </a:cubicBezTo>
                  <a:cubicBezTo>
                    <a:pt x="50" y="82"/>
                    <a:pt x="50" y="82"/>
                    <a:pt x="50" y="82"/>
                  </a:cubicBezTo>
                  <a:cubicBezTo>
                    <a:pt x="17" y="28"/>
                    <a:pt x="17" y="28"/>
                    <a:pt x="17" y="28"/>
                  </a:cubicBezTo>
                  <a:cubicBezTo>
                    <a:pt x="13" y="24"/>
                    <a:pt x="13" y="24"/>
                    <a:pt x="13" y="24"/>
                  </a:cubicBezTo>
                  <a:moveTo>
                    <a:pt x="168" y="15"/>
                  </a:moveTo>
                  <a:cubicBezTo>
                    <a:pt x="168" y="15"/>
                    <a:pt x="167" y="15"/>
                    <a:pt x="166" y="15"/>
                  </a:cubicBezTo>
                  <a:cubicBezTo>
                    <a:pt x="168" y="39"/>
                    <a:pt x="168" y="39"/>
                    <a:pt x="168" y="39"/>
                  </a:cubicBezTo>
                  <a:cubicBezTo>
                    <a:pt x="170" y="39"/>
                    <a:pt x="170" y="39"/>
                    <a:pt x="170" y="39"/>
                  </a:cubicBezTo>
                  <a:cubicBezTo>
                    <a:pt x="168" y="15"/>
                    <a:pt x="168" y="15"/>
                    <a:pt x="168" y="15"/>
                  </a:cubicBezTo>
                  <a:moveTo>
                    <a:pt x="153" y="0"/>
                  </a:moveTo>
                  <a:cubicBezTo>
                    <a:pt x="3" y="3"/>
                    <a:pt x="3" y="3"/>
                    <a:pt x="3" y="3"/>
                  </a:cubicBezTo>
                  <a:cubicBezTo>
                    <a:pt x="0" y="3"/>
                    <a:pt x="0" y="3"/>
                    <a:pt x="0" y="3"/>
                  </a:cubicBezTo>
                  <a:cubicBezTo>
                    <a:pt x="2" y="6"/>
                    <a:pt x="2" y="6"/>
                    <a:pt x="2" y="6"/>
                  </a:cubicBezTo>
                  <a:cubicBezTo>
                    <a:pt x="10" y="19"/>
                    <a:pt x="10" y="19"/>
                    <a:pt x="10" y="19"/>
                  </a:cubicBezTo>
                  <a:cubicBezTo>
                    <a:pt x="14" y="23"/>
                    <a:pt x="14" y="23"/>
                    <a:pt x="14" y="23"/>
                  </a:cubicBezTo>
                  <a:cubicBezTo>
                    <a:pt x="3" y="5"/>
                    <a:pt x="3" y="5"/>
                    <a:pt x="3" y="5"/>
                  </a:cubicBezTo>
                  <a:cubicBezTo>
                    <a:pt x="153" y="2"/>
                    <a:pt x="153" y="2"/>
                    <a:pt x="153" y="2"/>
                  </a:cubicBezTo>
                  <a:cubicBezTo>
                    <a:pt x="153" y="1"/>
                    <a:pt x="153" y="0"/>
                    <a:pt x="15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3" name="Freeform 13"/>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close/>
                  <a:moveTo>
                    <a:pt x="47" y="430"/>
                  </a:moveTo>
                  <a:lnTo>
                    <a:pt x="31" y="463"/>
                  </a:lnTo>
                  <a:lnTo>
                    <a:pt x="33" y="466"/>
                  </a:lnTo>
                  <a:lnTo>
                    <a:pt x="52" y="435"/>
                  </a:lnTo>
                  <a:lnTo>
                    <a:pt x="47" y="430"/>
                  </a:lnTo>
                  <a:close/>
                  <a:moveTo>
                    <a:pt x="57" y="413"/>
                  </a:moveTo>
                  <a:lnTo>
                    <a:pt x="50" y="425"/>
                  </a:lnTo>
                  <a:lnTo>
                    <a:pt x="52" y="430"/>
                  </a:lnTo>
                  <a:lnTo>
                    <a:pt x="57" y="420"/>
                  </a:lnTo>
                  <a:lnTo>
                    <a:pt x="57" y="413"/>
                  </a:lnTo>
                  <a:close/>
                  <a:moveTo>
                    <a:pt x="71" y="385"/>
                  </a:moveTo>
                  <a:lnTo>
                    <a:pt x="59" y="409"/>
                  </a:lnTo>
                  <a:lnTo>
                    <a:pt x="62" y="416"/>
                  </a:lnTo>
                  <a:lnTo>
                    <a:pt x="73" y="390"/>
                  </a:lnTo>
                  <a:lnTo>
                    <a:pt x="71" y="385"/>
                  </a:lnTo>
                  <a:close/>
                  <a:moveTo>
                    <a:pt x="9" y="375"/>
                  </a:moveTo>
                  <a:lnTo>
                    <a:pt x="9" y="385"/>
                  </a:lnTo>
                  <a:lnTo>
                    <a:pt x="9" y="390"/>
                  </a:lnTo>
                  <a:lnTo>
                    <a:pt x="14" y="449"/>
                  </a:lnTo>
                  <a:lnTo>
                    <a:pt x="19" y="451"/>
                  </a:lnTo>
                  <a:lnTo>
                    <a:pt x="14" y="387"/>
                  </a:lnTo>
                  <a:lnTo>
                    <a:pt x="14" y="382"/>
                  </a:lnTo>
                  <a:lnTo>
                    <a:pt x="14" y="380"/>
                  </a:lnTo>
                  <a:lnTo>
                    <a:pt x="9" y="375"/>
                  </a:lnTo>
                  <a:close/>
                  <a:moveTo>
                    <a:pt x="12" y="363"/>
                  </a:moveTo>
                  <a:lnTo>
                    <a:pt x="9" y="363"/>
                  </a:lnTo>
                  <a:lnTo>
                    <a:pt x="9" y="366"/>
                  </a:lnTo>
                  <a:lnTo>
                    <a:pt x="14" y="373"/>
                  </a:lnTo>
                  <a:lnTo>
                    <a:pt x="12" y="363"/>
                  </a:lnTo>
                  <a:close/>
                  <a:moveTo>
                    <a:pt x="90" y="359"/>
                  </a:moveTo>
                  <a:lnTo>
                    <a:pt x="85" y="359"/>
                  </a:lnTo>
                  <a:lnTo>
                    <a:pt x="73" y="380"/>
                  </a:lnTo>
                  <a:lnTo>
                    <a:pt x="76" y="385"/>
                  </a:lnTo>
                  <a:lnTo>
                    <a:pt x="90" y="359"/>
                  </a:lnTo>
                  <a:close/>
                  <a:moveTo>
                    <a:pt x="92" y="344"/>
                  </a:moveTo>
                  <a:lnTo>
                    <a:pt x="92" y="344"/>
                  </a:lnTo>
                  <a:lnTo>
                    <a:pt x="88" y="352"/>
                  </a:lnTo>
                  <a:lnTo>
                    <a:pt x="88" y="354"/>
                  </a:lnTo>
                  <a:lnTo>
                    <a:pt x="92" y="354"/>
                  </a:lnTo>
                  <a:lnTo>
                    <a:pt x="95" y="349"/>
                  </a:lnTo>
                  <a:lnTo>
                    <a:pt x="97" y="347"/>
                  </a:lnTo>
                  <a:lnTo>
                    <a:pt x="92" y="344"/>
                  </a:lnTo>
                  <a:close/>
                  <a:moveTo>
                    <a:pt x="7" y="337"/>
                  </a:moveTo>
                  <a:lnTo>
                    <a:pt x="7" y="349"/>
                  </a:lnTo>
                  <a:lnTo>
                    <a:pt x="7" y="356"/>
                  </a:lnTo>
                  <a:lnTo>
                    <a:pt x="9" y="359"/>
                  </a:lnTo>
                  <a:lnTo>
                    <a:pt x="12" y="359"/>
                  </a:lnTo>
                  <a:lnTo>
                    <a:pt x="12" y="352"/>
                  </a:lnTo>
                  <a:lnTo>
                    <a:pt x="12" y="344"/>
                  </a:lnTo>
                  <a:lnTo>
                    <a:pt x="12" y="337"/>
                  </a:lnTo>
                  <a:lnTo>
                    <a:pt x="7" y="337"/>
                  </a:lnTo>
                  <a:close/>
                  <a:moveTo>
                    <a:pt x="114" y="304"/>
                  </a:moveTo>
                  <a:lnTo>
                    <a:pt x="95" y="342"/>
                  </a:lnTo>
                  <a:lnTo>
                    <a:pt x="99" y="342"/>
                  </a:lnTo>
                  <a:lnTo>
                    <a:pt x="116" y="307"/>
                  </a:lnTo>
                  <a:lnTo>
                    <a:pt x="114" y="304"/>
                  </a:lnTo>
                  <a:close/>
                  <a:moveTo>
                    <a:pt x="116" y="297"/>
                  </a:moveTo>
                  <a:lnTo>
                    <a:pt x="114" y="302"/>
                  </a:lnTo>
                  <a:lnTo>
                    <a:pt x="118" y="302"/>
                  </a:lnTo>
                  <a:lnTo>
                    <a:pt x="121" y="297"/>
                  </a:lnTo>
                  <a:lnTo>
                    <a:pt x="116" y="297"/>
                  </a:lnTo>
                  <a:close/>
                  <a:moveTo>
                    <a:pt x="5" y="283"/>
                  </a:moveTo>
                  <a:lnTo>
                    <a:pt x="7" y="333"/>
                  </a:lnTo>
                  <a:lnTo>
                    <a:pt x="12" y="335"/>
                  </a:lnTo>
                  <a:lnTo>
                    <a:pt x="7" y="285"/>
                  </a:lnTo>
                  <a:lnTo>
                    <a:pt x="5" y="283"/>
                  </a:lnTo>
                  <a:close/>
                  <a:moveTo>
                    <a:pt x="135" y="259"/>
                  </a:moveTo>
                  <a:lnTo>
                    <a:pt x="118" y="292"/>
                  </a:lnTo>
                  <a:lnTo>
                    <a:pt x="123" y="292"/>
                  </a:lnTo>
                  <a:lnTo>
                    <a:pt x="140" y="261"/>
                  </a:lnTo>
                  <a:lnTo>
                    <a:pt x="135" y="259"/>
                  </a:lnTo>
                  <a:close/>
                  <a:moveTo>
                    <a:pt x="7" y="254"/>
                  </a:moveTo>
                  <a:lnTo>
                    <a:pt x="2" y="254"/>
                  </a:lnTo>
                  <a:lnTo>
                    <a:pt x="5" y="278"/>
                  </a:lnTo>
                  <a:lnTo>
                    <a:pt x="7" y="280"/>
                  </a:lnTo>
                  <a:lnTo>
                    <a:pt x="7" y="254"/>
                  </a:lnTo>
                  <a:close/>
                  <a:moveTo>
                    <a:pt x="0" y="233"/>
                  </a:moveTo>
                  <a:lnTo>
                    <a:pt x="2" y="250"/>
                  </a:lnTo>
                  <a:lnTo>
                    <a:pt x="7" y="250"/>
                  </a:lnTo>
                  <a:lnTo>
                    <a:pt x="5" y="233"/>
                  </a:lnTo>
                  <a:lnTo>
                    <a:pt x="0" y="233"/>
                  </a:lnTo>
                  <a:close/>
                  <a:moveTo>
                    <a:pt x="154" y="233"/>
                  </a:moveTo>
                  <a:lnTo>
                    <a:pt x="149" y="233"/>
                  </a:lnTo>
                  <a:lnTo>
                    <a:pt x="137" y="257"/>
                  </a:lnTo>
                  <a:lnTo>
                    <a:pt x="142" y="257"/>
                  </a:lnTo>
                  <a:lnTo>
                    <a:pt x="154" y="233"/>
                  </a:lnTo>
                  <a:close/>
                  <a:moveTo>
                    <a:pt x="5" y="216"/>
                  </a:moveTo>
                  <a:lnTo>
                    <a:pt x="0" y="216"/>
                  </a:lnTo>
                  <a:lnTo>
                    <a:pt x="0" y="228"/>
                  </a:lnTo>
                  <a:lnTo>
                    <a:pt x="5" y="228"/>
                  </a:lnTo>
                  <a:lnTo>
                    <a:pt x="5" y="216"/>
                  </a:lnTo>
                  <a:close/>
                  <a:moveTo>
                    <a:pt x="168" y="207"/>
                  </a:moveTo>
                  <a:lnTo>
                    <a:pt x="163" y="207"/>
                  </a:lnTo>
                  <a:lnTo>
                    <a:pt x="151" y="228"/>
                  </a:lnTo>
                  <a:lnTo>
                    <a:pt x="156" y="228"/>
                  </a:lnTo>
                  <a:lnTo>
                    <a:pt x="168" y="207"/>
                  </a:lnTo>
                  <a:close/>
                  <a:moveTo>
                    <a:pt x="166" y="202"/>
                  </a:moveTo>
                  <a:lnTo>
                    <a:pt x="166" y="202"/>
                  </a:lnTo>
                  <a:lnTo>
                    <a:pt x="166" y="202"/>
                  </a:lnTo>
                  <a:lnTo>
                    <a:pt x="166" y="202"/>
                  </a:lnTo>
                  <a:close/>
                  <a:moveTo>
                    <a:pt x="2" y="202"/>
                  </a:moveTo>
                  <a:lnTo>
                    <a:pt x="0" y="202"/>
                  </a:lnTo>
                  <a:lnTo>
                    <a:pt x="0" y="204"/>
                  </a:lnTo>
                  <a:lnTo>
                    <a:pt x="0" y="207"/>
                  </a:lnTo>
                  <a:lnTo>
                    <a:pt x="0" y="212"/>
                  </a:lnTo>
                  <a:lnTo>
                    <a:pt x="5" y="212"/>
                  </a:lnTo>
                  <a:lnTo>
                    <a:pt x="5" y="207"/>
                  </a:lnTo>
                  <a:lnTo>
                    <a:pt x="5" y="207"/>
                  </a:lnTo>
                  <a:lnTo>
                    <a:pt x="2" y="202"/>
                  </a:lnTo>
                  <a:close/>
                  <a:moveTo>
                    <a:pt x="218" y="48"/>
                  </a:moveTo>
                  <a:lnTo>
                    <a:pt x="208" y="50"/>
                  </a:lnTo>
                  <a:lnTo>
                    <a:pt x="7" y="200"/>
                  </a:lnTo>
                  <a:lnTo>
                    <a:pt x="7" y="202"/>
                  </a:lnTo>
                  <a:lnTo>
                    <a:pt x="218" y="48"/>
                  </a:lnTo>
                  <a:close/>
                  <a:moveTo>
                    <a:pt x="251" y="45"/>
                  </a:moveTo>
                  <a:lnTo>
                    <a:pt x="246" y="48"/>
                  </a:lnTo>
                  <a:lnTo>
                    <a:pt x="230" y="81"/>
                  </a:lnTo>
                  <a:lnTo>
                    <a:pt x="220" y="98"/>
                  </a:lnTo>
                  <a:lnTo>
                    <a:pt x="168" y="197"/>
                  </a:lnTo>
                  <a:lnTo>
                    <a:pt x="170" y="197"/>
                  </a:lnTo>
                  <a:lnTo>
                    <a:pt x="173" y="197"/>
                  </a:lnTo>
                  <a:lnTo>
                    <a:pt x="232" y="83"/>
                  </a:lnTo>
                  <a:lnTo>
                    <a:pt x="241" y="64"/>
                  </a:lnTo>
                  <a:lnTo>
                    <a:pt x="251" y="45"/>
                  </a:lnTo>
                  <a:close/>
                  <a:moveTo>
                    <a:pt x="263" y="14"/>
                  </a:moveTo>
                  <a:lnTo>
                    <a:pt x="263" y="14"/>
                  </a:lnTo>
                  <a:lnTo>
                    <a:pt x="263" y="14"/>
                  </a:lnTo>
                  <a:close/>
                  <a:moveTo>
                    <a:pt x="275" y="0"/>
                  </a:moveTo>
                  <a:lnTo>
                    <a:pt x="260" y="12"/>
                  </a:lnTo>
                  <a:lnTo>
                    <a:pt x="215" y="45"/>
                  </a:lnTo>
                  <a:lnTo>
                    <a:pt x="222" y="43"/>
                  </a:lnTo>
                  <a:lnTo>
                    <a:pt x="263" y="14"/>
                  </a:lnTo>
                  <a:lnTo>
                    <a:pt x="249" y="43"/>
                  </a:lnTo>
                  <a:lnTo>
                    <a:pt x="253" y="43"/>
                  </a:lnTo>
                  <a:lnTo>
                    <a:pt x="265" y="17"/>
                  </a:lnTo>
                  <a:lnTo>
                    <a:pt x="27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4" name="Freeform 14"/>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moveTo>
                    <a:pt x="47" y="430"/>
                  </a:moveTo>
                  <a:lnTo>
                    <a:pt x="31" y="463"/>
                  </a:lnTo>
                  <a:lnTo>
                    <a:pt x="33" y="466"/>
                  </a:lnTo>
                  <a:lnTo>
                    <a:pt x="52" y="435"/>
                  </a:lnTo>
                  <a:lnTo>
                    <a:pt x="47" y="430"/>
                  </a:lnTo>
                  <a:moveTo>
                    <a:pt x="57" y="413"/>
                  </a:moveTo>
                  <a:lnTo>
                    <a:pt x="50" y="425"/>
                  </a:lnTo>
                  <a:lnTo>
                    <a:pt x="52" y="430"/>
                  </a:lnTo>
                  <a:lnTo>
                    <a:pt x="57" y="420"/>
                  </a:lnTo>
                  <a:lnTo>
                    <a:pt x="57" y="413"/>
                  </a:lnTo>
                  <a:moveTo>
                    <a:pt x="71" y="385"/>
                  </a:moveTo>
                  <a:lnTo>
                    <a:pt x="59" y="409"/>
                  </a:lnTo>
                  <a:lnTo>
                    <a:pt x="62" y="416"/>
                  </a:lnTo>
                  <a:lnTo>
                    <a:pt x="73" y="390"/>
                  </a:lnTo>
                  <a:lnTo>
                    <a:pt x="71" y="385"/>
                  </a:lnTo>
                  <a:moveTo>
                    <a:pt x="9" y="375"/>
                  </a:moveTo>
                  <a:lnTo>
                    <a:pt x="9" y="385"/>
                  </a:lnTo>
                  <a:lnTo>
                    <a:pt x="9" y="390"/>
                  </a:lnTo>
                  <a:lnTo>
                    <a:pt x="14" y="449"/>
                  </a:lnTo>
                  <a:lnTo>
                    <a:pt x="19" y="451"/>
                  </a:lnTo>
                  <a:lnTo>
                    <a:pt x="14" y="387"/>
                  </a:lnTo>
                  <a:lnTo>
                    <a:pt x="14" y="382"/>
                  </a:lnTo>
                  <a:lnTo>
                    <a:pt x="14" y="380"/>
                  </a:lnTo>
                  <a:lnTo>
                    <a:pt x="9" y="375"/>
                  </a:lnTo>
                  <a:moveTo>
                    <a:pt x="12" y="363"/>
                  </a:moveTo>
                  <a:lnTo>
                    <a:pt x="9" y="363"/>
                  </a:lnTo>
                  <a:lnTo>
                    <a:pt x="9" y="366"/>
                  </a:lnTo>
                  <a:lnTo>
                    <a:pt x="14" y="373"/>
                  </a:lnTo>
                  <a:lnTo>
                    <a:pt x="12" y="363"/>
                  </a:lnTo>
                  <a:moveTo>
                    <a:pt x="90" y="359"/>
                  </a:moveTo>
                  <a:lnTo>
                    <a:pt x="85" y="359"/>
                  </a:lnTo>
                  <a:lnTo>
                    <a:pt x="73" y="380"/>
                  </a:lnTo>
                  <a:lnTo>
                    <a:pt x="76" y="385"/>
                  </a:lnTo>
                  <a:lnTo>
                    <a:pt x="90" y="359"/>
                  </a:lnTo>
                  <a:moveTo>
                    <a:pt x="92" y="344"/>
                  </a:moveTo>
                  <a:lnTo>
                    <a:pt x="92" y="344"/>
                  </a:lnTo>
                  <a:lnTo>
                    <a:pt x="88" y="352"/>
                  </a:lnTo>
                  <a:lnTo>
                    <a:pt x="88" y="354"/>
                  </a:lnTo>
                  <a:lnTo>
                    <a:pt x="92" y="354"/>
                  </a:lnTo>
                  <a:lnTo>
                    <a:pt x="95" y="349"/>
                  </a:lnTo>
                  <a:lnTo>
                    <a:pt x="97" y="347"/>
                  </a:lnTo>
                  <a:lnTo>
                    <a:pt x="92" y="344"/>
                  </a:lnTo>
                  <a:moveTo>
                    <a:pt x="7" y="337"/>
                  </a:moveTo>
                  <a:lnTo>
                    <a:pt x="7" y="349"/>
                  </a:lnTo>
                  <a:lnTo>
                    <a:pt x="7" y="356"/>
                  </a:lnTo>
                  <a:lnTo>
                    <a:pt x="9" y="359"/>
                  </a:lnTo>
                  <a:lnTo>
                    <a:pt x="12" y="359"/>
                  </a:lnTo>
                  <a:lnTo>
                    <a:pt x="12" y="352"/>
                  </a:lnTo>
                  <a:lnTo>
                    <a:pt x="12" y="344"/>
                  </a:lnTo>
                  <a:lnTo>
                    <a:pt x="12" y="337"/>
                  </a:lnTo>
                  <a:lnTo>
                    <a:pt x="7" y="337"/>
                  </a:lnTo>
                  <a:moveTo>
                    <a:pt x="114" y="304"/>
                  </a:moveTo>
                  <a:lnTo>
                    <a:pt x="95" y="342"/>
                  </a:lnTo>
                  <a:lnTo>
                    <a:pt x="99" y="342"/>
                  </a:lnTo>
                  <a:lnTo>
                    <a:pt x="116" y="307"/>
                  </a:lnTo>
                  <a:lnTo>
                    <a:pt x="114" y="304"/>
                  </a:lnTo>
                  <a:moveTo>
                    <a:pt x="116" y="297"/>
                  </a:moveTo>
                  <a:lnTo>
                    <a:pt x="114" y="302"/>
                  </a:lnTo>
                  <a:lnTo>
                    <a:pt x="118" y="302"/>
                  </a:lnTo>
                  <a:lnTo>
                    <a:pt x="121" y="297"/>
                  </a:lnTo>
                  <a:lnTo>
                    <a:pt x="116" y="297"/>
                  </a:lnTo>
                  <a:moveTo>
                    <a:pt x="5" y="283"/>
                  </a:moveTo>
                  <a:lnTo>
                    <a:pt x="7" y="333"/>
                  </a:lnTo>
                  <a:lnTo>
                    <a:pt x="12" y="335"/>
                  </a:lnTo>
                  <a:lnTo>
                    <a:pt x="7" y="285"/>
                  </a:lnTo>
                  <a:lnTo>
                    <a:pt x="5" y="283"/>
                  </a:lnTo>
                  <a:moveTo>
                    <a:pt x="135" y="259"/>
                  </a:moveTo>
                  <a:lnTo>
                    <a:pt x="118" y="292"/>
                  </a:lnTo>
                  <a:lnTo>
                    <a:pt x="123" y="292"/>
                  </a:lnTo>
                  <a:lnTo>
                    <a:pt x="140" y="261"/>
                  </a:lnTo>
                  <a:lnTo>
                    <a:pt x="135" y="259"/>
                  </a:lnTo>
                  <a:moveTo>
                    <a:pt x="7" y="254"/>
                  </a:moveTo>
                  <a:lnTo>
                    <a:pt x="2" y="254"/>
                  </a:lnTo>
                  <a:lnTo>
                    <a:pt x="5" y="278"/>
                  </a:lnTo>
                  <a:lnTo>
                    <a:pt x="7" y="280"/>
                  </a:lnTo>
                  <a:lnTo>
                    <a:pt x="7" y="254"/>
                  </a:lnTo>
                  <a:moveTo>
                    <a:pt x="0" y="233"/>
                  </a:moveTo>
                  <a:lnTo>
                    <a:pt x="2" y="250"/>
                  </a:lnTo>
                  <a:lnTo>
                    <a:pt x="7" y="250"/>
                  </a:lnTo>
                  <a:lnTo>
                    <a:pt x="5" y="233"/>
                  </a:lnTo>
                  <a:lnTo>
                    <a:pt x="0" y="233"/>
                  </a:lnTo>
                  <a:moveTo>
                    <a:pt x="154" y="233"/>
                  </a:moveTo>
                  <a:lnTo>
                    <a:pt x="149" y="233"/>
                  </a:lnTo>
                  <a:lnTo>
                    <a:pt x="137" y="257"/>
                  </a:lnTo>
                  <a:lnTo>
                    <a:pt x="142" y="257"/>
                  </a:lnTo>
                  <a:lnTo>
                    <a:pt x="154" y="233"/>
                  </a:lnTo>
                  <a:moveTo>
                    <a:pt x="5" y="216"/>
                  </a:moveTo>
                  <a:lnTo>
                    <a:pt x="0" y="216"/>
                  </a:lnTo>
                  <a:lnTo>
                    <a:pt x="0" y="228"/>
                  </a:lnTo>
                  <a:lnTo>
                    <a:pt x="5" y="228"/>
                  </a:lnTo>
                  <a:lnTo>
                    <a:pt x="5" y="216"/>
                  </a:lnTo>
                  <a:moveTo>
                    <a:pt x="168" y="207"/>
                  </a:moveTo>
                  <a:lnTo>
                    <a:pt x="163" y="207"/>
                  </a:lnTo>
                  <a:lnTo>
                    <a:pt x="151" y="228"/>
                  </a:lnTo>
                  <a:lnTo>
                    <a:pt x="156" y="228"/>
                  </a:lnTo>
                  <a:lnTo>
                    <a:pt x="168" y="207"/>
                  </a:lnTo>
                  <a:moveTo>
                    <a:pt x="166" y="202"/>
                  </a:moveTo>
                  <a:lnTo>
                    <a:pt x="166" y="202"/>
                  </a:lnTo>
                  <a:lnTo>
                    <a:pt x="166" y="202"/>
                  </a:lnTo>
                  <a:lnTo>
                    <a:pt x="166" y="202"/>
                  </a:lnTo>
                  <a:moveTo>
                    <a:pt x="2" y="202"/>
                  </a:moveTo>
                  <a:lnTo>
                    <a:pt x="0" y="202"/>
                  </a:lnTo>
                  <a:lnTo>
                    <a:pt x="0" y="204"/>
                  </a:lnTo>
                  <a:lnTo>
                    <a:pt x="0" y="207"/>
                  </a:lnTo>
                  <a:lnTo>
                    <a:pt x="0" y="212"/>
                  </a:lnTo>
                  <a:lnTo>
                    <a:pt x="5" y="212"/>
                  </a:lnTo>
                  <a:lnTo>
                    <a:pt x="5" y="207"/>
                  </a:lnTo>
                  <a:lnTo>
                    <a:pt x="5" y="207"/>
                  </a:lnTo>
                  <a:lnTo>
                    <a:pt x="2" y="202"/>
                  </a:lnTo>
                  <a:moveTo>
                    <a:pt x="218" y="48"/>
                  </a:moveTo>
                  <a:lnTo>
                    <a:pt x="208" y="50"/>
                  </a:lnTo>
                  <a:lnTo>
                    <a:pt x="7" y="200"/>
                  </a:lnTo>
                  <a:lnTo>
                    <a:pt x="7" y="202"/>
                  </a:lnTo>
                  <a:lnTo>
                    <a:pt x="218" y="48"/>
                  </a:lnTo>
                  <a:moveTo>
                    <a:pt x="251" y="45"/>
                  </a:moveTo>
                  <a:lnTo>
                    <a:pt x="246" y="48"/>
                  </a:lnTo>
                  <a:lnTo>
                    <a:pt x="230" y="81"/>
                  </a:lnTo>
                  <a:lnTo>
                    <a:pt x="220" y="98"/>
                  </a:lnTo>
                  <a:lnTo>
                    <a:pt x="168" y="197"/>
                  </a:lnTo>
                  <a:lnTo>
                    <a:pt x="170" y="197"/>
                  </a:lnTo>
                  <a:lnTo>
                    <a:pt x="173" y="197"/>
                  </a:lnTo>
                  <a:lnTo>
                    <a:pt x="232" y="83"/>
                  </a:lnTo>
                  <a:lnTo>
                    <a:pt x="241" y="64"/>
                  </a:lnTo>
                  <a:lnTo>
                    <a:pt x="251" y="45"/>
                  </a:lnTo>
                  <a:moveTo>
                    <a:pt x="263" y="14"/>
                  </a:moveTo>
                  <a:lnTo>
                    <a:pt x="263" y="14"/>
                  </a:lnTo>
                  <a:lnTo>
                    <a:pt x="263" y="14"/>
                  </a:lnTo>
                  <a:moveTo>
                    <a:pt x="275" y="0"/>
                  </a:moveTo>
                  <a:lnTo>
                    <a:pt x="260" y="12"/>
                  </a:lnTo>
                  <a:lnTo>
                    <a:pt x="215" y="45"/>
                  </a:lnTo>
                  <a:lnTo>
                    <a:pt x="222" y="43"/>
                  </a:lnTo>
                  <a:lnTo>
                    <a:pt x="263" y="14"/>
                  </a:lnTo>
                  <a:lnTo>
                    <a:pt x="249" y="43"/>
                  </a:lnTo>
                  <a:lnTo>
                    <a:pt x="253" y="43"/>
                  </a:lnTo>
                  <a:lnTo>
                    <a:pt x="265" y="17"/>
                  </a:lnTo>
                  <a:lnTo>
                    <a:pt x="27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5" name="Freeform 15"/>
            <p:cNvSpPr>
              <a:spLocks noEditPoints="1"/>
            </p:cNvSpPr>
            <p:nvPr/>
          </p:nvSpPr>
          <p:spPr bwMode="auto">
            <a:xfrm>
              <a:off x="7291365" y="3075528"/>
              <a:ext cx="1016194" cy="458654"/>
            </a:xfrm>
            <a:custGeom>
              <a:avLst/>
              <a:gdLst>
                <a:gd name="T0" fmla="*/ 235 w 240"/>
                <a:gd name="T1" fmla="*/ 119 h 119"/>
                <a:gd name="T2" fmla="*/ 240 w 240"/>
                <a:gd name="T3" fmla="*/ 114 h 119"/>
                <a:gd name="T4" fmla="*/ 240 w 240"/>
                <a:gd name="T5" fmla="*/ 115 h 119"/>
                <a:gd name="T6" fmla="*/ 202 w 240"/>
                <a:gd name="T7" fmla="*/ 106 h 119"/>
                <a:gd name="T8" fmla="*/ 203 w 240"/>
                <a:gd name="T9" fmla="*/ 105 h 119"/>
                <a:gd name="T10" fmla="*/ 200 w 240"/>
                <a:gd name="T11" fmla="*/ 105 h 119"/>
                <a:gd name="T12" fmla="*/ 184 w 240"/>
                <a:gd name="T13" fmla="*/ 97 h 119"/>
                <a:gd name="T14" fmla="*/ 192 w 240"/>
                <a:gd name="T15" fmla="*/ 102 h 119"/>
                <a:gd name="T16" fmla="*/ 184 w 240"/>
                <a:gd name="T17" fmla="*/ 97 h 119"/>
                <a:gd name="T18" fmla="*/ 177 w 240"/>
                <a:gd name="T19" fmla="*/ 96 h 119"/>
                <a:gd name="T20" fmla="*/ 182 w 240"/>
                <a:gd name="T21" fmla="*/ 96 h 119"/>
                <a:gd name="T22" fmla="*/ 178 w 240"/>
                <a:gd name="T23" fmla="*/ 95 h 119"/>
                <a:gd name="T24" fmla="*/ 175 w 240"/>
                <a:gd name="T25" fmla="*/ 94 h 119"/>
                <a:gd name="T26" fmla="*/ 173 w 240"/>
                <a:gd name="T27" fmla="*/ 95 h 119"/>
                <a:gd name="T28" fmla="*/ 170 w 240"/>
                <a:gd name="T29" fmla="*/ 93 h 119"/>
                <a:gd name="T30" fmla="*/ 170 w 240"/>
                <a:gd name="T31" fmla="*/ 93 h 119"/>
                <a:gd name="T32" fmla="*/ 145 w 240"/>
                <a:gd name="T33" fmla="*/ 84 h 119"/>
                <a:gd name="T34" fmla="*/ 167 w 240"/>
                <a:gd name="T35" fmla="*/ 92 h 119"/>
                <a:gd name="T36" fmla="*/ 139 w 240"/>
                <a:gd name="T37" fmla="*/ 79 h 119"/>
                <a:gd name="T38" fmla="*/ 240 w 240"/>
                <a:gd name="T39" fmla="*/ 112 h 119"/>
                <a:gd name="T40" fmla="*/ 238 w 240"/>
                <a:gd name="T41" fmla="*/ 69 h 119"/>
                <a:gd name="T42" fmla="*/ 238 w 240"/>
                <a:gd name="T43" fmla="*/ 75 h 119"/>
                <a:gd name="T44" fmla="*/ 137 w 240"/>
                <a:gd name="T45" fmla="*/ 80 h 119"/>
                <a:gd name="T46" fmla="*/ 97 w 240"/>
                <a:gd name="T47" fmla="*/ 64 h 119"/>
                <a:gd name="T48" fmla="*/ 90 w 240"/>
                <a:gd name="T49" fmla="*/ 61 h 119"/>
                <a:gd name="T50" fmla="*/ 91 w 240"/>
                <a:gd name="T51" fmla="*/ 60 h 119"/>
                <a:gd name="T52" fmla="*/ 236 w 240"/>
                <a:gd name="T53" fmla="*/ 68 h 119"/>
                <a:gd name="T54" fmla="*/ 6 w 240"/>
                <a:gd name="T55" fmla="*/ 26 h 119"/>
                <a:gd name="T56" fmla="*/ 9 w 240"/>
                <a:gd name="T57" fmla="*/ 29 h 119"/>
                <a:gd name="T58" fmla="*/ 69 w 240"/>
                <a:gd name="T59" fmla="*/ 53 h 119"/>
                <a:gd name="T60" fmla="*/ 52 w 240"/>
                <a:gd name="T61" fmla="*/ 45 h 119"/>
                <a:gd name="T62" fmla="*/ 6 w 240"/>
                <a:gd name="T63" fmla="*/ 26 h 119"/>
                <a:gd name="T64" fmla="*/ 5 w 240"/>
                <a:gd name="T65" fmla="*/ 27 h 119"/>
                <a:gd name="T66" fmla="*/ 235 w 240"/>
                <a:gd name="T67" fmla="*/ 24 h 119"/>
                <a:gd name="T68" fmla="*/ 237 w 240"/>
                <a:gd name="T69" fmla="*/ 50 h 119"/>
                <a:gd name="T70" fmla="*/ 0 w 240"/>
                <a:gd name="T71" fmla="*/ 19 h 119"/>
                <a:gd name="T72" fmla="*/ 3 w 240"/>
                <a:gd name="T73" fmla="*/ 19 h 119"/>
                <a:gd name="T74" fmla="*/ 47 w 240"/>
                <a:gd name="T75" fmla="*/ 15 h 119"/>
                <a:gd name="T76" fmla="*/ 5 w 240"/>
                <a:gd name="T77" fmla="*/ 19 h 119"/>
                <a:gd name="T78" fmla="*/ 9 w 240"/>
                <a:gd name="T79" fmla="*/ 20 h 119"/>
                <a:gd name="T80" fmla="*/ 141 w 240"/>
                <a:gd name="T81" fmla="*/ 9 h 119"/>
                <a:gd name="T82" fmla="*/ 232 w 240"/>
                <a:gd name="T83" fmla="*/ 0 h 119"/>
                <a:gd name="T84" fmla="*/ 179 w 240"/>
                <a:gd name="T85" fmla="*/ 4 h 119"/>
                <a:gd name="T86" fmla="*/ 142 w 240"/>
                <a:gd name="T87" fmla="*/ 9 h 119"/>
                <a:gd name="T88" fmla="*/ 227 w 240"/>
                <a:gd name="T89" fmla="*/ 2 h 119"/>
                <a:gd name="T90" fmla="*/ 233 w 240"/>
                <a:gd name="T91" fmla="*/ 23 h 119"/>
                <a:gd name="T92" fmla="*/ 234 w 240"/>
                <a:gd name="T93"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 h="119">
                  <a:moveTo>
                    <a:pt x="228" y="115"/>
                  </a:moveTo>
                  <a:cubicBezTo>
                    <a:pt x="223" y="115"/>
                    <a:pt x="223" y="115"/>
                    <a:pt x="223" y="115"/>
                  </a:cubicBezTo>
                  <a:cubicBezTo>
                    <a:pt x="235" y="119"/>
                    <a:pt x="235" y="119"/>
                    <a:pt x="235" y="119"/>
                  </a:cubicBezTo>
                  <a:cubicBezTo>
                    <a:pt x="235" y="119"/>
                    <a:pt x="235" y="118"/>
                    <a:pt x="235" y="118"/>
                  </a:cubicBezTo>
                  <a:cubicBezTo>
                    <a:pt x="228" y="115"/>
                    <a:pt x="228" y="115"/>
                    <a:pt x="228" y="115"/>
                  </a:cubicBezTo>
                  <a:moveTo>
                    <a:pt x="240" y="114"/>
                  </a:moveTo>
                  <a:cubicBezTo>
                    <a:pt x="238" y="114"/>
                    <a:pt x="238" y="114"/>
                    <a:pt x="238" y="114"/>
                  </a:cubicBezTo>
                  <a:cubicBezTo>
                    <a:pt x="239" y="115"/>
                    <a:pt x="239" y="115"/>
                    <a:pt x="239" y="115"/>
                  </a:cubicBezTo>
                  <a:cubicBezTo>
                    <a:pt x="239" y="115"/>
                    <a:pt x="240" y="115"/>
                    <a:pt x="240" y="115"/>
                  </a:cubicBezTo>
                  <a:cubicBezTo>
                    <a:pt x="240" y="114"/>
                    <a:pt x="240" y="114"/>
                    <a:pt x="240" y="114"/>
                  </a:cubicBezTo>
                  <a:moveTo>
                    <a:pt x="203" y="105"/>
                  </a:moveTo>
                  <a:cubicBezTo>
                    <a:pt x="202" y="106"/>
                    <a:pt x="202" y="106"/>
                    <a:pt x="202" y="106"/>
                  </a:cubicBezTo>
                  <a:cubicBezTo>
                    <a:pt x="219" y="113"/>
                    <a:pt x="219" y="113"/>
                    <a:pt x="219" y="113"/>
                  </a:cubicBezTo>
                  <a:cubicBezTo>
                    <a:pt x="224" y="113"/>
                    <a:pt x="224" y="113"/>
                    <a:pt x="224" y="113"/>
                  </a:cubicBezTo>
                  <a:cubicBezTo>
                    <a:pt x="203" y="105"/>
                    <a:pt x="203" y="105"/>
                    <a:pt x="203" y="105"/>
                  </a:cubicBezTo>
                  <a:moveTo>
                    <a:pt x="194" y="101"/>
                  </a:moveTo>
                  <a:cubicBezTo>
                    <a:pt x="193" y="103"/>
                    <a:pt x="193" y="103"/>
                    <a:pt x="193" y="103"/>
                  </a:cubicBezTo>
                  <a:cubicBezTo>
                    <a:pt x="200" y="105"/>
                    <a:pt x="200" y="105"/>
                    <a:pt x="200" y="105"/>
                  </a:cubicBezTo>
                  <a:cubicBezTo>
                    <a:pt x="201" y="104"/>
                    <a:pt x="201" y="104"/>
                    <a:pt x="201" y="104"/>
                  </a:cubicBezTo>
                  <a:cubicBezTo>
                    <a:pt x="194" y="101"/>
                    <a:pt x="194" y="101"/>
                    <a:pt x="194" y="101"/>
                  </a:cubicBezTo>
                  <a:moveTo>
                    <a:pt x="184" y="97"/>
                  </a:moveTo>
                  <a:cubicBezTo>
                    <a:pt x="183" y="99"/>
                    <a:pt x="183" y="99"/>
                    <a:pt x="183" y="99"/>
                  </a:cubicBezTo>
                  <a:cubicBezTo>
                    <a:pt x="184" y="99"/>
                    <a:pt x="184" y="99"/>
                    <a:pt x="184" y="99"/>
                  </a:cubicBezTo>
                  <a:cubicBezTo>
                    <a:pt x="192" y="102"/>
                    <a:pt x="192" y="102"/>
                    <a:pt x="192" y="102"/>
                  </a:cubicBezTo>
                  <a:cubicBezTo>
                    <a:pt x="193" y="101"/>
                    <a:pt x="193" y="101"/>
                    <a:pt x="193" y="101"/>
                  </a:cubicBezTo>
                  <a:cubicBezTo>
                    <a:pt x="184" y="97"/>
                    <a:pt x="184" y="97"/>
                    <a:pt x="184" y="97"/>
                  </a:cubicBezTo>
                  <a:cubicBezTo>
                    <a:pt x="184" y="97"/>
                    <a:pt x="184" y="97"/>
                    <a:pt x="184" y="97"/>
                  </a:cubicBezTo>
                  <a:moveTo>
                    <a:pt x="175" y="94"/>
                  </a:moveTo>
                  <a:cubicBezTo>
                    <a:pt x="175" y="96"/>
                    <a:pt x="175" y="96"/>
                    <a:pt x="175" y="96"/>
                  </a:cubicBezTo>
                  <a:cubicBezTo>
                    <a:pt x="177" y="96"/>
                    <a:pt x="177" y="96"/>
                    <a:pt x="177" y="96"/>
                  </a:cubicBezTo>
                  <a:cubicBezTo>
                    <a:pt x="179" y="97"/>
                    <a:pt x="179" y="97"/>
                    <a:pt x="179" y="97"/>
                  </a:cubicBezTo>
                  <a:cubicBezTo>
                    <a:pt x="181" y="98"/>
                    <a:pt x="181" y="98"/>
                    <a:pt x="181" y="98"/>
                  </a:cubicBezTo>
                  <a:cubicBezTo>
                    <a:pt x="182" y="96"/>
                    <a:pt x="182" y="96"/>
                    <a:pt x="182" y="96"/>
                  </a:cubicBezTo>
                  <a:cubicBezTo>
                    <a:pt x="182" y="96"/>
                    <a:pt x="182" y="96"/>
                    <a:pt x="182" y="96"/>
                  </a:cubicBezTo>
                  <a:cubicBezTo>
                    <a:pt x="180" y="96"/>
                    <a:pt x="180" y="96"/>
                    <a:pt x="180" y="96"/>
                  </a:cubicBezTo>
                  <a:cubicBezTo>
                    <a:pt x="178" y="95"/>
                    <a:pt x="178" y="95"/>
                    <a:pt x="178" y="95"/>
                  </a:cubicBezTo>
                  <a:cubicBezTo>
                    <a:pt x="176" y="94"/>
                    <a:pt x="176" y="94"/>
                    <a:pt x="176" y="94"/>
                  </a:cubicBezTo>
                  <a:cubicBezTo>
                    <a:pt x="176" y="94"/>
                    <a:pt x="176" y="94"/>
                    <a:pt x="176" y="94"/>
                  </a:cubicBezTo>
                  <a:cubicBezTo>
                    <a:pt x="176" y="94"/>
                    <a:pt x="175" y="94"/>
                    <a:pt x="175" y="94"/>
                  </a:cubicBezTo>
                  <a:moveTo>
                    <a:pt x="172" y="93"/>
                  </a:moveTo>
                  <a:cubicBezTo>
                    <a:pt x="172" y="94"/>
                    <a:pt x="172" y="94"/>
                    <a:pt x="172" y="94"/>
                  </a:cubicBezTo>
                  <a:cubicBezTo>
                    <a:pt x="173" y="95"/>
                    <a:pt x="173" y="95"/>
                    <a:pt x="173" y="95"/>
                  </a:cubicBezTo>
                  <a:cubicBezTo>
                    <a:pt x="173" y="94"/>
                    <a:pt x="173" y="94"/>
                    <a:pt x="173" y="94"/>
                  </a:cubicBezTo>
                  <a:cubicBezTo>
                    <a:pt x="173" y="94"/>
                    <a:pt x="172" y="94"/>
                    <a:pt x="172" y="93"/>
                  </a:cubicBezTo>
                  <a:moveTo>
                    <a:pt x="170" y="93"/>
                  </a:moveTo>
                  <a:cubicBezTo>
                    <a:pt x="169" y="93"/>
                    <a:pt x="169" y="93"/>
                    <a:pt x="169" y="93"/>
                  </a:cubicBezTo>
                  <a:cubicBezTo>
                    <a:pt x="170" y="94"/>
                    <a:pt x="170" y="94"/>
                    <a:pt x="170" y="94"/>
                  </a:cubicBezTo>
                  <a:cubicBezTo>
                    <a:pt x="170" y="93"/>
                    <a:pt x="170" y="93"/>
                    <a:pt x="170" y="93"/>
                  </a:cubicBezTo>
                  <a:moveTo>
                    <a:pt x="139" y="79"/>
                  </a:moveTo>
                  <a:cubicBezTo>
                    <a:pt x="138" y="81"/>
                    <a:pt x="138" y="81"/>
                    <a:pt x="138" y="81"/>
                  </a:cubicBezTo>
                  <a:cubicBezTo>
                    <a:pt x="145" y="84"/>
                    <a:pt x="145" y="84"/>
                    <a:pt x="145" y="84"/>
                  </a:cubicBezTo>
                  <a:cubicBezTo>
                    <a:pt x="145" y="83"/>
                    <a:pt x="145" y="83"/>
                    <a:pt x="145" y="83"/>
                  </a:cubicBezTo>
                  <a:cubicBezTo>
                    <a:pt x="148" y="85"/>
                    <a:pt x="148" y="85"/>
                    <a:pt x="148" y="85"/>
                  </a:cubicBezTo>
                  <a:cubicBezTo>
                    <a:pt x="167" y="92"/>
                    <a:pt x="167" y="92"/>
                    <a:pt x="167" y="92"/>
                  </a:cubicBezTo>
                  <a:cubicBezTo>
                    <a:pt x="168" y="92"/>
                    <a:pt x="168" y="92"/>
                    <a:pt x="168" y="92"/>
                  </a:cubicBezTo>
                  <a:cubicBezTo>
                    <a:pt x="168" y="91"/>
                    <a:pt x="167" y="91"/>
                    <a:pt x="167" y="90"/>
                  </a:cubicBezTo>
                  <a:cubicBezTo>
                    <a:pt x="139" y="79"/>
                    <a:pt x="139" y="79"/>
                    <a:pt x="139" y="79"/>
                  </a:cubicBezTo>
                  <a:moveTo>
                    <a:pt x="236" y="77"/>
                  </a:moveTo>
                  <a:cubicBezTo>
                    <a:pt x="238" y="112"/>
                    <a:pt x="238" y="112"/>
                    <a:pt x="238" y="112"/>
                  </a:cubicBezTo>
                  <a:cubicBezTo>
                    <a:pt x="240" y="112"/>
                    <a:pt x="240" y="112"/>
                    <a:pt x="240" y="112"/>
                  </a:cubicBezTo>
                  <a:cubicBezTo>
                    <a:pt x="238" y="77"/>
                    <a:pt x="238" y="77"/>
                    <a:pt x="238" y="77"/>
                  </a:cubicBezTo>
                  <a:cubicBezTo>
                    <a:pt x="236" y="77"/>
                    <a:pt x="236" y="77"/>
                    <a:pt x="236" y="77"/>
                  </a:cubicBezTo>
                  <a:moveTo>
                    <a:pt x="238" y="69"/>
                  </a:moveTo>
                  <a:cubicBezTo>
                    <a:pt x="236" y="70"/>
                    <a:pt x="236" y="70"/>
                    <a:pt x="236" y="70"/>
                  </a:cubicBezTo>
                  <a:cubicBezTo>
                    <a:pt x="236" y="75"/>
                    <a:pt x="236" y="75"/>
                    <a:pt x="236" y="75"/>
                  </a:cubicBezTo>
                  <a:cubicBezTo>
                    <a:pt x="238" y="75"/>
                    <a:pt x="238" y="75"/>
                    <a:pt x="238" y="75"/>
                  </a:cubicBezTo>
                  <a:cubicBezTo>
                    <a:pt x="238" y="69"/>
                    <a:pt x="238" y="69"/>
                    <a:pt x="238" y="69"/>
                  </a:cubicBezTo>
                  <a:moveTo>
                    <a:pt x="97" y="64"/>
                  </a:moveTo>
                  <a:cubicBezTo>
                    <a:pt x="137" y="80"/>
                    <a:pt x="137" y="80"/>
                    <a:pt x="137" y="80"/>
                  </a:cubicBezTo>
                  <a:cubicBezTo>
                    <a:pt x="137" y="78"/>
                    <a:pt x="137" y="78"/>
                    <a:pt x="137" y="78"/>
                  </a:cubicBezTo>
                  <a:cubicBezTo>
                    <a:pt x="103" y="65"/>
                    <a:pt x="103" y="65"/>
                    <a:pt x="103" y="65"/>
                  </a:cubicBezTo>
                  <a:cubicBezTo>
                    <a:pt x="97" y="64"/>
                    <a:pt x="97" y="64"/>
                    <a:pt x="97" y="64"/>
                  </a:cubicBezTo>
                  <a:moveTo>
                    <a:pt x="91" y="60"/>
                  </a:moveTo>
                  <a:cubicBezTo>
                    <a:pt x="90" y="60"/>
                    <a:pt x="90" y="60"/>
                    <a:pt x="90" y="60"/>
                  </a:cubicBezTo>
                  <a:cubicBezTo>
                    <a:pt x="90" y="61"/>
                    <a:pt x="90" y="61"/>
                    <a:pt x="90" y="61"/>
                  </a:cubicBezTo>
                  <a:cubicBezTo>
                    <a:pt x="91" y="62"/>
                    <a:pt x="91" y="62"/>
                    <a:pt x="91" y="62"/>
                  </a:cubicBezTo>
                  <a:cubicBezTo>
                    <a:pt x="98" y="63"/>
                    <a:pt x="98" y="63"/>
                    <a:pt x="98" y="63"/>
                  </a:cubicBezTo>
                  <a:cubicBezTo>
                    <a:pt x="91" y="60"/>
                    <a:pt x="91" y="60"/>
                    <a:pt x="91" y="60"/>
                  </a:cubicBezTo>
                  <a:moveTo>
                    <a:pt x="237" y="52"/>
                  </a:moveTo>
                  <a:cubicBezTo>
                    <a:pt x="235" y="52"/>
                    <a:pt x="235" y="52"/>
                    <a:pt x="235" y="52"/>
                  </a:cubicBezTo>
                  <a:cubicBezTo>
                    <a:pt x="236" y="68"/>
                    <a:pt x="236" y="68"/>
                    <a:pt x="236" y="68"/>
                  </a:cubicBezTo>
                  <a:cubicBezTo>
                    <a:pt x="237" y="66"/>
                    <a:pt x="237" y="66"/>
                    <a:pt x="237" y="66"/>
                  </a:cubicBezTo>
                  <a:cubicBezTo>
                    <a:pt x="237" y="52"/>
                    <a:pt x="237" y="52"/>
                    <a:pt x="237" y="52"/>
                  </a:cubicBezTo>
                  <a:moveTo>
                    <a:pt x="6" y="26"/>
                  </a:moveTo>
                  <a:cubicBezTo>
                    <a:pt x="7" y="28"/>
                    <a:pt x="7" y="28"/>
                    <a:pt x="7" y="28"/>
                  </a:cubicBezTo>
                  <a:cubicBezTo>
                    <a:pt x="7" y="28"/>
                    <a:pt x="7" y="28"/>
                    <a:pt x="7" y="28"/>
                  </a:cubicBezTo>
                  <a:cubicBezTo>
                    <a:pt x="9" y="29"/>
                    <a:pt x="9" y="29"/>
                    <a:pt x="9" y="29"/>
                  </a:cubicBezTo>
                  <a:cubicBezTo>
                    <a:pt x="53" y="47"/>
                    <a:pt x="53" y="47"/>
                    <a:pt x="53" y="47"/>
                  </a:cubicBezTo>
                  <a:cubicBezTo>
                    <a:pt x="55" y="48"/>
                    <a:pt x="55" y="48"/>
                    <a:pt x="55" y="48"/>
                  </a:cubicBezTo>
                  <a:cubicBezTo>
                    <a:pt x="69" y="53"/>
                    <a:pt x="69" y="53"/>
                    <a:pt x="69" y="53"/>
                  </a:cubicBezTo>
                  <a:cubicBezTo>
                    <a:pt x="69" y="53"/>
                    <a:pt x="70" y="52"/>
                    <a:pt x="70" y="52"/>
                  </a:cubicBezTo>
                  <a:cubicBezTo>
                    <a:pt x="54" y="45"/>
                    <a:pt x="54" y="45"/>
                    <a:pt x="54" y="45"/>
                  </a:cubicBezTo>
                  <a:cubicBezTo>
                    <a:pt x="52" y="45"/>
                    <a:pt x="52" y="45"/>
                    <a:pt x="52" y="45"/>
                  </a:cubicBezTo>
                  <a:cubicBezTo>
                    <a:pt x="9" y="27"/>
                    <a:pt x="9" y="27"/>
                    <a:pt x="9" y="27"/>
                  </a:cubicBezTo>
                  <a:cubicBezTo>
                    <a:pt x="7" y="26"/>
                    <a:pt x="7" y="26"/>
                    <a:pt x="7" y="26"/>
                  </a:cubicBezTo>
                  <a:cubicBezTo>
                    <a:pt x="6" y="26"/>
                    <a:pt x="6" y="26"/>
                    <a:pt x="6" y="26"/>
                  </a:cubicBezTo>
                  <a:moveTo>
                    <a:pt x="0" y="24"/>
                  </a:moveTo>
                  <a:cubicBezTo>
                    <a:pt x="0" y="24"/>
                    <a:pt x="0" y="25"/>
                    <a:pt x="0" y="25"/>
                  </a:cubicBezTo>
                  <a:cubicBezTo>
                    <a:pt x="5" y="27"/>
                    <a:pt x="5" y="27"/>
                    <a:pt x="5" y="27"/>
                  </a:cubicBezTo>
                  <a:cubicBezTo>
                    <a:pt x="4" y="25"/>
                    <a:pt x="4" y="25"/>
                    <a:pt x="4" y="25"/>
                  </a:cubicBezTo>
                  <a:cubicBezTo>
                    <a:pt x="0" y="24"/>
                    <a:pt x="0" y="24"/>
                    <a:pt x="0" y="24"/>
                  </a:cubicBezTo>
                  <a:moveTo>
                    <a:pt x="235" y="24"/>
                  </a:moveTo>
                  <a:cubicBezTo>
                    <a:pt x="233" y="27"/>
                    <a:pt x="233" y="27"/>
                    <a:pt x="233" y="27"/>
                  </a:cubicBezTo>
                  <a:cubicBezTo>
                    <a:pt x="235" y="50"/>
                    <a:pt x="235" y="50"/>
                    <a:pt x="235" y="50"/>
                  </a:cubicBezTo>
                  <a:cubicBezTo>
                    <a:pt x="237" y="50"/>
                    <a:pt x="237" y="50"/>
                    <a:pt x="237" y="50"/>
                  </a:cubicBezTo>
                  <a:cubicBezTo>
                    <a:pt x="235" y="24"/>
                    <a:pt x="235" y="24"/>
                    <a:pt x="235" y="24"/>
                  </a:cubicBezTo>
                  <a:moveTo>
                    <a:pt x="3" y="19"/>
                  </a:moveTo>
                  <a:cubicBezTo>
                    <a:pt x="0" y="19"/>
                    <a:pt x="0" y="19"/>
                    <a:pt x="0" y="19"/>
                  </a:cubicBezTo>
                  <a:cubicBezTo>
                    <a:pt x="0" y="20"/>
                    <a:pt x="0" y="20"/>
                    <a:pt x="0" y="21"/>
                  </a:cubicBezTo>
                  <a:cubicBezTo>
                    <a:pt x="3" y="21"/>
                    <a:pt x="3" y="21"/>
                    <a:pt x="3" y="21"/>
                  </a:cubicBezTo>
                  <a:cubicBezTo>
                    <a:pt x="3" y="19"/>
                    <a:pt x="3" y="19"/>
                    <a:pt x="3" y="19"/>
                  </a:cubicBezTo>
                  <a:moveTo>
                    <a:pt x="141" y="7"/>
                  </a:moveTo>
                  <a:cubicBezTo>
                    <a:pt x="48" y="15"/>
                    <a:pt x="48" y="15"/>
                    <a:pt x="48" y="15"/>
                  </a:cubicBezTo>
                  <a:cubicBezTo>
                    <a:pt x="47" y="15"/>
                    <a:pt x="47" y="15"/>
                    <a:pt x="47" y="15"/>
                  </a:cubicBezTo>
                  <a:cubicBezTo>
                    <a:pt x="9" y="18"/>
                    <a:pt x="9" y="18"/>
                    <a:pt x="9" y="18"/>
                  </a:cubicBezTo>
                  <a:cubicBezTo>
                    <a:pt x="7" y="18"/>
                    <a:pt x="7" y="18"/>
                    <a:pt x="7" y="18"/>
                  </a:cubicBezTo>
                  <a:cubicBezTo>
                    <a:pt x="5" y="19"/>
                    <a:pt x="5" y="19"/>
                    <a:pt x="5" y="19"/>
                  </a:cubicBezTo>
                  <a:cubicBezTo>
                    <a:pt x="5" y="20"/>
                    <a:pt x="5" y="20"/>
                    <a:pt x="5" y="20"/>
                  </a:cubicBezTo>
                  <a:cubicBezTo>
                    <a:pt x="7" y="20"/>
                    <a:pt x="7" y="20"/>
                    <a:pt x="7" y="20"/>
                  </a:cubicBezTo>
                  <a:cubicBezTo>
                    <a:pt x="9" y="20"/>
                    <a:pt x="9" y="20"/>
                    <a:pt x="9" y="20"/>
                  </a:cubicBezTo>
                  <a:cubicBezTo>
                    <a:pt x="47" y="17"/>
                    <a:pt x="47" y="17"/>
                    <a:pt x="47" y="17"/>
                  </a:cubicBezTo>
                  <a:cubicBezTo>
                    <a:pt x="49" y="17"/>
                    <a:pt x="49" y="17"/>
                    <a:pt x="49" y="17"/>
                  </a:cubicBezTo>
                  <a:cubicBezTo>
                    <a:pt x="141" y="9"/>
                    <a:pt x="141" y="9"/>
                    <a:pt x="141" y="9"/>
                  </a:cubicBezTo>
                  <a:cubicBezTo>
                    <a:pt x="141" y="7"/>
                    <a:pt x="141" y="7"/>
                    <a:pt x="141" y="7"/>
                  </a:cubicBezTo>
                  <a:moveTo>
                    <a:pt x="232" y="0"/>
                  </a:moveTo>
                  <a:cubicBezTo>
                    <a:pt x="232" y="0"/>
                    <a:pt x="232" y="0"/>
                    <a:pt x="232" y="0"/>
                  </a:cubicBezTo>
                  <a:cubicBezTo>
                    <a:pt x="230" y="0"/>
                    <a:pt x="230" y="0"/>
                    <a:pt x="230" y="0"/>
                  </a:cubicBezTo>
                  <a:cubicBezTo>
                    <a:pt x="228" y="0"/>
                    <a:pt x="228" y="0"/>
                    <a:pt x="228" y="0"/>
                  </a:cubicBezTo>
                  <a:cubicBezTo>
                    <a:pt x="179" y="4"/>
                    <a:pt x="179" y="4"/>
                    <a:pt x="179" y="4"/>
                  </a:cubicBezTo>
                  <a:cubicBezTo>
                    <a:pt x="177" y="4"/>
                    <a:pt x="177" y="4"/>
                    <a:pt x="177" y="4"/>
                  </a:cubicBezTo>
                  <a:cubicBezTo>
                    <a:pt x="143" y="7"/>
                    <a:pt x="143" y="7"/>
                    <a:pt x="143" y="7"/>
                  </a:cubicBezTo>
                  <a:cubicBezTo>
                    <a:pt x="142" y="9"/>
                    <a:pt x="142" y="9"/>
                    <a:pt x="142" y="9"/>
                  </a:cubicBezTo>
                  <a:cubicBezTo>
                    <a:pt x="177" y="6"/>
                    <a:pt x="177" y="6"/>
                    <a:pt x="177" y="6"/>
                  </a:cubicBezTo>
                  <a:cubicBezTo>
                    <a:pt x="179" y="6"/>
                    <a:pt x="179" y="6"/>
                    <a:pt x="179" y="6"/>
                  </a:cubicBezTo>
                  <a:cubicBezTo>
                    <a:pt x="227" y="2"/>
                    <a:pt x="227" y="2"/>
                    <a:pt x="227" y="2"/>
                  </a:cubicBezTo>
                  <a:cubicBezTo>
                    <a:pt x="229" y="2"/>
                    <a:pt x="229" y="2"/>
                    <a:pt x="229" y="2"/>
                  </a:cubicBezTo>
                  <a:cubicBezTo>
                    <a:pt x="232" y="2"/>
                    <a:pt x="232" y="2"/>
                    <a:pt x="232" y="2"/>
                  </a:cubicBezTo>
                  <a:cubicBezTo>
                    <a:pt x="233" y="23"/>
                    <a:pt x="233" y="23"/>
                    <a:pt x="233" y="23"/>
                  </a:cubicBezTo>
                  <a:cubicBezTo>
                    <a:pt x="235" y="20"/>
                    <a:pt x="235" y="20"/>
                    <a:pt x="235" y="20"/>
                  </a:cubicBezTo>
                  <a:cubicBezTo>
                    <a:pt x="234" y="2"/>
                    <a:pt x="234" y="2"/>
                    <a:pt x="234" y="2"/>
                  </a:cubicBezTo>
                  <a:cubicBezTo>
                    <a:pt x="234" y="2"/>
                    <a:pt x="234" y="2"/>
                    <a:pt x="234" y="2"/>
                  </a:cubicBezTo>
                  <a:cubicBezTo>
                    <a:pt x="232" y="0"/>
                    <a:pt x="232" y="0"/>
                    <a:pt x="23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6" name="Freeform 16"/>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close/>
                  <a:moveTo>
                    <a:pt x="95" y="389"/>
                  </a:moveTo>
                  <a:lnTo>
                    <a:pt x="90" y="389"/>
                  </a:lnTo>
                  <a:lnTo>
                    <a:pt x="88" y="394"/>
                  </a:lnTo>
                  <a:lnTo>
                    <a:pt x="95" y="392"/>
                  </a:lnTo>
                  <a:lnTo>
                    <a:pt x="95" y="389"/>
                  </a:lnTo>
                  <a:close/>
                  <a:moveTo>
                    <a:pt x="99" y="389"/>
                  </a:moveTo>
                  <a:lnTo>
                    <a:pt x="99" y="389"/>
                  </a:lnTo>
                  <a:lnTo>
                    <a:pt x="99" y="392"/>
                  </a:lnTo>
                  <a:lnTo>
                    <a:pt x="99" y="389"/>
                  </a:lnTo>
                  <a:close/>
                  <a:moveTo>
                    <a:pt x="149" y="387"/>
                  </a:moveTo>
                  <a:lnTo>
                    <a:pt x="104" y="389"/>
                  </a:lnTo>
                  <a:lnTo>
                    <a:pt x="104" y="392"/>
                  </a:lnTo>
                  <a:lnTo>
                    <a:pt x="102" y="392"/>
                  </a:lnTo>
                  <a:lnTo>
                    <a:pt x="147" y="392"/>
                  </a:lnTo>
                  <a:lnTo>
                    <a:pt x="149" y="387"/>
                  </a:lnTo>
                  <a:close/>
                  <a:moveTo>
                    <a:pt x="244" y="387"/>
                  </a:moveTo>
                  <a:lnTo>
                    <a:pt x="242" y="389"/>
                  </a:lnTo>
                  <a:lnTo>
                    <a:pt x="246" y="389"/>
                  </a:lnTo>
                  <a:lnTo>
                    <a:pt x="244" y="387"/>
                  </a:lnTo>
                  <a:close/>
                  <a:moveTo>
                    <a:pt x="239" y="385"/>
                  </a:moveTo>
                  <a:lnTo>
                    <a:pt x="154" y="387"/>
                  </a:lnTo>
                  <a:lnTo>
                    <a:pt x="152" y="392"/>
                  </a:lnTo>
                  <a:lnTo>
                    <a:pt x="237" y="389"/>
                  </a:lnTo>
                  <a:lnTo>
                    <a:pt x="239" y="385"/>
                  </a:lnTo>
                  <a:close/>
                  <a:moveTo>
                    <a:pt x="296" y="385"/>
                  </a:moveTo>
                  <a:lnTo>
                    <a:pt x="249" y="385"/>
                  </a:lnTo>
                  <a:lnTo>
                    <a:pt x="251" y="389"/>
                  </a:lnTo>
                  <a:lnTo>
                    <a:pt x="301" y="389"/>
                  </a:lnTo>
                  <a:lnTo>
                    <a:pt x="301" y="387"/>
                  </a:lnTo>
                  <a:lnTo>
                    <a:pt x="296" y="385"/>
                  </a:lnTo>
                  <a:close/>
                  <a:moveTo>
                    <a:pt x="341" y="382"/>
                  </a:moveTo>
                  <a:lnTo>
                    <a:pt x="305" y="385"/>
                  </a:lnTo>
                  <a:lnTo>
                    <a:pt x="315" y="389"/>
                  </a:lnTo>
                  <a:lnTo>
                    <a:pt x="339" y="387"/>
                  </a:lnTo>
                  <a:lnTo>
                    <a:pt x="341" y="382"/>
                  </a:lnTo>
                  <a:close/>
                  <a:moveTo>
                    <a:pt x="372" y="382"/>
                  </a:moveTo>
                  <a:lnTo>
                    <a:pt x="369" y="382"/>
                  </a:lnTo>
                  <a:lnTo>
                    <a:pt x="346" y="382"/>
                  </a:lnTo>
                  <a:lnTo>
                    <a:pt x="343" y="387"/>
                  </a:lnTo>
                  <a:lnTo>
                    <a:pt x="372" y="387"/>
                  </a:lnTo>
                  <a:lnTo>
                    <a:pt x="372" y="387"/>
                  </a:lnTo>
                  <a:lnTo>
                    <a:pt x="372" y="382"/>
                  </a:lnTo>
                  <a:close/>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close/>
                  <a:moveTo>
                    <a:pt x="28" y="370"/>
                  </a:moveTo>
                  <a:lnTo>
                    <a:pt x="10" y="387"/>
                  </a:lnTo>
                  <a:lnTo>
                    <a:pt x="0" y="394"/>
                  </a:lnTo>
                  <a:lnTo>
                    <a:pt x="12" y="394"/>
                  </a:lnTo>
                  <a:lnTo>
                    <a:pt x="62" y="394"/>
                  </a:lnTo>
                  <a:lnTo>
                    <a:pt x="57" y="389"/>
                  </a:lnTo>
                  <a:lnTo>
                    <a:pt x="12" y="389"/>
                  </a:lnTo>
                  <a:lnTo>
                    <a:pt x="31" y="373"/>
                  </a:lnTo>
                  <a:lnTo>
                    <a:pt x="28" y="370"/>
                  </a:lnTo>
                  <a:close/>
                  <a:moveTo>
                    <a:pt x="62" y="344"/>
                  </a:moveTo>
                  <a:lnTo>
                    <a:pt x="55" y="347"/>
                  </a:lnTo>
                  <a:lnTo>
                    <a:pt x="31" y="368"/>
                  </a:lnTo>
                  <a:lnTo>
                    <a:pt x="33" y="370"/>
                  </a:lnTo>
                  <a:lnTo>
                    <a:pt x="62" y="344"/>
                  </a:lnTo>
                  <a:close/>
                  <a:moveTo>
                    <a:pt x="73" y="328"/>
                  </a:moveTo>
                  <a:lnTo>
                    <a:pt x="59" y="340"/>
                  </a:lnTo>
                  <a:lnTo>
                    <a:pt x="66" y="340"/>
                  </a:lnTo>
                  <a:lnTo>
                    <a:pt x="73" y="332"/>
                  </a:lnTo>
                  <a:lnTo>
                    <a:pt x="73" y="328"/>
                  </a:lnTo>
                  <a:close/>
                  <a:moveTo>
                    <a:pt x="81" y="321"/>
                  </a:moveTo>
                  <a:lnTo>
                    <a:pt x="76" y="325"/>
                  </a:lnTo>
                  <a:lnTo>
                    <a:pt x="78" y="330"/>
                  </a:lnTo>
                  <a:lnTo>
                    <a:pt x="85" y="323"/>
                  </a:lnTo>
                  <a:lnTo>
                    <a:pt x="81" y="321"/>
                  </a:lnTo>
                  <a:close/>
                  <a:moveTo>
                    <a:pt x="88" y="313"/>
                  </a:moveTo>
                  <a:lnTo>
                    <a:pt x="85" y="318"/>
                  </a:lnTo>
                  <a:lnTo>
                    <a:pt x="90" y="318"/>
                  </a:lnTo>
                  <a:lnTo>
                    <a:pt x="88" y="313"/>
                  </a:lnTo>
                  <a:close/>
                  <a:moveTo>
                    <a:pt x="102" y="302"/>
                  </a:moveTo>
                  <a:lnTo>
                    <a:pt x="92" y="311"/>
                  </a:lnTo>
                  <a:lnTo>
                    <a:pt x="92" y="316"/>
                  </a:lnTo>
                  <a:lnTo>
                    <a:pt x="99" y="309"/>
                  </a:lnTo>
                  <a:lnTo>
                    <a:pt x="102" y="302"/>
                  </a:lnTo>
                  <a:close/>
                  <a:moveTo>
                    <a:pt x="114" y="292"/>
                  </a:moveTo>
                  <a:lnTo>
                    <a:pt x="107" y="297"/>
                  </a:lnTo>
                  <a:lnTo>
                    <a:pt x="107" y="304"/>
                  </a:lnTo>
                  <a:lnTo>
                    <a:pt x="118" y="292"/>
                  </a:lnTo>
                  <a:lnTo>
                    <a:pt x="114" y="292"/>
                  </a:lnTo>
                  <a:close/>
                  <a:moveTo>
                    <a:pt x="185" y="228"/>
                  </a:moveTo>
                  <a:lnTo>
                    <a:pt x="118" y="287"/>
                  </a:lnTo>
                  <a:lnTo>
                    <a:pt x="123" y="287"/>
                  </a:lnTo>
                  <a:lnTo>
                    <a:pt x="182" y="235"/>
                  </a:lnTo>
                  <a:lnTo>
                    <a:pt x="185" y="228"/>
                  </a:lnTo>
                  <a:close/>
                  <a:moveTo>
                    <a:pt x="192" y="219"/>
                  </a:moveTo>
                  <a:lnTo>
                    <a:pt x="189" y="223"/>
                  </a:lnTo>
                  <a:lnTo>
                    <a:pt x="187" y="230"/>
                  </a:lnTo>
                  <a:lnTo>
                    <a:pt x="194" y="223"/>
                  </a:lnTo>
                  <a:lnTo>
                    <a:pt x="192" y="219"/>
                  </a:lnTo>
                  <a:close/>
                  <a:moveTo>
                    <a:pt x="419" y="164"/>
                  </a:moveTo>
                  <a:lnTo>
                    <a:pt x="412" y="204"/>
                  </a:lnTo>
                  <a:lnTo>
                    <a:pt x="395" y="378"/>
                  </a:lnTo>
                  <a:lnTo>
                    <a:pt x="400" y="382"/>
                  </a:lnTo>
                  <a:lnTo>
                    <a:pt x="419" y="164"/>
                  </a:lnTo>
                  <a:close/>
                  <a:moveTo>
                    <a:pt x="417" y="147"/>
                  </a:moveTo>
                  <a:lnTo>
                    <a:pt x="414" y="164"/>
                  </a:lnTo>
                  <a:lnTo>
                    <a:pt x="417" y="150"/>
                  </a:lnTo>
                  <a:lnTo>
                    <a:pt x="417" y="147"/>
                  </a:lnTo>
                  <a:close/>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close/>
                  <a:moveTo>
                    <a:pt x="327" y="102"/>
                  </a:moveTo>
                  <a:lnTo>
                    <a:pt x="305" y="116"/>
                  </a:lnTo>
                  <a:lnTo>
                    <a:pt x="286" y="135"/>
                  </a:lnTo>
                  <a:lnTo>
                    <a:pt x="286" y="140"/>
                  </a:lnTo>
                  <a:lnTo>
                    <a:pt x="327" y="102"/>
                  </a:lnTo>
                  <a:close/>
                  <a:moveTo>
                    <a:pt x="329" y="97"/>
                  </a:moveTo>
                  <a:lnTo>
                    <a:pt x="327" y="97"/>
                  </a:lnTo>
                  <a:lnTo>
                    <a:pt x="324" y="100"/>
                  </a:lnTo>
                  <a:lnTo>
                    <a:pt x="329" y="97"/>
                  </a:lnTo>
                  <a:close/>
                  <a:moveTo>
                    <a:pt x="348" y="76"/>
                  </a:moveTo>
                  <a:lnTo>
                    <a:pt x="331" y="93"/>
                  </a:lnTo>
                  <a:lnTo>
                    <a:pt x="339" y="93"/>
                  </a:lnTo>
                  <a:lnTo>
                    <a:pt x="353" y="81"/>
                  </a:lnTo>
                  <a:lnTo>
                    <a:pt x="348" y="76"/>
                  </a:lnTo>
                  <a:close/>
                  <a:moveTo>
                    <a:pt x="391" y="38"/>
                  </a:moveTo>
                  <a:lnTo>
                    <a:pt x="353" y="74"/>
                  </a:lnTo>
                  <a:lnTo>
                    <a:pt x="355" y="78"/>
                  </a:lnTo>
                  <a:lnTo>
                    <a:pt x="388" y="48"/>
                  </a:lnTo>
                  <a:lnTo>
                    <a:pt x="391" y="38"/>
                  </a:lnTo>
                  <a:close/>
                  <a:moveTo>
                    <a:pt x="428" y="12"/>
                  </a:moveTo>
                  <a:lnTo>
                    <a:pt x="428" y="12"/>
                  </a:lnTo>
                  <a:lnTo>
                    <a:pt x="428" y="12"/>
                  </a:lnTo>
                  <a:close/>
                  <a:moveTo>
                    <a:pt x="433" y="0"/>
                  </a:moveTo>
                  <a:lnTo>
                    <a:pt x="424" y="7"/>
                  </a:lnTo>
                  <a:lnTo>
                    <a:pt x="400" y="31"/>
                  </a:lnTo>
                  <a:lnTo>
                    <a:pt x="395" y="40"/>
                  </a:lnTo>
                  <a:lnTo>
                    <a:pt x="428" y="12"/>
                  </a:lnTo>
                  <a:lnTo>
                    <a:pt x="417" y="143"/>
                  </a:lnTo>
                  <a:lnTo>
                    <a:pt x="419" y="143"/>
                  </a:lnTo>
                  <a:lnTo>
                    <a:pt x="421" y="121"/>
                  </a:lnTo>
                  <a:lnTo>
                    <a:pt x="433" y="12"/>
                  </a:lnTo>
                  <a:lnTo>
                    <a:pt x="43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7" name="Freeform 17"/>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moveTo>
                    <a:pt x="95" y="389"/>
                  </a:moveTo>
                  <a:lnTo>
                    <a:pt x="90" y="389"/>
                  </a:lnTo>
                  <a:lnTo>
                    <a:pt x="88" y="394"/>
                  </a:lnTo>
                  <a:lnTo>
                    <a:pt x="95" y="392"/>
                  </a:lnTo>
                  <a:lnTo>
                    <a:pt x="95" y="389"/>
                  </a:lnTo>
                  <a:moveTo>
                    <a:pt x="99" y="389"/>
                  </a:moveTo>
                  <a:lnTo>
                    <a:pt x="99" y="389"/>
                  </a:lnTo>
                  <a:lnTo>
                    <a:pt x="99" y="392"/>
                  </a:lnTo>
                  <a:lnTo>
                    <a:pt x="99" y="389"/>
                  </a:lnTo>
                  <a:moveTo>
                    <a:pt x="149" y="387"/>
                  </a:moveTo>
                  <a:lnTo>
                    <a:pt x="104" y="389"/>
                  </a:lnTo>
                  <a:lnTo>
                    <a:pt x="104" y="392"/>
                  </a:lnTo>
                  <a:lnTo>
                    <a:pt x="102" y="392"/>
                  </a:lnTo>
                  <a:lnTo>
                    <a:pt x="147" y="392"/>
                  </a:lnTo>
                  <a:lnTo>
                    <a:pt x="149" y="387"/>
                  </a:lnTo>
                  <a:moveTo>
                    <a:pt x="244" y="387"/>
                  </a:moveTo>
                  <a:lnTo>
                    <a:pt x="242" y="389"/>
                  </a:lnTo>
                  <a:lnTo>
                    <a:pt x="246" y="389"/>
                  </a:lnTo>
                  <a:lnTo>
                    <a:pt x="244" y="387"/>
                  </a:lnTo>
                  <a:moveTo>
                    <a:pt x="239" y="385"/>
                  </a:moveTo>
                  <a:lnTo>
                    <a:pt x="154" y="387"/>
                  </a:lnTo>
                  <a:lnTo>
                    <a:pt x="152" y="392"/>
                  </a:lnTo>
                  <a:lnTo>
                    <a:pt x="237" y="389"/>
                  </a:lnTo>
                  <a:lnTo>
                    <a:pt x="239" y="385"/>
                  </a:lnTo>
                  <a:moveTo>
                    <a:pt x="296" y="385"/>
                  </a:moveTo>
                  <a:lnTo>
                    <a:pt x="249" y="385"/>
                  </a:lnTo>
                  <a:lnTo>
                    <a:pt x="251" y="389"/>
                  </a:lnTo>
                  <a:lnTo>
                    <a:pt x="301" y="389"/>
                  </a:lnTo>
                  <a:lnTo>
                    <a:pt x="301" y="387"/>
                  </a:lnTo>
                  <a:lnTo>
                    <a:pt x="296" y="385"/>
                  </a:lnTo>
                  <a:moveTo>
                    <a:pt x="341" y="382"/>
                  </a:moveTo>
                  <a:lnTo>
                    <a:pt x="305" y="385"/>
                  </a:lnTo>
                  <a:lnTo>
                    <a:pt x="315" y="389"/>
                  </a:lnTo>
                  <a:lnTo>
                    <a:pt x="339" y="387"/>
                  </a:lnTo>
                  <a:lnTo>
                    <a:pt x="341" y="382"/>
                  </a:lnTo>
                  <a:moveTo>
                    <a:pt x="372" y="382"/>
                  </a:moveTo>
                  <a:lnTo>
                    <a:pt x="369" y="382"/>
                  </a:lnTo>
                  <a:lnTo>
                    <a:pt x="346" y="382"/>
                  </a:lnTo>
                  <a:lnTo>
                    <a:pt x="343" y="387"/>
                  </a:lnTo>
                  <a:lnTo>
                    <a:pt x="372" y="387"/>
                  </a:lnTo>
                  <a:lnTo>
                    <a:pt x="372" y="387"/>
                  </a:lnTo>
                  <a:lnTo>
                    <a:pt x="372" y="382"/>
                  </a:lnTo>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moveTo>
                    <a:pt x="28" y="370"/>
                  </a:moveTo>
                  <a:lnTo>
                    <a:pt x="10" y="387"/>
                  </a:lnTo>
                  <a:lnTo>
                    <a:pt x="0" y="394"/>
                  </a:lnTo>
                  <a:lnTo>
                    <a:pt x="12" y="394"/>
                  </a:lnTo>
                  <a:lnTo>
                    <a:pt x="62" y="394"/>
                  </a:lnTo>
                  <a:lnTo>
                    <a:pt x="57" y="389"/>
                  </a:lnTo>
                  <a:lnTo>
                    <a:pt x="12" y="389"/>
                  </a:lnTo>
                  <a:lnTo>
                    <a:pt x="31" y="373"/>
                  </a:lnTo>
                  <a:lnTo>
                    <a:pt x="28" y="370"/>
                  </a:lnTo>
                  <a:moveTo>
                    <a:pt x="62" y="344"/>
                  </a:moveTo>
                  <a:lnTo>
                    <a:pt x="55" y="347"/>
                  </a:lnTo>
                  <a:lnTo>
                    <a:pt x="31" y="368"/>
                  </a:lnTo>
                  <a:lnTo>
                    <a:pt x="33" y="370"/>
                  </a:lnTo>
                  <a:lnTo>
                    <a:pt x="62" y="344"/>
                  </a:lnTo>
                  <a:moveTo>
                    <a:pt x="73" y="328"/>
                  </a:moveTo>
                  <a:lnTo>
                    <a:pt x="59" y="340"/>
                  </a:lnTo>
                  <a:lnTo>
                    <a:pt x="66" y="340"/>
                  </a:lnTo>
                  <a:lnTo>
                    <a:pt x="73" y="332"/>
                  </a:lnTo>
                  <a:lnTo>
                    <a:pt x="73" y="328"/>
                  </a:lnTo>
                  <a:moveTo>
                    <a:pt x="81" y="321"/>
                  </a:moveTo>
                  <a:lnTo>
                    <a:pt x="76" y="325"/>
                  </a:lnTo>
                  <a:lnTo>
                    <a:pt x="78" y="330"/>
                  </a:lnTo>
                  <a:lnTo>
                    <a:pt x="85" y="323"/>
                  </a:lnTo>
                  <a:lnTo>
                    <a:pt x="81" y="321"/>
                  </a:lnTo>
                  <a:moveTo>
                    <a:pt x="88" y="313"/>
                  </a:moveTo>
                  <a:lnTo>
                    <a:pt x="85" y="318"/>
                  </a:lnTo>
                  <a:lnTo>
                    <a:pt x="90" y="318"/>
                  </a:lnTo>
                  <a:lnTo>
                    <a:pt x="88" y="313"/>
                  </a:lnTo>
                  <a:moveTo>
                    <a:pt x="102" y="302"/>
                  </a:moveTo>
                  <a:lnTo>
                    <a:pt x="92" y="311"/>
                  </a:lnTo>
                  <a:lnTo>
                    <a:pt x="92" y="316"/>
                  </a:lnTo>
                  <a:lnTo>
                    <a:pt x="99" y="309"/>
                  </a:lnTo>
                  <a:lnTo>
                    <a:pt x="102" y="302"/>
                  </a:lnTo>
                  <a:moveTo>
                    <a:pt x="114" y="292"/>
                  </a:moveTo>
                  <a:lnTo>
                    <a:pt x="107" y="297"/>
                  </a:lnTo>
                  <a:lnTo>
                    <a:pt x="107" y="304"/>
                  </a:lnTo>
                  <a:lnTo>
                    <a:pt x="118" y="292"/>
                  </a:lnTo>
                  <a:lnTo>
                    <a:pt x="114" y="292"/>
                  </a:lnTo>
                  <a:moveTo>
                    <a:pt x="185" y="228"/>
                  </a:moveTo>
                  <a:lnTo>
                    <a:pt x="118" y="287"/>
                  </a:lnTo>
                  <a:lnTo>
                    <a:pt x="123" y="287"/>
                  </a:lnTo>
                  <a:lnTo>
                    <a:pt x="182" y="235"/>
                  </a:lnTo>
                  <a:lnTo>
                    <a:pt x="185" y="228"/>
                  </a:lnTo>
                  <a:moveTo>
                    <a:pt x="192" y="219"/>
                  </a:moveTo>
                  <a:lnTo>
                    <a:pt x="189" y="223"/>
                  </a:lnTo>
                  <a:lnTo>
                    <a:pt x="187" y="230"/>
                  </a:lnTo>
                  <a:lnTo>
                    <a:pt x="194" y="223"/>
                  </a:lnTo>
                  <a:lnTo>
                    <a:pt x="192" y="219"/>
                  </a:lnTo>
                  <a:moveTo>
                    <a:pt x="419" y="164"/>
                  </a:moveTo>
                  <a:lnTo>
                    <a:pt x="412" y="204"/>
                  </a:lnTo>
                  <a:lnTo>
                    <a:pt x="395" y="378"/>
                  </a:lnTo>
                  <a:lnTo>
                    <a:pt x="400" y="382"/>
                  </a:lnTo>
                  <a:lnTo>
                    <a:pt x="419" y="164"/>
                  </a:lnTo>
                  <a:moveTo>
                    <a:pt x="417" y="147"/>
                  </a:moveTo>
                  <a:lnTo>
                    <a:pt x="414" y="164"/>
                  </a:lnTo>
                  <a:lnTo>
                    <a:pt x="417" y="150"/>
                  </a:lnTo>
                  <a:lnTo>
                    <a:pt x="417" y="147"/>
                  </a:lnTo>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moveTo>
                    <a:pt x="327" y="102"/>
                  </a:moveTo>
                  <a:lnTo>
                    <a:pt x="305" y="116"/>
                  </a:lnTo>
                  <a:lnTo>
                    <a:pt x="286" y="135"/>
                  </a:lnTo>
                  <a:lnTo>
                    <a:pt x="286" y="140"/>
                  </a:lnTo>
                  <a:lnTo>
                    <a:pt x="327" y="102"/>
                  </a:lnTo>
                  <a:moveTo>
                    <a:pt x="329" y="97"/>
                  </a:moveTo>
                  <a:lnTo>
                    <a:pt x="327" y="97"/>
                  </a:lnTo>
                  <a:lnTo>
                    <a:pt x="324" y="100"/>
                  </a:lnTo>
                  <a:lnTo>
                    <a:pt x="329" y="97"/>
                  </a:lnTo>
                  <a:moveTo>
                    <a:pt x="348" y="76"/>
                  </a:moveTo>
                  <a:lnTo>
                    <a:pt x="331" y="93"/>
                  </a:lnTo>
                  <a:lnTo>
                    <a:pt x="339" y="93"/>
                  </a:lnTo>
                  <a:lnTo>
                    <a:pt x="353" y="81"/>
                  </a:lnTo>
                  <a:lnTo>
                    <a:pt x="348" y="76"/>
                  </a:lnTo>
                  <a:moveTo>
                    <a:pt x="391" y="38"/>
                  </a:moveTo>
                  <a:lnTo>
                    <a:pt x="353" y="74"/>
                  </a:lnTo>
                  <a:lnTo>
                    <a:pt x="355" y="78"/>
                  </a:lnTo>
                  <a:lnTo>
                    <a:pt x="388" y="48"/>
                  </a:lnTo>
                  <a:lnTo>
                    <a:pt x="391" y="38"/>
                  </a:lnTo>
                  <a:moveTo>
                    <a:pt x="428" y="12"/>
                  </a:moveTo>
                  <a:lnTo>
                    <a:pt x="428" y="12"/>
                  </a:lnTo>
                  <a:lnTo>
                    <a:pt x="428" y="12"/>
                  </a:lnTo>
                  <a:moveTo>
                    <a:pt x="433" y="0"/>
                  </a:moveTo>
                  <a:lnTo>
                    <a:pt x="424" y="7"/>
                  </a:lnTo>
                  <a:lnTo>
                    <a:pt x="400" y="31"/>
                  </a:lnTo>
                  <a:lnTo>
                    <a:pt x="395" y="40"/>
                  </a:lnTo>
                  <a:lnTo>
                    <a:pt x="428" y="12"/>
                  </a:lnTo>
                  <a:lnTo>
                    <a:pt x="417" y="143"/>
                  </a:lnTo>
                  <a:lnTo>
                    <a:pt x="419" y="143"/>
                  </a:lnTo>
                  <a:lnTo>
                    <a:pt x="421" y="121"/>
                  </a:lnTo>
                  <a:lnTo>
                    <a:pt x="433" y="12"/>
                  </a:lnTo>
                  <a:lnTo>
                    <a:pt x="43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8" name="Freeform 18"/>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close/>
                  <a:moveTo>
                    <a:pt x="220" y="212"/>
                  </a:moveTo>
                  <a:lnTo>
                    <a:pt x="196" y="212"/>
                  </a:lnTo>
                  <a:lnTo>
                    <a:pt x="196" y="216"/>
                  </a:lnTo>
                  <a:lnTo>
                    <a:pt x="224" y="214"/>
                  </a:lnTo>
                  <a:lnTo>
                    <a:pt x="220" y="212"/>
                  </a:lnTo>
                  <a:close/>
                  <a:moveTo>
                    <a:pt x="291" y="207"/>
                  </a:moveTo>
                  <a:lnTo>
                    <a:pt x="286" y="207"/>
                  </a:lnTo>
                  <a:lnTo>
                    <a:pt x="281" y="207"/>
                  </a:lnTo>
                  <a:lnTo>
                    <a:pt x="224" y="209"/>
                  </a:lnTo>
                  <a:lnTo>
                    <a:pt x="229" y="214"/>
                  </a:lnTo>
                  <a:lnTo>
                    <a:pt x="291" y="212"/>
                  </a:lnTo>
                  <a:lnTo>
                    <a:pt x="291" y="207"/>
                  </a:lnTo>
                  <a:close/>
                  <a:moveTo>
                    <a:pt x="359" y="202"/>
                  </a:moveTo>
                  <a:lnTo>
                    <a:pt x="295" y="207"/>
                  </a:lnTo>
                  <a:lnTo>
                    <a:pt x="295" y="212"/>
                  </a:lnTo>
                  <a:lnTo>
                    <a:pt x="364" y="207"/>
                  </a:lnTo>
                  <a:lnTo>
                    <a:pt x="359" y="202"/>
                  </a:lnTo>
                  <a:close/>
                  <a:moveTo>
                    <a:pt x="381" y="202"/>
                  </a:moveTo>
                  <a:lnTo>
                    <a:pt x="366" y="202"/>
                  </a:lnTo>
                  <a:lnTo>
                    <a:pt x="371" y="207"/>
                  </a:lnTo>
                  <a:lnTo>
                    <a:pt x="381" y="207"/>
                  </a:lnTo>
                  <a:lnTo>
                    <a:pt x="381" y="202"/>
                  </a:lnTo>
                  <a:close/>
                  <a:moveTo>
                    <a:pt x="402" y="200"/>
                  </a:moveTo>
                  <a:lnTo>
                    <a:pt x="385" y="202"/>
                  </a:lnTo>
                  <a:lnTo>
                    <a:pt x="385" y="205"/>
                  </a:lnTo>
                  <a:lnTo>
                    <a:pt x="404" y="205"/>
                  </a:lnTo>
                  <a:lnTo>
                    <a:pt x="402" y="200"/>
                  </a:lnTo>
                  <a:close/>
                  <a:moveTo>
                    <a:pt x="437" y="197"/>
                  </a:moveTo>
                  <a:lnTo>
                    <a:pt x="407" y="200"/>
                  </a:lnTo>
                  <a:lnTo>
                    <a:pt x="411" y="205"/>
                  </a:lnTo>
                  <a:lnTo>
                    <a:pt x="442" y="202"/>
                  </a:lnTo>
                  <a:lnTo>
                    <a:pt x="437" y="197"/>
                  </a:lnTo>
                  <a:close/>
                  <a:moveTo>
                    <a:pt x="447" y="197"/>
                  </a:moveTo>
                  <a:lnTo>
                    <a:pt x="442" y="197"/>
                  </a:lnTo>
                  <a:lnTo>
                    <a:pt x="447" y="202"/>
                  </a:lnTo>
                  <a:lnTo>
                    <a:pt x="447" y="197"/>
                  </a:lnTo>
                  <a:close/>
                  <a:moveTo>
                    <a:pt x="466" y="197"/>
                  </a:moveTo>
                  <a:lnTo>
                    <a:pt x="452" y="197"/>
                  </a:lnTo>
                  <a:lnTo>
                    <a:pt x="452" y="202"/>
                  </a:lnTo>
                  <a:lnTo>
                    <a:pt x="466" y="202"/>
                  </a:lnTo>
                  <a:lnTo>
                    <a:pt x="466" y="197"/>
                  </a:lnTo>
                  <a:close/>
                  <a:moveTo>
                    <a:pt x="525" y="193"/>
                  </a:moveTo>
                  <a:lnTo>
                    <a:pt x="471" y="197"/>
                  </a:lnTo>
                  <a:lnTo>
                    <a:pt x="471" y="200"/>
                  </a:lnTo>
                  <a:lnTo>
                    <a:pt x="520" y="197"/>
                  </a:lnTo>
                  <a:lnTo>
                    <a:pt x="527" y="197"/>
                  </a:lnTo>
                  <a:lnTo>
                    <a:pt x="525" y="193"/>
                  </a:lnTo>
                  <a:close/>
                  <a:moveTo>
                    <a:pt x="572" y="190"/>
                  </a:moveTo>
                  <a:lnTo>
                    <a:pt x="537" y="193"/>
                  </a:lnTo>
                  <a:lnTo>
                    <a:pt x="534" y="193"/>
                  </a:lnTo>
                  <a:lnTo>
                    <a:pt x="530" y="193"/>
                  </a:lnTo>
                  <a:lnTo>
                    <a:pt x="530" y="193"/>
                  </a:lnTo>
                  <a:lnTo>
                    <a:pt x="532" y="197"/>
                  </a:lnTo>
                  <a:lnTo>
                    <a:pt x="534" y="197"/>
                  </a:lnTo>
                  <a:lnTo>
                    <a:pt x="537" y="197"/>
                  </a:lnTo>
                  <a:lnTo>
                    <a:pt x="572" y="195"/>
                  </a:lnTo>
                  <a:lnTo>
                    <a:pt x="572" y="190"/>
                  </a:lnTo>
                  <a:close/>
                  <a:moveTo>
                    <a:pt x="587" y="190"/>
                  </a:moveTo>
                  <a:lnTo>
                    <a:pt x="577" y="190"/>
                  </a:lnTo>
                  <a:lnTo>
                    <a:pt x="577" y="195"/>
                  </a:lnTo>
                  <a:lnTo>
                    <a:pt x="587" y="195"/>
                  </a:lnTo>
                  <a:lnTo>
                    <a:pt x="587" y="195"/>
                  </a:lnTo>
                  <a:lnTo>
                    <a:pt x="587" y="190"/>
                  </a:lnTo>
                  <a:close/>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close/>
                  <a:moveTo>
                    <a:pt x="778" y="178"/>
                  </a:moveTo>
                  <a:lnTo>
                    <a:pt x="705" y="183"/>
                  </a:lnTo>
                  <a:lnTo>
                    <a:pt x="733" y="186"/>
                  </a:lnTo>
                  <a:lnTo>
                    <a:pt x="776" y="183"/>
                  </a:lnTo>
                  <a:lnTo>
                    <a:pt x="778" y="181"/>
                  </a:lnTo>
                  <a:lnTo>
                    <a:pt x="778" y="178"/>
                  </a:lnTo>
                  <a:close/>
                  <a:moveTo>
                    <a:pt x="830" y="178"/>
                  </a:moveTo>
                  <a:lnTo>
                    <a:pt x="830" y="181"/>
                  </a:lnTo>
                  <a:lnTo>
                    <a:pt x="840" y="181"/>
                  </a:lnTo>
                  <a:lnTo>
                    <a:pt x="830" y="178"/>
                  </a:lnTo>
                  <a:close/>
                  <a:moveTo>
                    <a:pt x="795" y="178"/>
                  </a:moveTo>
                  <a:lnTo>
                    <a:pt x="790" y="178"/>
                  </a:lnTo>
                  <a:lnTo>
                    <a:pt x="785" y="183"/>
                  </a:lnTo>
                  <a:lnTo>
                    <a:pt x="785" y="183"/>
                  </a:lnTo>
                  <a:lnTo>
                    <a:pt x="788" y="183"/>
                  </a:lnTo>
                  <a:lnTo>
                    <a:pt x="795" y="178"/>
                  </a:lnTo>
                  <a:close/>
                  <a:moveTo>
                    <a:pt x="821" y="176"/>
                  </a:moveTo>
                  <a:lnTo>
                    <a:pt x="802" y="178"/>
                  </a:lnTo>
                  <a:lnTo>
                    <a:pt x="795" y="183"/>
                  </a:lnTo>
                  <a:lnTo>
                    <a:pt x="826" y="181"/>
                  </a:lnTo>
                  <a:lnTo>
                    <a:pt x="826" y="178"/>
                  </a:lnTo>
                  <a:lnTo>
                    <a:pt x="821" y="176"/>
                  </a:lnTo>
                  <a:close/>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close/>
                  <a:moveTo>
                    <a:pt x="1046" y="167"/>
                  </a:moveTo>
                  <a:lnTo>
                    <a:pt x="1046" y="169"/>
                  </a:lnTo>
                  <a:lnTo>
                    <a:pt x="1048" y="169"/>
                  </a:lnTo>
                  <a:lnTo>
                    <a:pt x="1046" y="167"/>
                  </a:lnTo>
                  <a:close/>
                  <a:moveTo>
                    <a:pt x="979" y="167"/>
                  </a:moveTo>
                  <a:lnTo>
                    <a:pt x="946" y="169"/>
                  </a:lnTo>
                  <a:lnTo>
                    <a:pt x="968" y="171"/>
                  </a:lnTo>
                  <a:lnTo>
                    <a:pt x="972" y="171"/>
                  </a:lnTo>
                  <a:lnTo>
                    <a:pt x="979" y="167"/>
                  </a:lnTo>
                  <a:close/>
                  <a:moveTo>
                    <a:pt x="1032" y="164"/>
                  </a:moveTo>
                  <a:lnTo>
                    <a:pt x="1032" y="169"/>
                  </a:lnTo>
                  <a:lnTo>
                    <a:pt x="1036" y="169"/>
                  </a:lnTo>
                  <a:lnTo>
                    <a:pt x="1041" y="167"/>
                  </a:lnTo>
                  <a:lnTo>
                    <a:pt x="1032" y="164"/>
                  </a:lnTo>
                  <a:close/>
                  <a:moveTo>
                    <a:pt x="1003" y="159"/>
                  </a:moveTo>
                  <a:lnTo>
                    <a:pt x="996" y="162"/>
                  </a:lnTo>
                  <a:lnTo>
                    <a:pt x="1015" y="167"/>
                  </a:lnTo>
                  <a:lnTo>
                    <a:pt x="989" y="167"/>
                  </a:lnTo>
                  <a:lnTo>
                    <a:pt x="982" y="171"/>
                  </a:lnTo>
                  <a:lnTo>
                    <a:pt x="1015" y="169"/>
                  </a:lnTo>
                  <a:lnTo>
                    <a:pt x="1029" y="169"/>
                  </a:lnTo>
                  <a:lnTo>
                    <a:pt x="1027" y="164"/>
                  </a:lnTo>
                  <a:lnTo>
                    <a:pt x="1015" y="162"/>
                  </a:lnTo>
                  <a:lnTo>
                    <a:pt x="1003" y="159"/>
                  </a:lnTo>
                  <a:close/>
                  <a:moveTo>
                    <a:pt x="894" y="138"/>
                  </a:moveTo>
                  <a:lnTo>
                    <a:pt x="904" y="143"/>
                  </a:lnTo>
                  <a:lnTo>
                    <a:pt x="908" y="145"/>
                  </a:lnTo>
                  <a:lnTo>
                    <a:pt x="991" y="162"/>
                  </a:lnTo>
                  <a:lnTo>
                    <a:pt x="996" y="157"/>
                  </a:lnTo>
                  <a:lnTo>
                    <a:pt x="911" y="141"/>
                  </a:lnTo>
                  <a:lnTo>
                    <a:pt x="906" y="141"/>
                  </a:lnTo>
                  <a:lnTo>
                    <a:pt x="894" y="138"/>
                  </a:lnTo>
                  <a:close/>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close/>
                  <a:moveTo>
                    <a:pt x="861" y="131"/>
                  </a:moveTo>
                  <a:lnTo>
                    <a:pt x="856" y="133"/>
                  </a:lnTo>
                  <a:lnTo>
                    <a:pt x="856" y="133"/>
                  </a:lnTo>
                  <a:lnTo>
                    <a:pt x="871" y="136"/>
                  </a:lnTo>
                  <a:lnTo>
                    <a:pt x="873" y="138"/>
                  </a:lnTo>
                  <a:lnTo>
                    <a:pt x="894" y="141"/>
                  </a:lnTo>
                  <a:lnTo>
                    <a:pt x="885" y="136"/>
                  </a:lnTo>
                  <a:lnTo>
                    <a:pt x="875" y="133"/>
                  </a:lnTo>
                  <a:lnTo>
                    <a:pt x="871" y="133"/>
                  </a:lnTo>
                  <a:lnTo>
                    <a:pt x="861" y="131"/>
                  </a:lnTo>
                  <a:close/>
                  <a:moveTo>
                    <a:pt x="852" y="129"/>
                  </a:moveTo>
                  <a:lnTo>
                    <a:pt x="847" y="131"/>
                  </a:lnTo>
                  <a:lnTo>
                    <a:pt x="852" y="133"/>
                  </a:lnTo>
                  <a:lnTo>
                    <a:pt x="856" y="129"/>
                  </a:lnTo>
                  <a:lnTo>
                    <a:pt x="854" y="129"/>
                  </a:lnTo>
                  <a:lnTo>
                    <a:pt x="852" y="129"/>
                  </a:lnTo>
                  <a:close/>
                  <a:moveTo>
                    <a:pt x="738" y="105"/>
                  </a:moveTo>
                  <a:lnTo>
                    <a:pt x="740" y="110"/>
                  </a:lnTo>
                  <a:lnTo>
                    <a:pt x="755" y="114"/>
                  </a:lnTo>
                  <a:lnTo>
                    <a:pt x="762" y="114"/>
                  </a:lnTo>
                  <a:lnTo>
                    <a:pt x="842" y="131"/>
                  </a:lnTo>
                  <a:lnTo>
                    <a:pt x="842" y="131"/>
                  </a:lnTo>
                  <a:lnTo>
                    <a:pt x="845" y="126"/>
                  </a:lnTo>
                  <a:lnTo>
                    <a:pt x="769" y="112"/>
                  </a:lnTo>
                  <a:lnTo>
                    <a:pt x="762" y="110"/>
                  </a:lnTo>
                  <a:lnTo>
                    <a:pt x="738" y="105"/>
                  </a:lnTo>
                  <a:close/>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close/>
                  <a:moveTo>
                    <a:pt x="153" y="72"/>
                  </a:moveTo>
                  <a:lnTo>
                    <a:pt x="146" y="72"/>
                  </a:lnTo>
                  <a:lnTo>
                    <a:pt x="111" y="107"/>
                  </a:lnTo>
                  <a:lnTo>
                    <a:pt x="108" y="112"/>
                  </a:lnTo>
                  <a:lnTo>
                    <a:pt x="92" y="129"/>
                  </a:lnTo>
                  <a:lnTo>
                    <a:pt x="99" y="129"/>
                  </a:lnTo>
                  <a:lnTo>
                    <a:pt x="108" y="117"/>
                  </a:lnTo>
                  <a:lnTo>
                    <a:pt x="113" y="114"/>
                  </a:lnTo>
                  <a:lnTo>
                    <a:pt x="153" y="72"/>
                  </a:lnTo>
                  <a:close/>
                  <a:moveTo>
                    <a:pt x="544" y="67"/>
                  </a:moveTo>
                  <a:lnTo>
                    <a:pt x="546" y="72"/>
                  </a:lnTo>
                  <a:lnTo>
                    <a:pt x="575" y="76"/>
                  </a:lnTo>
                  <a:lnTo>
                    <a:pt x="589" y="74"/>
                  </a:lnTo>
                  <a:lnTo>
                    <a:pt x="544" y="67"/>
                  </a:lnTo>
                  <a:close/>
                  <a:moveTo>
                    <a:pt x="501" y="57"/>
                  </a:moveTo>
                  <a:lnTo>
                    <a:pt x="499" y="62"/>
                  </a:lnTo>
                  <a:lnTo>
                    <a:pt x="525" y="67"/>
                  </a:lnTo>
                  <a:lnTo>
                    <a:pt x="530" y="67"/>
                  </a:lnTo>
                  <a:lnTo>
                    <a:pt x="542" y="69"/>
                  </a:lnTo>
                  <a:lnTo>
                    <a:pt x="539" y="65"/>
                  </a:lnTo>
                  <a:lnTo>
                    <a:pt x="530" y="62"/>
                  </a:lnTo>
                  <a:lnTo>
                    <a:pt x="525" y="62"/>
                  </a:lnTo>
                  <a:lnTo>
                    <a:pt x="501" y="57"/>
                  </a:lnTo>
                  <a:close/>
                  <a:moveTo>
                    <a:pt x="478" y="53"/>
                  </a:moveTo>
                  <a:lnTo>
                    <a:pt x="459" y="53"/>
                  </a:lnTo>
                  <a:lnTo>
                    <a:pt x="494" y="60"/>
                  </a:lnTo>
                  <a:lnTo>
                    <a:pt x="497" y="57"/>
                  </a:lnTo>
                  <a:lnTo>
                    <a:pt x="478" y="53"/>
                  </a:lnTo>
                  <a:close/>
                  <a:moveTo>
                    <a:pt x="449" y="48"/>
                  </a:moveTo>
                  <a:lnTo>
                    <a:pt x="449" y="50"/>
                  </a:lnTo>
                  <a:lnTo>
                    <a:pt x="461" y="50"/>
                  </a:lnTo>
                  <a:lnTo>
                    <a:pt x="449" y="48"/>
                  </a:lnTo>
                  <a:close/>
                  <a:moveTo>
                    <a:pt x="184" y="34"/>
                  </a:moveTo>
                  <a:lnTo>
                    <a:pt x="151" y="67"/>
                  </a:lnTo>
                  <a:lnTo>
                    <a:pt x="158" y="67"/>
                  </a:lnTo>
                  <a:lnTo>
                    <a:pt x="187" y="36"/>
                  </a:lnTo>
                  <a:lnTo>
                    <a:pt x="184" y="34"/>
                  </a:lnTo>
                  <a:close/>
                  <a:moveTo>
                    <a:pt x="203" y="12"/>
                  </a:moveTo>
                  <a:lnTo>
                    <a:pt x="187" y="29"/>
                  </a:lnTo>
                  <a:lnTo>
                    <a:pt x="191" y="34"/>
                  </a:lnTo>
                  <a:lnTo>
                    <a:pt x="203" y="19"/>
                  </a:lnTo>
                  <a:lnTo>
                    <a:pt x="203" y="12"/>
                  </a:lnTo>
                  <a:close/>
                  <a:moveTo>
                    <a:pt x="213" y="3"/>
                  </a:moveTo>
                  <a:lnTo>
                    <a:pt x="208" y="8"/>
                  </a:lnTo>
                  <a:lnTo>
                    <a:pt x="208" y="8"/>
                  </a:lnTo>
                  <a:lnTo>
                    <a:pt x="210" y="10"/>
                  </a:lnTo>
                  <a:lnTo>
                    <a:pt x="215" y="8"/>
                  </a:lnTo>
                  <a:lnTo>
                    <a:pt x="215" y="3"/>
                  </a:lnTo>
                  <a:lnTo>
                    <a:pt x="213" y="3"/>
                  </a:lnTo>
                  <a:close/>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close/>
                  <a:moveTo>
                    <a:pt x="217" y="0"/>
                  </a:moveTo>
                  <a:lnTo>
                    <a:pt x="217" y="0"/>
                  </a:lnTo>
                  <a:lnTo>
                    <a:pt x="220" y="3"/>
                  </a:lnTo>
                  <a:lnTo>
                    <a:pt x="222" y="0"/>
                  </a:lnTo>
                  <a:lnTo>
                    <a:pt x="217" y="0"/>
                  </a:lnTo>
                  <a:lnTo>
                    <a:pt x="21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9" name="Freeform 19"/>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moveTo>
                    <a:pt x="220" y="212"/>
                  </a:moveTo>
                  <a:lnTo>
                    <a:pt x="196" y="212"/>
                  </a:lnTo>
                  <a:lnTo>
                    <a:pt x="196" y="216"/>
                  </a:lnTo>
                  <a:lnTo>
                    <a:pt x="224" y="214"/>
                  </a:lnTo>
                  <a:lnTo>
                    <a:pt x="220" y="212"/>
                  </a:lnTo>
                  <a:moveTo>
                    <a:pt x="291" y="207"/>
                  </a:moveTo>
                  <a:lnTo>
                    <a:pt x="286" y="207"/>
                  </a:lnTo>
                  <a:lnTo>
                    <a:pt x="281" y="207"/>
                  </a:lnTo>
                  <a:lnTo>
                    <a:pt x="224" y="209"/>
                  </a:lnTo>
                  <a:lnTo>
                    <a:pt x="229" y="214"/>
                  </a:lnTo>
                  <a:lnTo>
                    <a:pt x="291" y="212"/>
                  </a:lnTo>
                  <a:lnTo>
                    <a:pt x="291" y="207"/>
                  </a:lnTo>
                  <a:moveTo>
                    <a:pt x="359" y="202"/>
                  </a:moveTo>
                  <a:lnTo>
                    <a:pt x="295" y="207"/>
                  </a:lnTo>
                  <a:lnTo>
                    <a:pt x="295" y="212"/>
                  </a:lnTo>
                  <a:lnTo>
                    <a:pt x="364" y="207"/>
                  </a:lnTo>
                  <a:lnTo>
                    <a:pt x="359" y="202"/>
                  </a:lnTo>
                  <a:moveTo>
                    <a:pt x="381" y="202"/>
                  </a:moveTo>
                  <a:lnTo>
                    <a:pt x="366" y="202"/>
                  </a:lnTo>
                  <a:lnTo>
                    <a:pt x="371" y="207"/>
                  </a:lnTo>
                  <a:lnTo>
                    <a:pt x="381" y="207"/>
                  </a:lnTo>
                  <a:lnTo>
                    <a:pt x="381" y="202"/>
                  </a:lnTo>
                  <a:moveTo>
                    <a:pt x="402" y="200"/>
                  </a:moveTo>
                  <a:lnTo>
                    <a:pt x="385" y="202"/>
                  </a:lnTo>
                  <a:lnTo>
                    <a:pt x="385" y="205"/>
                  </a:lnTo>
                  <a:lnTo>
                    <a:pt x="404" y="205"/>
                  </a:lnTo>
                  <a:lnTo>
                    <a:pt x="402" y="200"/>
                  </a:lnTo>
                  <a:moveTo>
                    <a:pt x="437" y="197"/>
                  </a:moveTo>
                  <a:lnTo>
                    <a:pt x="407" y="200"/>
                  </a:lnTo>
                  <a:lnTo>
                    <a:pt x="411" y="205"/>
                  </a:lnTo>
                  <a:lnTo>
                    <a:pt x="442" y="202"/>
                  </a:lnTo>
                  <a:lnTo>
                    <a:pt x="437" y="197"/>
                  </a:lnTo>
                  <a:moveTo>
                    <a:pt x="447" y="197"/>
                  </a:moveTo>
                  <a:lnTo>
                    <a:pt x="442" y="197"/>
                  </a:lnTo>
                  <a:lnTo>
                    <a:pt x="447" y="202"/>
                  </a:lnTo>
                  <a:lnTo>
                    <a:pt x="447" y="197"/>
                  </a:lnTo>
                  <a:moveTo>
                    <a:pt x="466" y="197"/>
                  </a:moveTo>
                  <a:lnTo>
                    <a:pt x="452" y="197"/>
                  </a:lnTo>
                  <a:lnTo>
                    <a:pt x="452" y="202"/>
                  </a:lnTo>
                  <a:lnTo>
                    <a:pt x="466" y="202"/>
                  </a:lnTo>
                  <a:lnTo>
                    <a:pt x="466" y="197"/>
                  </a:lnTo>
                  <a:moveTo>
                    <a:pt x="525" y="193"/>
                  </a:moveTo>
                  <a:lnTo>
                    <a:pt x="471" y="197"/>
                  </a:lnTo>
                  <a:lnTo>
                    <a:pt x="471" y="200"/>
                  </a:lnTo>
                  <a:lnTo>
                    <a:pt x="520" y="197"/>
                  </a:lnTo>
                  <a:lnTo>
                    <a:pt x="527" y="197"/>
                  </a:lnTo>
                  <a:lnTo>
                    <a:pt x="525" y="193"/>
                  </a:lnTo>
                  <a:moveTo>
                    <a:pt x="572" y="190"/>
                  </a:moveTo>
                  <a:lnTo>
                    <a:pt x="537" y="193"/>
                  </a:lnTo>
                  <a:lnTo>
                    <a:pt x="534" y="193"/>
                  </a:lnTo>
                  <a:lnTo>
                    <a:pt x="530" y="193"/>
                  </a:lnTo>
                  <a:lnTo>
                    <a:pt x="530" y="193"/>
                  </a:lnTo>
                  <a:lnTo>
                    <a:pt x="532" y="197"/>
                  </a:lnTo>
                  <a:lnTo>
                    <a:pt x="534" y="197"/>
                  </a:lnTo>
                  <a:lnTo>
                    <a:pt x="537" y="197"/>
                  </a:lnTo>
                  <a:lnTo>
                    <a:pt x="572" y="195"/>
                  </a:lnTo>
                  <a:lnTo>
                    <a:pt x="572" y="190"/>
                  </a:lnTo>
                  <a:moveTo>
                    <a:pt x="587" y="190"/>
                  </a:moveTo>
                  <a:lnTo>
                    <a:pt x="577" y="190"/>
                  </a:lnTo>
                  <a:lnTo>
                    <a:pt x="577" y="195"/>
                  </a:lnTo>
                  <a:lnTo>
                    <a:pt x="587" y="195"/>
                  </a:lnTo>
                  <a:lnTo>
                    <a:pt x="587" y="195"/>
                  </a:lnTo>
                  <a:lnTo>
                    <a:pt x="587" y="190"/>
                  </a:lnTo>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moveTo>
                    <a:pt x="778" y="178"/>
                  </a:moveTo>
                  <a:lnTo>
                    <a:pt x="705" y="183"/>
                  </a:lnTo>
                  <a:lnTo>
                    <a:pt x="733" y="186"/>
                  </a:lnTo>
                  <a:lnTo>
                    <a:pt x="776" y="183"/>
                  </a:lnTo>
                  <a:lnTo>
                    <a:pt x="778" y="181"/>
                  </a:lnTo>
                  <a:lnTo>
                    <a:pt x="778" y="178"/>
                  </a:lnTo>
                  <a:moveTo>
                    <a:pt x="830" y="178"/>
                  </a:moveTo>
                  <a:lnTo>
                    <a:pt x="830" y="181"/>
                  </a:lnTo>
                  <a:lnTo>
                    <a:pt x="840" y="181"/>
                  </a:lnTo>
                  <a:lnTo>
                    <a:pt x="830" y="178"/>
                  </a:lnTo>
                  <a:moveTo>
                    <a:pt x="795" y="178"/>
                  </a:moveTo>
                  <a:lnTo>
                    <a:pt x="790" y="178"/>
                  </a:lnTo>
                  <a:lnTo>
                    <a:pt x="785" y="183"/>
                  </a:lnTo>
                  <a:lnTo>
                    <a:pt x="785" y="183"/>
                  </a:lnTo>
                  <a:lnTo>
                    <a:pt x="788" y="183"/>
                  </a:lnTo>
                  <a:lnTo>
                    <a:pt x="795" y="178"/>
                  </a:lnTo>
                  <a:moveTo>
                    <a:pt x="821" y="176"/>
                  </a:moveTo>
                  <a:lnTo>
                    <a:pt x="802" y="178"/>
                  </a:lnTo>
                  <a:lnTo>
                    <a:pt x="795" y="183"/>
                  </a:lnTo>
                  <a:lnTo>
                    <a:pt x="826" y="181"/>
                  </a:lnTo>
                  <a:lnTo>
                    <a:pt x="826" y="178"/>
                  </a:lnTo>
                  <a:lnTo>
                    <a:pt x="821" y="176"/>
                  </a:lnTo>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moveTo>
                    <a:pt x="1046" y="167"/>
                  </a:moveTo>
                  <a:lnTo>
                    <a:pt x="1046" y="169"/>
                  </a:lnTo>
                  <a:lnTo>
                    <a:pt x="1048" y="169"/>
                  </a:lnTo>
                  <a:lnTo>
                    <a:pt x="1046" y="167"/>
                  </a:lnTo>
                  <a:moveTo>
                    <a:pt x="979" y="167"/>
                  </a:moveTo>
                  <a:lnTo>
                    <a:pt x="946" y="169"/>
                  </a:lnTo>
                  <a:lnTo>
                    <a:pt x="968" y="171"/>
                  </a:lnTo>
                  <a:lnTo>
                    <a:pt x="972" y="171"/>
                  </a:lnTo>
                  <a:lnTo>
                    <a:pt x="979" y="167"/>
                  </a:lnTo>
                  <a:moveTo>
                    <a:pt x="1032" y="164"/>
                  </a:moveTo>
                  <a:lnTo>
                    <a:pt x="1032" y="169"/>
                  </a:lnTo>
                  <a:lnTo>
                    <a:pt x="1036" y="169"/>
                  </a:lnTo>
                  <a:lnTo>
                    <a:pt x="1041" y="167"/>
                  </a:lnTo>
                  <a:lnTo>
                    <a:pt x="1032" y="164"/>
                  </a:lnTo>
                  <a:moveTo>
                    <a:pt x="1003" y="159"/>
                  </a:moveTo>
                  <a:lnTo>
                    <a:pt x="996" y="162"/>
                  </a:lnTo>
                  <a:lnTo>
                    <a:pt x="1015" y="167"/>
                  </a:lnTo>
                  <a:lnTo>
                    <a:pt x="989" y="167"/>
                  </a:lnTo>
                  <a:lnTo>
                    <a:pt x="982" y="171"/>
                  </a:lnTo>
                  <a:lnTo>
                    <a:pt x="1015" y="169"/>
                  </a:lnTo>
                  <a:lnTo>
                    <a:pt x="1029" y="169"/>
                  </a:lnTo>
                  <a:lnTo>
                    <a:pt x="1027" y="164"/>
                  </a:lnTo>
                  <a:lnTo>
                    <a:pt x="1015" y="162"/>
                  </a:lnTo>
                  <a:lnTo>
                    <a:pt x="1003" y="159"/>
                  </a:lnTo>
                  <a:moveTo>
                    <a:pt x="894" y="138"/>
                  </a:moveTo>
                  <a:lnTo>
                    <a:pt x="904" y="143"/>
                  </a:lnTo>
                  <a:lnTo>
                    <a:pt x="908" y="145"/>
                  </a:lnTo>
                  <a:lnTo>
                    <a:pt x="991" y="162"/>
                  </a:lnTo>
                  <a:lnTo>
                    <a:pt x="996" y="157"/>
                  </a:lnTo>
                  <a:lnTo>
                    <a:pt x="911" y="141"/>
                  </a:lnTo>
                  <a:lnTo>
                    <a:pt x="906" y="141"/>
                  </a:lnTo>
                  <a:lnTo>
                    <a:pt x="894" y="138"/>
                  </a:lnTo>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moveTo>
                    <a:pt x="861" y="131"/>
                  </a:moveTo>
                  <a:lnTo>
                    <a:pt x="856" y="133"/>
                  </a:lnTo>
                  <a:lnTo>
                    <a:pt x="856" y="133"/>
                  </a:lnTo>
                  <a:lnTo>
                    <a:pt x="871" y="136"/>
                  </a:lnTo>
                  <a:lnTo>
                    <a:pt x="873" y="138"/>
                  </a:lnTo>
                  <a:lnTo>
                    <a:pt x="894" y="141"/>
                  </a:lnTo>
                  <a:lnTo>
                    <a:pt x="885" y="136"/>
                  </a:lnTo>
                  <a:lnTo>
                    <a:pt x="875" y="133"/>
                  </a:lnTo>
                  <a:lnTo>
                    <a:pt x="871" y="133"/>
                  </a:lnTo>
                  <a:lnTo>
                    <a:pt x="861" y="131"/>
                  </a:lnTo>
                  <a:moveTo>
                    <a:pt x="852" y="129"/>
                  </a:moveTo>
                  <a:lnTo>
                    <a:pt x="847" y="131"/>
                  </a:lnTo>
                  <a:lnTo>
                    <a:pt x="852" y="133"/>
                  </a:lnTo>
                  <a:lnTo>
                    <a:pt x="856" y="129"/>
                  </a:lnTo>
                  <a:lnTo>
                    <a:pt x="854" y="129"/>
                  </a:lnTo>
                  <a:lnTo>
                    <a:pt x="852" y="129"/>
                  </a:lnTo>
                  <a:moveTo>
                    <a:pt x="738" y="105"/>
                  </a:moveTo>
                  <a:lnTo>
                    <a:pt x="740" y="110"/>
                  </a:lnTo>
                  <a:lnTo>
                    <a:pt x="755" y="114"/>
                  </a:lnTo>
                  <a:lnTo>
                    <a:pt x="762" y="114"/>
                  </a:lnTo>
                  <a:lnTo>
                    <a:pt x="842" y="131"/>
                  </a:lnTo>
                  <a:lnTo>
                    <a:pt x="842" y="131"/>
                  </a:lnTo>
                  <a:lnTo>
                    <a:pt x="845" y="126"/>
                  </a:lnTo>
                  <a:lnTo>
                    <a:pt x="769" y="112"/>
                  </a:lnTo>
                  <a:lnTo>
                    <a:pt x="762" y="110"/>
                  </a:lnTo>
                  <a:lnTo>
                    <a:pt x="738" y="105"/>
                  </a:lnTo>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moveTo>
                    <a:pt x="153" y="72"/>
                  </a:moveTo>
                  <a:lnTo>
                    <a:pt x="146" y="72"/>
                  </a:lnTo>
                  <a:lnTo>
                    <a:pt x="111" y="107"/>
                  </a:lnTo>
                  <a:lnTo>
                    <a:pt x="108" y="112"/>
                  </a:lnTo>
                  <a:lnTo>
                    <a:pt x="92" y="129"/>
                  </a:lnTo>
                  <a:lnTo>
                    <a:pt x="99" y="129"/>
                  </a:lnTo>
                  <a:lnTo>
                    <a:pt x="108" y="117"/>
                  </a:lnTo>
                  <a:lnTo>
                    <a:pt x="113" y="114"/>
                  </a:lnTo>
                  <a:lnTo>
                    <a:pt x="153" y="72"/>
                  </a:lnTo>
                  <a:moveTo>
                    <a:pt x="544" y="67"/>
                  </a:moveTo>
                  <a:lnTo>
                    <a:pt x="546" y="72"/>
                  </a:lnTo>
                  <a:lnTo>
                    <a:pt x="575" y="76"/>
                  </a:lnTo>
                  <a:lnTo>
                    <a:pt x="589" y="74"/>
                  </a:lnTo>
                  <a:lnTo>
                    <a:pt x="544" y="67"/>
                  </a:lnTo>
                  <a:moveTo>
                    <a:pt x="501" y="57"/>
                  </a:moveTo>
                  <a:lnTo>
                    <a:pt x="499" y="62"/>
                  </a:lnTo>
                  <a:lnTo>
                    <a:pt x="525" y="67"/>
                  </a:lnTo>
                  <a:lnTo>
                    <a:pt x="530" y="67"/>
                  </a:lnTo>
                  <a:lnTo>
                    <a:pt x="542" y="69"/>
                  </a:lnTo>
                  <a:lnTo>
                    <a:pt x="539" y="65"/>
                  </a:lnTo>
                  <a:lnTo>
                    <a:pt x="530" y="62"/>
                  </a:lnTo>
                  <a:lnTo>
                    <a:pt x="525" y="62"/>
                  </a:lnTo>
                  <a:lnTo>
                    <a:pt x="501" y="57"/>
                  </a:lnTo>
                  <a:moveTo>
                    <a:pt x="478" y="53"/>
                  </a:moveTo>
                  <a:lnTo>
                    <a:pt x="459" y="53"/>
                  </a:lnTo>
                  <a:lnTo>
                    <a:pt x="494" y="60"/>
                  </a:lnTo>
                  <a:lnTo>
                    <a:pt x="497" y="57"/>
                  </a:lnTo>
                  <a:lnTo>
                    <a:pt x="478" y="53"/>
                  </a:lnTo>
                  <a:moveTo>
                    <a:pt x="449" y="48"/>
                  </a:moveTo>
                  <a:lnTo>
                    <a:pt x="449" y="50"/>
                  </a:lnTo>
                  <a:lnTo>
                    <a:pt x="461" y="50"/>
                  </a:lnTo>
                  <a:lnTo>
                    <a:pt x="449" y="48"/>
                  </a:lnTo>
                  <a:moveTo>
                    <a:pt x="184" y="34"/>
                  </a:moveTo>
                  <a:lnTo>
                    <a:pt x="151" y="67"/>
                  </a:lnTo>
                  <a:lnTo>
                    <a:pt x="158" y="67"/>
                  </a:lnTo>
                  <a:lnTo>
                    <a:pt x="187" y="36"/>
                  </a:lnTo>
                  <a:lnTo>
                    <a:pt x="184" y="34"/>
                  </a:lnTo>
                  <a:moveTo>
                    <a:pt x="203" y="12"/>
                  </a:moveTo>
                  <a:lnTo>
                    <a:pt x="187" y="29"/>
                  </a:lnTo>
                  <a:lnTo>
                    <a:pt x="191" y="34"/>
                  </a:lnTo>
                  <a:lnTo>
                    <a:pt x="203" y="19"/>
                  </a:lnTo>
                  <a:lnTo>
                    <a:pt x="203" y="12"/>
                  </a:lnTo>
                  <a:moveTo>
                    <a:pt x="213" y="3"/>
                  </a:moveTo>
                  <a:lnTo>
                    <a:pt x="208" y="8"/>
                  </a:lnTo>
                  <a:lnTo>
                    <a:pt x="208" y="8"/>
                  </a:lnTo>
                  <a:lnTo>
                    <a:pt x="210" y="10"/>
                  </a:lnTo>
                  <a:lnTo>
                    <a:pt x="215" y="8"/>
                  </a:lnTo>
                  <a:lnTo>
                    <a:pt x="215" y="3"/>
                  </a:lnTo>
                  <a:lnTo>
                    <a:pt x="213" y="3"/>
                  </a:lnTo>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moveTo>
                    <a:pt x="217" y="0"/>
                  </a:moveTo>
                  <a:lnTo>
                    <a:pt x="217" y="0"/>
                  </a:lnTo>
                  <a:lnTo>
                    <a:pt x="220" y="3"/>
                  </a:lnTo>
                  <a:lnTo>
                    <a:pt x="222" y="0"/>
                  </a:lnTo>
                  <a:lnTo>
                    <a:pt x="217" y="0"/>
                  </a:lnTo>
                  <a:lnTo>
                    <a:pt x="21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0" name="Freeform 20"/>
            <p:cNvSpPr>
              <a:spLocks noEditPoints="1"/>
            </p:cNvSpPr>
            <p:nvPr/>
          </p:nvSpPr>
          <p:spPr bwMode="auto">
            <a:xfrm>
              <a:off x="7667070" y="3210522"/>
              <a:ext cx="2241711" cy="296010"/>
            </a:xfrm>
            <a:custGeom>
              <a:avLst/>
              <a:gdLst>
                <a:gd name="T0" fmla="*/ 516 w 529"/>
                <a:gd name="T1" fmla="*/ 74 h 77"/>
                <a:gd name="T2" fmla="*/ 520 w 529"/>
                <a:gd name="T3" fmla="*/ 71 h 77"/>
                <a:gd name="T4" fmla="*/ 450 w 529"/>
                <a:gd name="T5" fmla="*/ 68 h 77"/>
                <a:gd name="T6" fmla="*/ 459 w 529"/>
                <a:gd name="T7" fmla="*/ 70 h 77"/>
                <a:gd name="T8" fmla="*/ 460 w 529"/>
                <a:gd name="T9" fmla="*/ 69 h 77"/>
                <a:gd name="T10" fmla="*/ 436 w 529"/>
                <a:gd name="T11" fmla="*/ 68 h 77"/>
                <a:gd name="T12" fmla="*/ 434 w 529"/>
                <a:gd name="T13" fmla="*/ 68 h 77"/>
                <a:gd name="T14" fmla="*/ 429 w 529"/>
                <a:gd name="T15" fmla="*/ 66 h 77"/>
                <a:gd name="T16" fmla="*/ 499 w 529"/>
                <a:gd name="T17" fmla="*/ 59 h 77"/>
                <a:gd name="T18" fmla="*/ 348 w 529"/>
                <a:gd name="T19" fmla="*/ 58 h 77"/>
                <a:gd name="T20" fmla="*/ 399 w 529"/>
                <a:gd name="T21" fmla="*/ 65 h 77"/>
                <a:gd name="T22" fmla="*/ 365 w 529"/>
                <a:gd name="T23" fmla="*/ 60 h 77"/>
                <a:gd name="T24" fmla="*/ 346 w 529"/>
                <a:gd name="T25" fmla="*/ 60 h 77"/>
                <a:gd name="T26" fmla="*/ 328 w 529"/>
                <a:gd name="T27" fmla="*/ 58 h 77"/>
                <a:gd name="T28" fmla="*/ 332 w 529"/>
                <a:gd name="T29" fmla="*/ 57 h 77"/>
                <a:gd name="T30" fmla="*/ 297 w 529"/>
                <a:gd name="T31" fmla="*/ 56 h 77"/>
                <a:gd name="T32" fmla="*/ 299 w 529"/>
                <a:gd name="T33" fmla="*/ 54 h 77"/>
                <a:gd name="T34" fmla="*/ 267 w 529"/>
                <a:gd name="T35" fmla="*/ 51 h 77"/>
                <a:gd name="T36" fmla="*/ 254 w 529"/>
                <a:gd name="T37" fmla="*/ 52 h 77"/>
                <a:gd name="T38" fmla="*/ 242 w 529"/>
                <a:gd name="T39" fmla="*/ 51 h 77"/>
                <a:gd name="T40" fmla="*/ 232 w 529"/>
                <a:gd name="T41" fmla="*/ 48 h 77"/>
                <a:gd name="T42" fmla="*/ 216 w 529"/>
                <a:gd name="T43" fmla="*/ 46 h 77"/>
                <a:gd name="T44" fmla="*/ 220 w 529"/>
                <a:gd name="T45" fmla="*/ 47 h 77"/>
                <a:gd name="T46" fmla="*/ 214 w 529"/>
                <a:gd name="T47" fmla="*/ 46 h 77"/>
                <a:gd name="T48" fmla="*/ 168 w 529"/>
                <a:gd name="T49" fmla="*/ 42 h 77"/>
                <a:gd name="T50" fmla="*/ 149 w 529"/>
                <a:gd name="T51" fmla="*/ 42 h 77"/>
                <a:gd name="T52" fmla="*/ 140 w 529"/>
                <a:gd name="T53" fmla="*/ 40 h 77"/>
                <a:gd name="T54" fmla="*/ 116 w 529"/>
                <a:gd name="T55" fmla="*/ 37 h 77"/>
                <a:gd name="T56" fmla="*/ 470 w 529"/>
                <a:gd name="T57" fmla="*/ 37 h 77"/>
                <a:gd name="T58" fmla="*/ 482 w 529"/>
                <a:gd name="T59" fmla="*/ 47 h 77"/>
                <a:gd name="T60" fmla="*/ 479 w 529"/>
                <a:gd name="T61" fmla="*/ 44 h 77"/>
                <a:gd name="T62" fmla="*/ 466 w 529"/>
                <a:gd name="T63" fmla="*/ 37 h 77"/>
                <a:gd name="T64" fmla="*/ 103 w 529"/>
                <a:gd name="T65" fmla="*/ 38 h 77"/>
                <a:gd name="T66" fmla="*/ 93 w 529"/>
                <a:gd name="T67" fmla="*/ 35 h 77"/>
                <a:gd name="T68" fmla="*/ 465 w 529"/>
                <a:gd name="T69" fmla="*/ 34 h 77"/>
                <a:gd name="T70" fmla="*/ 83 w 529"/>
                <a:gd name="T71" fmla="*/ 34 h 77"/>
                <a:gd name="T72" fmla="*/ 14 w 529"/>
                <a:gd name="T73" fmla="*/ 30 h 77"/>
                <a:gd name="T74" fmla="*/ 49 w 529"/>
                <a:gd name="T75" fmla="*/ 21 h 77"/>
                <a:gd name="T76" fmla="*/ 130 w 529"/>
                <a:gd name="T77" fmla="*/ 16 h 77"/>
                <a:gd name="T78" fmla="*/ 51 w 529"/>
                <a:gd name="T79" fmla="*/ 22 h 77"/>
                <a:gd name="T80" fmla="*/ 130 w 529"/>
                <a:gd name="T81" fmla="*/ 16 h 77"/>
                <a:gd name="T82" fmla="*/ 132 w 529"/>
                <a:gd name="T83" fmla="*/ 16 h 77"/>
                <a:gd name="T84" fmla="*/ 180 w 529"/>
                <a:gd name="T85" fmla="*/ 15 h 77"/>
                <a:gd name="T86" fmla="*/ 186 w 529"/>
                <a:gd name="T87" fmla="*/ 13 h 77"/>
                <a:gd name="T88" fmla="*/ 201 w 529"/>
                <a:gd name="T89" fmla="*/ 12 h 77"/>
                <a:gd name="T90" fmla="*/ 203 w 529"/>
                <a:gd name="T91" fmla="*/ 12 h 77"/>
                <a:gd name="T92" fmla="*/ 217 w 529"/>
                <a:gd name="T93" fmla="*/ 11 h 77"/>
                <a:gd name="T94" fmla="*/ 219 w 529"/>
                <a:gd name="T95" fmla="*/ 11 h 77"/>
                <a:gd name="T96" fmla="*/ 461 w 529"/>
                <a:gd name="T97" fmla="*/ 31 h 77"/>
                <a:gd name="T98" fmla="*/ 288 w 529"/>
                <a:gd name="T99" fmla="*/ 9 h 77"/>
                <a:gd name="T100" fmla="*/ 223 w 529"/>
                <a:gd name="T101" fmla="*/ 12 h 77"/>
                <a:gd name="T102" fmla="*/ 296 w 529"/>
                <a:gd name="T103" fmla="*/ 7 h 77"/>
                <a:gd name="T104" fmla="*/ 312 w 529"/>
                <a:gd name="T105" fmla="*/ 6 h 77"/>
                <a:gd name="T106" fmla="*/ 323 w 529"/>
                <a:gd name="T107" fmla="*/ 7 h 77"/>
                <a:gd name="T108" fmla="*/ 379 w 529"/>
                <a:gd name="T109" fmla="*/ 2 h 77"/>
                <a:gd name="T110" fmla="*/ 392 w 529"/>
                <a:gd name="T111" fmla="*/ 3 h 77"/>
                <a:gd name="T112" fmla="*/ 414 w 529"/>
                <a:gd name="T113" fmla="*/ 0 h 77"/>
                <a:gd name="T114" fmla="*/ 415 w 529"/>
                <a:gd name="T11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77">
                  <a:moveTo>
                    <a:pt x="516" y="74"/>
                  </a:moveTo>
                  <a:cubicBezTo>
                    <a:pt x="513" y="75"/>
                    <a:pt x="513" y="75"/>
                    <a:pt x="513" y="75"/>
                  </a:cubicBezTo>
                  <a:cubicBezTo>
                    <a:pt x="522" y="76"/>
                    <a:pt x="522" y="76"/>
                    <a:pt x="522" y="76"/>
                  </a:cubicBezTo>
                  <a:cubicBezTo>
                    <a:pt x="529" y="77"/>
                    <a:pt x="529" y="77"/>
                    <a:pt x="529" y="77"/>
                  </a:cubicBezTo>
                  <a:cubicBezTo>
                    <a:pt x="528" y="76"/>
                    <a:pt x="528" y="76"/>
                    <a:pt x="528" y="76"/>
                  </a:cubicBezTo>
                  <a:cubicBezTo>
                    <a:pt x="516" y="74"/>
                    <a:pt x="516" y="74"/>
                    <a:pt x="516" y="74"/>
                  </a:cubicBezTo>
                  <a:moveTo>
                    <a:pt x="494" y="72"/>
                  </a:moveTo>
                  <a:cubicBezTo>
                    <a:pt x="492" y="73"/>
                    <a:pt x="492" y="73"/>
                    <a:pt x="492" y="73"/>
                  </a:cubicBezTo>
                  <a:cubicBezTo>
                    <a:pt x="510" y="75"/>
                    <a:pt x="510" y="75"/>
                    <a:pt x="510" y="75"/>
                  </a:cubicBezTo>
                  <a:cubicBezTo>
                    <a:pt x="513" y="73"/>
                    <a:pt x="513" y="73"/>
                    <a:pt x="513" y="73"/>
                  </a:cubicBezTo>
                  <a:cubicBezTo>
                    <a:pt x="494" y="72"/>
                    <a:pt x="494" y="72"/>
                    <a:pt x="494" y="72"/>
                  </a:cubicBezTo>
                  <a:moveTo>
                    <a:pt x="520" y="71"/>
                  </a:moveTo>
                  <a:cubicBezTo>
                    <a:pt x="518" y="72"/>
                    <a:pt x="518" y="72"/>
                    <a:pt x="518" y="72"/>
                  </a:cubicBezTo>
                  <a:cubicBezTo>
                    <a:pt x="519" y="73"/>
                    <a:pt x="519" y="73"/>
                    <a:pt x="519" y="73"/>
                  </a:cubicBezTo>
                  <a:cubicBezTo>
                    <a:pt x="524" y="74"/>
                    <a:pt x="524" y="74"/>
                    <a:pt x="524" y="74"/>
                  </a:cubicBezTo>
                  <a:cubicBezTo>
                    <a:pt x="523" y="73"/>
                    <a:pt x="523" y="73"/>
                    <a:pt x="523" y="73"/>
                  </a:cubicBezTo>
                  <a:cubicBezTo>
                    <a:pt x="520" y="71"/>
                    <a:pt x="520" y="71"/>
                    <a:pt x="520" y="71"/>
                  </a:cubicBezTo>
                  <a:moveTo>
                    <a:pt x="450" y="68"/>
                  </a:moveTo>
                  <a:cubicBezTo>
                    <a:pt x="449" y="69"/>
                    <a:pt x="449" y="69"/>
                    <a:pt x="449" y="69"/>
                  </a:cubicBezTo>
                  <a:cubicBezTo>
                    <a:pt x="455" y="70"/>
                    <a:pt x="455" y="70"/>
                    <a:pt x="455" y="70"/>
                  </a:cubicBezTo>
                  <a:cubicBezTo>
                    <a:pt x="457" y="70"/>
                    <a:pt x="457" y="70"/>
                    <a:pt x="457" y="70"/>
                  </a:cubicBezTo>
                  <a:cubicBezTo>
                    <a:pt x="457" y="70"/>
                    <a:pt x="457" y="70"/>
                    <a:pt x="457" y="70"/>
                  </a:cubicBezTo>
                  <a:cubicBezTo>
                    <a:pt x="459" y="70"/>
                    <a:pt x="459" y="70"/>
                    <a:pt x="459" y="70"/>
                  </a:cubicBezTo>
                  <a:cubicBezTo>
                    <a:pt x="459" y="70"/>
                    <a:pt x="459" y="70"/>
                    <a:pt x="459" y="70"/>
                  </a:cubicBezTo>
                  <a:cubicBezTo>
                    <a:pt x="462" y="70"/>
                    <a:pt x="462" y="70"/>
                    <a:pt x="462" y="70"/>
                  </a:cubicBezTo>
                  <a:cubicBezTo>
                    <a:pt x="489" y="73"/>
                    <a:pt x="489" y="73"/>
                    <a:pt x="489" y="73"/>
                  </a:cubicBezTo>
                  <a:cubicBezTo>
                    <a:pt x="491" y="71"/>
                    <a:pt x="491" y="71"/>
                    <a:pt x="491" y="71"/>
                  </a:cubicBezTo>
                  <a:cubicBezTo>
                    <a:pt x="463" y="69"/>
                    <a:pt x="463" y="69"/>
                    <a:pt x="463" y="69"/>
                  </a:cubicBezTo>
                  <a:cubicBezTo>
                    <a:pt x="461" y="69"/>
                    <a:pt x="461" y="69"/>
                    <a:pt x="461" y="69"/>
                  </a:cubicBezTo>
                  <a:cubicBezTo>
                    <a:pt x="460" y="69"/>
                    <a:pt x="460" y="69"/>
                    <a:pt x="460" y="69"/>
                  </a:cubicBezTo>
                  <a:cubicBezTo>
                    <a:pt x="458" y="68"/>
                    <a:pt x="458" y="68"/>
                    <a:pt x="458" y="68"/>
                  </a:cubicBezTo>
                  <a:cubicBezTo>
                    <a:pt x="457" y="68"/>
                    <a:pt x="457" y="68"/>
                    <a:pt x="457" y="68"/>
                  </a:cubicBezTo>
                  <a:cubicBezTo>
                    <a:pt x="455" y="68"/>
                    <a:pt x="455" y="68"/>
                    <a:pt x="455" y="68"/>
                  </a:cubicBezTo>
                  <a:cubicBezTo>
                    <a:pt x="450" y="68"/>
                    <a:pt x="450" y="68"/>
                    <a:pt x="450" y="68"/>
                  </a:cubicBezTo>
                  <a:moveTo>
                    <a:pt x="435" y="66"/>
                  </a:moveTo>
                  <a:cubicBezTo>
                    <a:pt x="436" y="68"/>
                    <a:pt x="436" y="68"/>
                    <a:pt x="436" y="68"/>
                  </a:cubicBezTo>
                  <a:cubicBezTo>
                    <a:pt x="447" y="69"/>
                    <a:pt x="447" y="69"/>
                    <a:pt x="447" y="69"/>
                  </a:cubicBezTo>
                  <a:cubicBezTo>
                    <a:pt x="448" y="67"/>
                    <a:pt x="448" y="67"/>
                    <a:pt x="448" y="67"/>
                  </a:cubicBezTo>
                  <a:cubicBezTo>
                    <a:pt x="435" y="66"/>
                    <a:pt x="435" y="66"/>
                    <a:pt x="435" y="66"/>
                  </a:cubicBezTo>
                  <a:moveTo>
                    <a:pt x="433" y="66"/>
                  </a:moveTo>
                  <a:cubicBezTo>
                    <a:pt x="431" y="68"/>
                    <a:pt x="431" y="68"/>
                    <a:pt x="431" y="68"/>
                  </a:cubicBezTo>
                  <a:cubicBezTo>
                    <a:pt x="434" y="68"/>
                    <a:pt x="434" y="68"/>
                    <a:pt x="434" y="68"/>
                  </a:cubicBezTo>
                  <a:cubicBezTo>
                    <a:pt x="433" y="66"/>
                    <a:pt x="433" y="66"/>
                    <a:pt x="433" y="66"/>
                  </a:cubicBezTo>
                  <a:moveTo>
                    <a:pt x="429" y="66"/>
                  </a:moveTo>
                  <a:cubicBezTo>
                    <a:pt x="427" y="67"/>
                    <a:pt x="427" y="67"/>
                    <a:pt x="427" y="67"/>
                  </a:cubicBezTo>
                  <a:cubicBezTo>
                    <a:pt x="428" y="67"/>
                    <a:pt x="428" y="67"/>
                    <a:pt x="428" y="67"/>
                  </a:cubicBezTo>
                  <a:cubicBezTo>
                    <a:pt x="430" y="66"/>
                    <a:pt x="430" y="66"/>
                    <a:pt x="430" y="66"/>
                  </a:cubicBezTo>
                  <a:cubicBezTo>
                    <a:pt x="429" y="66"/>
                    <a:pt x="429" y="66"/>
                    <a:pt x="429" y="66"/>
                  </a:cubicBezTo>
                  <a:moveTo>
                    <a:pt x="508" y="63"/>
                  </a:moveTo>
                  <a:cubicBezTo>
                    <a:pt x="506" y="64"/>
                    <a:pt x="506" y="64"/>
                    <a:pt x="506" y="64"/>
                  </a:cubicBezTo>
                  <a:cubicBezTo>
                    <a:pt x="517" y="71"/>
                    <a:pt x="517" y="71"/>
                    <a:pt x="517" y="71"/>
                  </a:cubicBezTo>
                  <a:cubicBezTo>
                    <a:pt x="518" y="70"/>
                    <a:pt x="518" y="70"/>
                    <a:pt x="518" y="70"/>
                  </a:cubicBezTo>
                  <a:cubicBezTo>
                    <a:pt x="508" y="63"/>
                    <a:pt x="508" y="63"/>
                    <a:pt x="508" y="63"/>
                  </a:cubicBezTo>
                  <a:moveTo>
                    <a:pt x="499" y="59"/>
                  </a:moveTo>
                  <a:cubicBezTo>
                    <a:pt x="499" y="59"/>
                    <a:pt x="499" y="59"/>
                    <a:pt x="499" y="59"/>
                  </a:cubicBezTo>
                  <a:cubicBezTo>
                    <a:pt x="505" y="63"/>
                    <a:pt x="505" y="63"/>
                    <a:pt x="505" y="63"/>
                  </a:cubicBezTo>
                  <a:cubicBezTo>
                    <a:pt x="507" y="62"/>
                    <a:pt x="507" y="62"/>
                    <a:pt x="507" y="62"/>
                  </a:cubicBezTo>
                  <a:cubicBezTo>
                    <a:pt x="503" y="59"/>
                    <a:pt x="503" y="59"/>
                    <a:pt x="503" y="59"/>
                  </a:cubicBezTo>
                  <a:cubicBezTo>
                    <a:pt x="499" y="59"/>
                    <a:pt x="499" y="59"/>
                    <a:pt x="499" y="59"/>
                  </a:cubicBezTo>
                  <a:moveTo>
                    <a:pt x="348" y="58"/>
                  </a:moveTo>
                  <a:cubicBezTo>
                    <a:pt x="348" y="60"/>
                    <a:pt x="348" y="60"/>
                    <a:pt x="348" y="60"/>
                  </a:cubicBezTo>
                  <a:cubicBezTo>
                    <a:pt x="362" y="61"/>
                    <a:pt x="362" y="61"/>
                    <a:pt x="362" y="61"/>
                  </a:cubicBezTo>
                  <a:cubicBezTo>
                    <a:pt x="364" y="62"/>
                    <a:pt x="364" y="62"/>
                    <a:pt x="364" y="62"/>
                  </a:cubicBezTo>
                  <a:cubicBezTo>
                    <a:pt x="365" y="62"/>
                    <a:pt x="365" y="62"/>
                    <a:pt x="365" y="62"/>
                  </a:cubicBezTo>
                  <a:cubicBezTo>
                    <a:pt x="387" y="64"/>
                    <a:pt x="387" y="64"/>
                    <a:pt x="387" y="64"/>
                  </a:cubicBezTo>
                  <a:cubicBezTo>
                    <a:pt x="399" y="65"/>
                    <a:pt x="399" y="65"/>
                    <a:pt x="399" y="65"/>
                  </a:cubicBezTo>
                  <a:cubicBezTo>
                    <a:pt x="424" y="67"/>
                    <a:pt x="424" y="67"/>
                    <a:pt x="424" y="67"/>
                  </a:cubicBezTo>
                  <a:cubicBezTo>
                    <a:pt x="426" y="65"/>
                    <a:pt x="426" y="65"/>
                    <a:pt x="426" y="65"/>
                  </a:cubicBezTo>
                  <a:cubicBezTo>
                    <a:pt x="411" y="64"/>
                    <a:pt x="411" y="64"/>
                    <a:pt x="411" y="64"/>
                  </a:cubicBezTo>
                  <a:cubicBezTo>
                    <a:pt x="399" y="63"/>
                    <a:pt x="399" y="63"/>
                    <a:pt x="399" y="63"/>
                  </a:cubicBezTo>
                  <a:cubicBezTo>
                    <a:pt x="369" y="60"/>
                    <a:pt x="369" y="60"/>
                    <a:pt x="369" y="60"/>
                  </a:cubicBezTo>
                  <a:cubicBezTo>
                    <a:pt x="365" y="60"/>
                    <a:pt x="365" y="60"/>
                    <a:pt x="365" y="60"/>
                  </a:cubicBezTo>
                  <a:cubicBezTo>
                    <a:pt x="365" y="60"/>
                    <a:pt x="365" y="60"/>
                    <a:pt x="365" y="60"/>
                  </a:cubicBezTo>
                  <a:cubicBezTo>
                    <a:pt x="363" y="60"/>
                    <a:pt x="363" y="60"/>
                    <a:pt x="363" y="60"/>
                  </a:cubicBezTo>
                  <a:cubicBezTo>
                    <a:pt x="348" y="58"/>
                    <a:pt x="348" y="58"/>
                    <a:pt x="348" y="58"/>
                  </a:cubicBezTo>
                  <a:moveTo>
                    <a:pt x="344" y="58"/>
                  </a:moveTo>
                  <a:cubicBezTo>
                    <a:pt x="344" y="60"/>
                    <a:pt x="344" y="60"/>
                    <a:pt x="344" y="60"/>
                  </a:cubicBezTo>
                  <a:cubicBezTo>
                    <a:pt x="346" y="60"/>
                    <a:pt x="346" y="60"/>
                    <a:pt x="346" y="60"/>
                  </a:cubicBezTo>
                  <a:cubicBezTo>
                    <a:pt x="346" y="58"/>
                    <a:pt x="346" y="58"/>
                    <a:pt x="346" y="58"/>
                  </a:cubicBezTo>
                  <a:cubicBezTo>
                    <a:pt x="344" y="58"/>
                    <a:pt x="344" y="58"/>
                    <a:pt x="344" y="58"/>
                  </a:cubicBezTo>
                  <a:moveTo>
                    <a:pt x="316" y="56"/>
                  </a:moveTo>
                  <a:cubicBezTo>
                    <a:pt x="318" y="57"/>
                    <a:pt x="318" y="57"/>
                    <a:pt x="318" y="57"/>
                  </a:cubicBezTo>
                  <a:cubicBezTo>
                    <a:pt x="326" y="58"/>
                    <a:pt x="326" y="58"/>
                    <a:pt x="326" y="58"/>
                  </a:cubicBezTo>
                  <a:cubicBezTo>
                    <a:pt x="328" y="58"/>
                    <a:pt x="328" y="58"/>
                    <a:pt x="328" y="58"/>
                  </a:cubicBezTo>
                  <a:cubicBezTo>
                    <a:pt x="330" y="59"/>
                    <a:pt x="330" y="59"/>
                    <a:pt x="330" y="59"/>
                  </a:cubicBezTo>
                  <a:cubicBezTo>
                    <a:pt x="332" y="59"/>
                    <a:pt x="332" y="59"/>
                    <a:pt x="332" y="59"/>
                  </a:cubicBezTo>
                  <a:cubicBezTo>
                    <a:pt x="342" y="60"/>
                    <a:pt x="342" y="60"/>
                    <a:pt x="342" y="60"/>
                  </a:cubicBezTo>
                  <a:cubicBezTo>
                    <a:pt x="342" y="58"/>
                    <a:pt x="342" y="58"/>
                    <a:pt x="342" y="58"/>
                  </a:cubicBezTo>
                  <a:cubicBezTo>
                    <a:pt x="334" y="57"/>
                    <a:pt x="334" y="57"/>
                    <a:pt x="334" y="57"/>
                  </a:cubicBezTo>
                  <a:cubicBezTo>
                    <a:pt x="332" y="57"/>
                    <a:pt x="332" y="57"/>
                    <a:pt x="332" y="57"/>
                  </a:cubicBezTo>
                  <a:cubicBezTo>
                    <a:pt x="328" y="57"/>
                    <a:pt x="328" y="57"/>
                    <a:pt x="328" y="57"/>
                  </a:cubicBezTo>
                  <a:cubicBezTo>
                    <a:pt x="326" y="56"/>
                    <a:pt x="326" y="56"/>
                    <a:pt x="326" y="56"/>
                  </a:cubicBezTo>
                  <a:cubicBezTo>
                    <a:pt x="316" y="56"/>
                    <a:pt x="316" y="56"/>
                    <a:pt x="316" y="56"/>
                  </a:cubicBezTo>
                  <a:moveTo>
                    <a:pt x="297" y="55"/>
                  </a:moveTo>
                  <a:cubicBezTo>
                    <a:pt x="297" y="56"/>
                    <a:pt x="297" y="56"/>
                    <a:pt x="297" y="56"/>
                  </a:cubicBezTo>
                  <a:cubicBezTo>
                    <a:pt x="297" y="56"/>
                    <a:pt x="297" y="56"/>
                    <a:pt x="297" y="56"/>
                  </a:cubicBezTo>
                  <a:cubicBezTo>
                    <a:pt x="297" y="55"/>
                    <a:pt x="297" y="55"/>
                    <a:pt x="297" y="55"/>
                  </a:cubicBezTo>
                  <a:moveTo>
                    <a:pt x="299" y="54"/>
                  </a:moveTo>
                  <a:cubicBezTo>
                    <a:pt x="299" y="56"/>
                    <a:pt x="299" y="56"/>
                    <a:pt x="299" y="56"/>
                  </a:cubicBezTo>
                  <a:cubicBezTo>
                    <a:pt x="315" y="57"/>
                    <a:pt x="315" y="57"/>
                    <a:pt x="315" y="57"/>
                  </a:cubicBezTo>
                  <a:cubicBezTo>
                    <a:pt x="314" y="55"/>
                    <a:pt x="314" y="55"/>
                    <a:pt x="314" y="55"/>
                  </a:cubicBezTo>
                  <a:cubicBezTo>
                    <a:pt x="299" y="54"/>
                    <a:pt x="299" y="54"/>
                    <a:pt x="299" y="54"/>
                  </a:cubicBezTo>
                  <a:moveTo>
                    <a:pt x="272" y="52"/>
                  </a:moveTo>
                  <a:cubicBezTo>
                    <a:pt x="272" y="53"/>
                    <a:pt x="272" y="53"/>
                    <a:pt x="272" y="53"/>
                  </a:cubicBezTo>
                  <a:cubicBezTo>
                    <a:pt x="295" y="55"/>
                    <a:pt x="295" y="55"/>
                    <a:pt x="295" y="55"/>
                  </a:cubicBezTo>
                  <a:cubicBezTo>
                    <a:pt x="296" y="54"/>
                    <a:pt x="296" y="54"/>
                    <a:pt x="296" y="54"/>
                  </a:cubicBezTo>
                  <a:cubicBezTo>
                    <a:pt x="272" y="52"/>
                    <a:pt x="272" y="52"/>
                    <a:pt x="272" y="52"/>
                  </a:cubicBezTo>
                  <a:moveTo>
                    <a:pt x="267" y="51"/>
                  </a:moveTo>
                  <a:cubicBezTo>
                    <a:pt x="270" y="53"/>
                    <a:pt x="270" y="53"/>
                    <a:pt x="270" y="53"/>
                  </a:cubicBezTo>
                  <a:cubicBezTo>
                    <a:pt x="270" y="53"/>
                    <a:pt x="270" y="53"/>
                    <a:pt x="270" y="53"/>
                  </a:cubicBezTo>
                  <a:cubicBezTo>
                    <a:pt x="270" y="51"/>
                    <a:pt x="270" y="51"/>
                    <a:pt x="270" y="51"/>
                  </a:cubicBezTo>
                  <a:cubicBezTo>
                    <a:pt x="267" y="51"/>
                    <a:pt x="267" y="51"/>
                    <a:pt x="267" y="51"/>
                  </a:cubicBezTo>
                  <a:moveTo>
                    <a:pt x="252" y="50"/>
                  </a:moveTo>
                  <a:cubicBezTo>
                    <a:pt x="254" y="52"/>
                    <a:pt x="254" y="52"/>
                    <a:pt x="254" y="52"/>
                  </a:cubicBezTo>
                  <a:cubicBezTo>
                    <a:pt x="267" y="53"/>
                    <a:pt x="267" y="53"/>
                    <a:pt x="267" y="53"/>
                  </a:cubicBezTo>
                  <a:cubicBezTo>
                    <a:pt x="264" y="51"/>
                    <a:pt x="264" y="51"/>
                    <a:pt x="264" y="51"/>
                  </a:cubicBezTo>
                  <a:cubicBezTo>
                    <a:pt x="252" y="50"/>
                    <a:pt x="252" y="50"/>
                    <a:pt x="252" y="50"/>
                  </a:cubicBezTo>
                  <a:moveTo>
                    <a:pt x="232" y="48"/>
                  </a:moveTo>
                  <a:cubicBezTo>
                    <a:pt x="234" y="50"/>
                    <a:pt x="234" y="50"/>
                    <a:pt x="234" y="50"/>
                  </a:cubicBezTo>
                  <a:cubicBezTo>
                    <a:pt x="242" y="51"/>
                    <a:pt x="242" y="51"/>
                    <a:pt x="242" y="51"/>
                  </a:cubicBezTo>
                  <a:cubicBezTo>
                    <a:pt x="244" y="51"/>
                    <a:pt x="244" y="51"/>
                    <a:pt x="244" y="51"/>
                  </a:cubicBezTo>
                  <a:cubicBezTo>
                    <a:pt x="251" y="51"/>
                    <a:pt x="251" y="51"/>
                    <a:pt x="251" y="51"/>
                  </a:cubicBezTo>
                  <a:cubicBezTo>
                    <a:pt x="249" y="49"/>
                    <a:pt x="249" y="49"/>
                    <a:pt x="249" y="49"/>
                  </a:cubicBezTo>
                  <a:cubicBezTo>
                    <a:pt x="246" y="49"/>
                    <a:pt x="246" y="49"/>
                    <a:pt x="246" y="49"/>
                  </a:cubicBezTo>
                  <a:cubicBezTo>
                    <a:pt x="243" y="49"/>
                    <a:pt x="243" y="49"/>
                    <a:pt x="243" y="49"/>
                  </a:cubicBezTo>
                  <a:cubicBezTo>
                    <a:pt x="232" y="48"/>
                    <a:pt x="232" y="48"/>
                    <a:pt x="232" y="48"/>
                  </a:cubicBezTo>
                  <a:moveTo>
                    <a:pt x="227" y="47"/>
                  </a:moveTo>
                  <a:cubicBezTo>
                    <a:pt x="225" y="49"/>
                    <a:pt x="225" y="49"/>
                    <a:pt x="225" y="49"/>
                  </a:cubicBezTo>
                  <a:cubicBezTo>
                    <a:pt x="231" y="50"/>
                    <a:pt x="231" y="50"/>
                    <a:pt x="231" y="50"/>
                  </a:cubicBezTo>
                  <a:cubicBezTo>
                    <a:pt x="229" y="48"/>
                    <a:pt x="229" y="48"/>
                    <a:pt x="229" y="48"/>
                  </a:cubicBezTo>
                  <a:cubicBezTo>
                    <a:pt x="227" y="47"/>
                    <a:pt x="227" y="47"/>
                    <a:pt x="227" y="47"/>
                  </a:cubicBezTo>
                  <a:moveTo>
                    <a:pt x="216" y="46"/>
                  </a:moveTo>
                  <a:cubicBezTo>
                    <a:pt x="216" y="48"/>
                    <a:pt x="216" y="48"/>
                    <a:pt x="216" y="48"/>
                  </a:cubicBezTo>
                  <a:cubicBezTo>
                    <a:pt x="219" y="48"/>
                    <a:pt x="219" y="48"/>
                    <a:pt x="219" y="48"/>
                  </a:cubicBezTo>
                  <a:cubicBezTo>
                    <a:pt x="220" y="49"/>
                    <a:pt x="220" y="49"/>
                    <a:pt x="220" y="49"/>
                  </a:cubicBezTo>
                  <a:cubicBezTo>
                    <a:pt x="222" y="49"/>
                    <a:pt x="222" y="49"/>
                    <a:pt x="222" y="49"/>
                  </a:cubicBezTo>
                  <a:cubicBezTo>
                    <a:pt x="225" y="47"/>
                    <a:pt x="225" y="47"/>
                    <a:pt x="225" y="47"/>
                  </a:cubicBezTo>
                  <a:cubicBezTo>
                    <a:pt x="220" y="47"/>
                    <a:pt x="220" y="47"/>
                    <a:pt x="220" y="47"/>
                  </a:cubicBezTo>
                  <a:cubicBezTo>
                    <a:pt x="218" y="47"/>
                    <a:pt x="218" y="47"/>
                    <a:pt x="218" y="47"/>
                  </a:cubicBezTo>
                  <a:cubicBezTo>
                    <a:pt x="216" y="46"/>
                    <a:pt x="216" y="46"/>
                    <a:pt x="216" y="46"/>
                  </a:cubicBezTo>
                  <a:moveTo>
                    <a:pt x="186" y="44"/>
                  </a:moveTo>
                  <a:cubicBezTo>
                    <a:pt x="186" y="46"/>
                    <a:pt x="186" y="46"/>
                    <a:pt x="186" y="46"/>
                  </a:cubicBezTo>
                  <a:cubicBezTo>
                    <a:pt x="214" y="48"/>
                    <a:pt x="214" y="48"/>
                    <a:pt x="214" y="48"/>
                  </a:cubicBezTo>
                  <a:cubicBezTo>
                    <a:pt x="214" y="46"/>
                    <a:pt x="214" y="46"/>
                    <a:pt x="214" y="46"/>
                  </a:cubicBezTo>
                  <a:cubicBezTo>
                    <a:pt x="186" y="44"/>
                    <a:pt x="186" y="44"/>
                    <a:pt x="186" y="44"/>
                  </a:cubicBezTo>
                  <a:moveTo>
                    <a:pt x="168" y="42"/>
                  </a:moveTo>
                  <a:cubicBezTo>
                    <a:pt x="167" y="44"/>
                    <a:pt x="167" y="44"/>
                    <a:pt x="167" y="44"/>
                  </a:cubicBezTo>
                  <a:cubicBezTo>
                    <a:pt x="184" y="45"/>
                    <a:pt x="184" y="45"/>
                    <a:pt x="184" y="45"/>
                  </a:cubicBezTo>
                  <a:cubicBezTo>
                    <a:pt x="184" y="44"/>
                    <a:pt x="184" y="44"/>
                    <a:pt x="184" y="44"/>
                  </a:cubicBezTo>
                  <a:cubicBezTo>
                    <a:pt x="168" y="42"/>
                    <a:pt x="168" y="42"/>
                    <a:pt x="168" y="42"/>
                  </a:cubicBezTo>
                  <a:moveTo>
                    <a:pt x="120" y="38"/>
                  </a:moveTo>
                  <a:cubicBezTo>
                    <a:pt x="119" y="39"/>
                    <a:pt x="119" y="39"/>
                    <a:pt x="119" y="39"/>
                  </a:cubicBezTo>
                  <a:cubicBezTo>
                    <a:pt x="139" y="41"/>
                    <a:pt x="139" y="41"/>
                    <a:pt x="139" y="41"/>
                  </a:cubicBezTo>
                  <a:cubicBezTo>
                    <a:pt x="141" y="41"/>
                    <a:pt x="141" y="41"/>
                    <a:pt x="141" y="41"/>
                  </a:cubicBezTo>
                  <a:cubicBezTo>
                    <a:pt x="147" y="42"/>
                    <a:pt x="147" y="42"/>
                    <a:pt x="147" y="42"/>
                  </a:cubicBezTo>
                  <a:cubicBezTo>
                    <a:pt x="149" y="42"/>
                    <a:pt x="149" y="42"/>
                    <a:pt x="149" y="42"/>
                  </a:cubicBezTo>
                  <a:cubicBezTo>
                    <a:pt x="165" y="44"/>
                    <a:pt x="165" y="44"/>
                    <a:pt x="165" y="44"/>
                  </a:cubicBezTo>
                  <a:cubicBezTo>
                    <a:pt x="166" y="42"/>
                    <a:pt x="166" y="42"/>
                    <a:pt x="166" y="42"/>
                  </a:cubicBezTo>
                  <a:cubicBezTo>
                    <a:pt x="149" y="40"/>
                    <a:pt x="149" y="40"/>
                    <a:pt x="149" y="40"/>
                  </a:cubicBezTo>
                  <a:cubicBezTo>
                    <a:pt x="147" y="40"/>
                    <a:pt x="147" y="40"/>
                    <a:pt x="147" y="40"/>
                  </a:cubicBezTo>
                  <a:cubicBezTo>
                    <a:pt x="143" y="40"/>
                    <a:pt x="143" y="40"/>
                    <a:pt x="143" y="40"/>
                  </a:cubicBezTo>
                  <a:cubicBezTo>
                    <a:pt x="140" y="40"/>
                    <a:pt x="140" y="40"/>
                    <a:pt x="140" y="40"/>
                  </a:cubicBezTo>
                  <a:cubicBezTo>
                    <a:pt x="120" y="38"/>
                    <a:pt x="120" y="38"/>
                    <a:pt x="120" y="38"/>
                  </a:cubicBezTo>
                  <a:moveTo>
                    <a:pt x="116" y="37"/>
                  </a:moveTo>
                  <a:cubicBezTo>
                    <a:pt x="114" y="39"/>
                    <a:pt x="114" y="39"/>
                    <a:pt x="114" y="39"/>
                  </a:cubicBezTo>
                  <a:cubicBezTo>
                    <a:pt x="117" y="39"/>
                    <a:pt x="117" y="39"/>
                    <a:pt x="117" y="39"/>
                  </a:cubicBezTo>
                  <a:cubicBezTo>
                    <a:pt x="118" y="38"/>
                    <a:pt x="118" y="38"/>
                    <a:pt x="118" y="38"/>
                  </a:cubicBezTo>
                  <a:cubicBezTo>
                    <a:pt x="116" y="37"/>
                    <a:pt x="116" y="37"/>
                    <a:pt x="116" y="37"/>
                  </a:cubicBezTo>
                  <a:moveTo>
                    <a:pt x="112" y="37"/>
                  </a:moveTo>
                  <a:cubicBezTo>
                    <a:pt x="110" y="39"/>
                    <a:pt x="110" y="39"/>
                    <a:pt x="110" y="39"/>
                  </a:cubicBezTo>
                  <a:cubicBezTo>
                    <a:pt x="112" y="39"/>
                    <a:pt x="112" y="39"/>
                    <a:pt x="112" y="39"/>
                  </a:cubicBezTo>
                  <a:cubicBezTo>
                    <a:pt x="114" y="37"/>
                    <a:pt x="114" y="37"/>
                    <a:pt x="114" y="37"/>
                  </a:cubicBezTo>
                  <a:cubicBezTo>
                    <a:pt x="112" y="37"/>
                    <a:pt x="112" y="37"/>
                    <a:pt x="112" y="37"/>
                  </a:cubicBezTo>
                  <a:moveTo>
                    <a:pt x="470" y="37"/>
                  </a:moveTo>
                  <a:cubicBezTo>
                    <a:pt x="468" y="38"/>
                    <a:pt x="468" y="38"/>
                    <a:pt x="468" y="38"/>
                  </a:cubicBezTo>
                  <a:cubicBezTo>
                    <a:pt x="470" y="40"/>
                    <a:pt x="470" y="40"/>
                    <a:pt x="470" y="40"/>
                  </a:cubicBezTo>
                  <a:cubicBezTo>
                    <a:pt x="472" y="41"/>
                    <a:pt x="472" y="41"/>
                    <a:pt x="472" y="41"/>
                  </a:cubicBezTo>
                  <a:cubicBezTo>
                    <a:pt x="475" y="43"/>
                    <a:pt x="475" y="43"/>
                    <a:pt x="475" y="43"/>
                  </a:cubicBezTo>
                  <a:cubicBezTo>
                    <a:pt x="479" y="45"/>
                    <a:pt x="479" y="45"/>
                    <a:pt x="479" y="45"/>
                  </a:cubicBezTo>
                  <a:cubicBezTo>
                    <a:pt x="482" y="47"/>
                    <a:pt x="482" y="47"/>
                    <a:pt x="482" y="47"/>
                  </a:cubicBezTo>
                  <a:cubicBezTo>
                    <a:pt x="483" y="48"/>
                    <a:pt x="483" y="48"/>
                    <a:pt x="483" y="48"/>
                  </a:cubicBezTo>
                  <a:cubicBezTo>
                    <a:pt x="495" y="56"/>
                    <a:pt x="495" y="56"/>
                    <a:pt x="495" y="56"/>
                  </a:cubicBezTo>
                  <a:cubicBezTo>
                    <a:pt x="499" y="57"/>
                    <a:pt x="499" y="57"/>
                    <a:pt x="499" y="57"/>
                  </a:cubicBezTo>
                  <a:cubicBezTo>
                    <a:pt x="484" y="47"/>
                    <a:pt x="484" y="47"/>
                    <a:pt x="484" y="47"/>
                  </a:cubicBezTo>
                  <a:cubicBezTo>
                    <a:pt x="483" y="46"/>
                    <a:pt x="483" y="46"/>
                    <a:pt x="483" y="46"/>
                  </a:cubicBezTo>
                  <a:cubicBezTo>
                    <a:pt x="479" y="44"/>
                    <a:pt x="479" y="44"/>
                    <a:pt x="479" y="44"/>
                  </a:cubicBezTo>
                  <a:cubicBezTo>
                    <a:pt x="472" y="39"/>
                    <a:pt x="472" y="39"/>
                    <a:pt x="472" y="39"/>
                  </a:cubicBezTo>
                  <a:cubicBezTo>
                    <a:pt x="471" y="38"/>
                    <a:pt x="471" y="38"/>
                    <a:pt x="471" y="38"/>
                  </a:cubicBezTo>
                  <a:cubicBezTo>
                    <a:pt x="470" y="37"/>
                    <a:pt x="470" y="37"/>
                    <a:pt x="470" y="37"/>
                  </a:cubicBezTo>
                  <a:moveTo>
                    <a:pt x="467" y="35"/>
                  </a:moveTo>
                  <a:cubicBezTo>
                    <a:pt x="466" y="36"/>
                    <a:pt x="466" y="36"/>
                    <a:pt x="466" y="36"/>
                  </a:cubicBezTo>
                  <a:cubicBezTo>
                    <a:pt x="466" y="37"/>
                    <a:pt x="466" y="37"/>
                    <a:pt x="466" y="37"/>
                  </a:cubicBezTo>
                  <a:cubicBezTo>
                    <a:pt x="468" y="36"/>
                    <a:pt x="468" y="36"/>
                    <a:pt x="468" y="36"/>
                  </a:cubicBezTo>
                  <a:cubicBezTo>
                    <a:pt x="467" y="35"/>
                    <a:pt x="467" y="35"/>
                    <a:pt x="467" y="35"/>
                  </a:cubicBezTo>
                  <a:moveTo>
                    <a:pt x="93" y="35"/>
                  </a:moveTo>
                  <a:cubicBezTo>
                    <a:pt x="94" y="36"/>
                    <a:pt x="95" y="37"/>
                    <a:pt x="96" y="37"/>
                  </a:cubicBezTo>
                  <a:cubicBezTo>
                    <a:pt x="101" y="38"/>
                    <a:pt x="101" y="38"/>
                    <a:pt x="101" y="38"/>
                  </a:cubicBezTo>
                  <a:cubicBezTo>
                    <a:pt x="103" y="38"/>
                    <a:pt x="103" y="38"/>
                    <a:pt x="103" y="38"/>
                  </a:cubicBezTo>
                  <a:cubicBezTo>
                    <a:pt x="107" y="38"/>
                    <a:pt x="107" y="38"/>
                    <a:pt x="107" y="38"/>
                  </a:cubicBezTo>
                  <a:cubicBezTo>
                    <a:pt x="110" y="37"/>
                    <a:pt x="110" y="37"/>
                    <a:pt x="110" y="37"/>
                  </a:cubicBezTo>
                  <a:cubicBezTo>
                    <a:pt x="104" y="36"/>
                    <a:pt x="104" y="36"/>
                    <a:pt x="104" y="36"/>
                  </a:cubicBezTo>
                  <a:cubicBezTo>
                    <a:pt x="102" y="36"/>
                    <a:pt x="102" y="36"/>
                    <a:pt x="102" y="36"/>
                  </a:cubicBezTo>
                  <a:cubicBezTo>
                    <a:pt x="94" y="35"/>
                    <a:pt x="94" y="35"/>
                    <a:pt x="94" y="35"/>
                  </a:cubicBezTo>
                  <a:cubicBezTo>
                    <a:pt x="93" y="35"/>
                    <a:pt x="93" y="35"/>
                    <a:pt x="93" y="35"/>
                  </a:cubicBezTo>
                  <a:moveTo>
                    <a:pt x="462" y="32"/>
                  </a:moveTo>
                  <a:cubicBezTo>
                    <a:pt x="462" y="34"/>
                    <a:pt x="462" y="34"/>
                    <a:pt x="462" y="34"/>
                  </a:cubicBezTo>
                  <a:cubicBezTo>
                    <a:pt x="463" y="35"/>
                    <a:pt x="463" y="35"/>
                    <a:pt x="463" y="35"/>
                  </a:cubicBezTo>
                  <a:cubicBezTo>
                    <a:pt x="464" y="35"/>
                    <a:pt x="464" y="35"/>
                    <a:pt x="464" y="35"/>
                  </a:cubicBezTo>
                  <a:cubicBezTo>
                    <a:pt x="465" y="34"/>
                    <a:pt x="465" y="34"/>
                    <a:pt x="465" y="34"/>
                  </a:cubicBezTo>
                  <a:cubicBezTo>
                    <a:pt x="465" y="34"/>
                    <a:pt x="465" y="34"/>
                    <a:pt x="465" y="34"/>
                  </a:cubicBezTo>
                  <a:cubicBezTo>
                    <a:pt x="463" y="33"/>
                    <a:pt x="463" y="33"/>
                    <a:pt x="463" y="33"/>
                  </a:cubicBezTo>
                  <a:cubicBezTo>
                    <a:pt x="462" y="32"/>
                    <a:pt x="462" y="32"/>
                    <a:pt x="462" y="32"/>
                  </a:cubicBezTo>
                  <a:moveTo>
                    <a:pt x="50" y="31"/>
                  </a:moveTo>
                  <a:cubicBezTo>
                    <a:pt x="50" y="33"/>
                    <a:pt x="50" y="33"/>
                    <a:pt x="50" y="33"/>
                  </a:cubicBezTo>
                  <a:cubicBezTo>
                    <a:pt x="80" y="36"/>
                    <a:pt x="80" y="36"/>
                    <a:pt x="80" y="36"/>
                  </a:cubicBezTo>
                  <a:cubicBezTo>
                    <a:pt x="81" y="35"/>
                    <a:pt x="82" y="35"/>
                    <a:pt x="83" y="34"/>
                  </a:cubicBezTo>
                  <a:cubicBezTo>
                    <a:pt x="50" y="31"/>
                    <a:pt x="50" y="31"/>
                    <a:pt x="50" y="31"/>
                  </a:cubicBezTo>
                  <a:moveTo>
                    <a:pt x="1" y="27"/>
                  </a:moveTo>
                  <a:cubicBezTo>
                    <a:pt x="1" y="27"/>
                    <a:pt x="1" y="27"/>
                    <a:pt x="1" y="28"/>
                  </a:cubicBezTo>
                  <a:cubicBezTo>
                    <a:pt x="1" y="28"/>
                    <a:pt x="1" y="28"/>
                    <a:pt x="1" y="29"/>
                  </a:cubicBezTo>
                  <a:cubicBezTo>
                    <a:pt x="8" y="29"/>
                    <a:pt x="8" y="29"/>
                    <a:pt x="8" y="29"/>
                  </a:cubicBezTo>
                  <a:cubicBezTo>
                    <a:pt x="14" y="30"/>
                    <a:pt x="14" y="30"/>
                    <a:pt x="14" y="30"/>
                  </a:cubicBezTo>
                  <a:cubicBezTo>
                    <a:pt x="48" y="33"/>
                    <a:pt x="48" y="33"/>
                    <a:pt x="48" y="33"/>
                  </a:cubicBezTo>
                  <a:cubicBezTo>
                    <a:pt x="48" y="31"/>
                    <a:pt x="48" y="31"/>
                    <a:pt x="48" y="31"/>
                  </a:cubicBezTo>
                  <a:cubicBezTo>
                    <a:pt x="9" y="28"/>
                    <a:pt x="9" y="28"/>
                    <a:pt x="9" y="28"/>
                  </a:cubicBezTo>
                  <a:cubicBezTo>
                    <a:pt x="2" y="27"/>
                    <a:pt x="2" y="27"/>
                    <a:pt x="2" y="27"/>
                  </a:cubicBezTo>
                  <a:cubicBezTo>
                    <a:pt x="1" y="27"/>
                    <a:pt x="1" y="27"/>
                    <a:pt x="1" y="27"/>
                  </a:cubicBezTo>
                  <a:moveTo>
                    <a:pt x="49" y="21"/>
                  </a:moveTo>
                  <a:cubicBezTo>
                    <a:pt x="0" y="23"/>
                    <a:pt x="0" y="23"/>
                    <a:pt x="0" y="23"/>
                  </a:cubicBezTo>
                  <a:cubicBezTo>
                    <a:pt x="0" y="24"/>
                    <a:pt x="0" y="24"/>
                    <a:pt x="1" y="25"/>
                  </a:cubicBezTo>
                  <a:cubicBezTo>
                    <a:pt x="2" y="25"/>
                    <a:pt x="2" y="25"/>
                    <a:pt x="2" y="25"/>
                  </a:cubicBezTo>
                  <a:cubicBezTo>
                    <a:pt x="49" y="22"/>
                    <a:pt x="49" y="22"/>
                    <a:pt x="49" y="22"/>
                  </a:cubicBezTo>
                  <a:cubicBezTo>
                    <a:pt x="49" y="21"/>
                    <a:pt x="49" y="21"/>
                    <a:pt x="49" y="21"/>
                  </a:cubicBezTo>
                  <a:moveTo>
                    <a:pt x="130" y="16"/>
                  </a:moveTo>
                  <a:cubicBezTo>
                    <a:pt x="114" y="17"/>
                    <a:pt x="114" y="17"/>
                    <a:pt x="114" y="17"/>
                  </a:cubicBezTo>
                  <a:cubicBezTo>
                    <a:pt x="112" y="17"/>
                    <a:pt x="112" y="17"/>
                    <a:pt x="112" y="17"/>
                  </a:cubicBezTo>
                  <a:cubicBezTo>
                    <a:pt x="93" y="18"/>
                    <a:pt x="93" y="18"/>
                    <a:pt x="93" y="18"/>
                  </a:cubicBezTo>
                  <a:cubicBezTo>
                    <a:pt x="91" y="18"/>
                    <a:pt x="91" y="18"/>
                    <a:pt x="91" y="18"/>
                  </a:cubicBezTo>
                  <a:cubicBezTo>
                    <a:pt x="51" y="20"/>
                    <a:pt x="51" y="20"/>
                    <a:pt x="51" y="20"/>
                  </a:cubicBezTo>
                  <a:cubicBezTo>
                    <a:pt x="51" y="22"/>
                    <a:pt x="51" y="22"/>
                    <a:pt x="51" y="22"/>
                  </a:cubicBezTo>
                  <a:cubicBezTo>
                    <a:pt x="91" y="20"/>
                    <a:pt x="91" y="20"/>
                    <a:pt x="91" y="20"/>
                  </a:cubicBezTo>
                  <a:cubicBezTo>
                    <a:pt x="93" y="20"/>
                    <a:pt x="93" y="20"/>
                    <a:pt x="93" y="20"/>
                  </a:cubicBezTo>
                  <a:cubicBezTo>
                    <a:pt x="111" y="19"/>
                    <a:pt x="111" y="19"/>
                    <a:pt x="111" y="19"/>
                  </a:cubicBezTo>
                  <a:cubicBezTo>
                    <a:pt x="113" y="19"/>
                    <a:pt x="113" y="19"/>
                    <a:pt x="113" y="19"/>
                  </a:cubicBezTo>
                  <a:cubicBezTo>
                    <a:pt x="129" y="18"/>
                    <a:pt x="129" y="18"/>
                    <a:pt x="129" y="18"/>
                  </a:cubicBezTo>
                  <a:cubicBezTo>
                    <a:pt x="130" y="16"/>
                    <a:pt x="130" y="16"/>
                    <a:pt x="130" y="16"/>
                  </a:cubicBezTo>
                  <a:moveTo>
                    <a:pt x="181" y="13"/>
                  </a:moveTo>
                  <a:cubicBezTo>
                    <a:pt x="168" y="14"/>
                    <a:pt x="168" y="14"/>
                    <a:pt x="168" y="14"/>
                  </a:cubicBezTo>
                  <a:cubicBezTo>
                    <a:pt x="165" y="14"/>
                    <a:pt x="165" y="14"/>
                    <a:pt x="165" y="14"/>
                  </a:cubicBezTo>
                  <a:cubicBezTo>
                    <a:pt x="148" y="15"/>
                    <a:pt x="148" y="15"/>
                    <a:pt x="148" y="15"/>
                  </a:cubicBezTo>
                  <a:cubicBezTo>
                    <a:pt x="146" y="15"/>
                    <a:pt x="146" y="15"/>
                    <a:pt x="146" y="15"/>
                  </a:cubicBezTo>
                  <a:cubicBezTo>
                    <a:pt x="132" y="16"/>
                    <a:pt x="132" y="16"/>
                    <a:pt x="132" y="16"/>
                  </a:cubicBezTo>
                  <a:cubicBezTo>
                    <a:pt x="131" y="18"/>
                    <a:pt x="131" y="18"/>
                    <a:pt x="131" y="18"/>
                  </a:cubicBezTo>
                  <a:cubicBezTo>
                    <a:pt x="146" y="17"/>
                    <a:pt x="146" y="17"/>
                    <a:pt x="146" y="17"/>
                  </a:cubicBezTo>
                  <a:cubicBezTo>
                    <a:pt x="148" y="17"/>
                    <a:pt x="148" y="17"/>
                    <a:pt x="148" y="17"/>
                  </a:cubicBezTo>
                  <a:cubicBezTo>
                    <a:pt x="163" y="16"/>
                    <a:pt x="163" y="16"/>
                    <a:pt x="163" y="16"/>
                  </a:cubicBezTo>
                  <a:cubicBezTo>
                    <a:pt x="166" y="16"/>
                    <a:pt x="166" y="16"/>
                    <a:pt x="166" y="16"/>
                  </a:cubicBezTo>
                  <a:cubicBezTo>
                    <a:pt x="180" y="15"/>
                    <a:pt x="180" y="15"/>
                    <a:pt x="180" y="15"/>
                  </a:cubicBezTo>
                  <a:cubicBezTo>
                    <a:pt x="181" y="13"/>
                    <a:pt x="181" y="13"/>
                    <a:pt x="181" y="13"/>
                  </a:cubicBezTo>
                  <a:moveTo>
                    <a:pt x="186" y="13"/>
                  </a:moveTo>
                  <a:cubicBezTo>
                    <a:pt x="183" y="13"/>
                    <a:pt x="183" y="13"/>
                    <a:pt x="183" y="13"/>
                  </a:cubicBezTo>
                  <a:cubicBezTo>
                    <a:pt x="182" y="15"/>
                    <a:pt x="182" y="15"/>
                    <a:pt x="182" y="15"/>
                  </a:cubicBezTo>
                  <a:cubicBezTo>
                    <a:pt x="186" y="15"/>
                    <a:pt x="186" y="15"/>
                    <a:pt x="186" y="15"/>
                  </a:cubicBezTo>
                  <a:cubicBezTo>
                    <a:pt x="186" y="13"/>
                    <a:pt x="186" y="13"/>
                    <a:pt x="186" y="13"/>
                  </a:cubicBezTo>
                  <a:moveTo>
                    <a:pt x="192" y="12"/>
                  </a:moveTo>
                  <a:cubicBezTo>
                    <a:pt x="188" y="13"/>
                    <a:pt x="188" y="13"/>
                    <a:pt x="188" y="13"/>
                  </a:cubicBezTo>
                  <a:cubicBezTo>
                    <a:pt x="188" y="14"/>
                    <a:pt x="188" y="14"/>
                    <a:pt x="188" y="14"/>
                  </a:cubicBezTo>
                  <a:cubicBezTo>
                    <a:pt x="194" y="14"/>
                    <a:pt x="194" y="14"/>
                    <a:pt x="194" y="14"/>
                  </a:cubicBezTo>
                  <a:cubicBezTo>
                    <a:pt x="192" y="12"/>
                    <a:pt x="192" y="12"/>
                    <a:pt x="192" y="12"/>
                  </a:cubicBezTo>
                  <a:moveTo>
                    <a:pt x="201" y="12"/>
                  </a:moveTo>
                  <a:cubicBezTo>
                    <a:pt x="195" y="12"/>
                    <a:pt x="195" y="12"/>
                    <a:pt x="195" y="12"/>
                  </a:cubicBezTo>
                  <a:cubicBezTo>
                    <a:pt x="196" y="14"/>
                    <a:pt x="196" y="14"/>
                    <a:pt x="196" y="14"/>
                  </a:cubicBezTo>
                  <a:cubicBezTo>
                    <a:pt x="202" y="14"/>
                    <a:pt x="202" y="14"/>
                    <a:pt x="202" y="14"/>
                  </a:cubicBezTo>
                  <a:cubicBezTo>
                    <a:pt x="201" y="12"/>
                    <a:pt x="201" y="12"/>
                    <a:pt x="201" y="12"/>
                  </a:cubicBezTo>
                  <a:moveTo>
                    <a:pt x="210" y="11"/>
                  </a:moveTo>
                  <a:cubicBezTo>
                    <a:pt x="203" y="12"/>
                    <a:pt x="203" y="12"/>
                    <a:pt x="203" y="12"/>
                  </a:cubicBezTo>
                  <a:cubicBezTo>
                    <a:pt x="203" y="14"/>
                    <a:pt x="203" y="14"/>
                    <a:pt x="203" y="14"/>
                  </a:cubicBezTo>
                  <a:cubicBezTo>
                    <a:pt x="211" y="13"/>
                    <a:pt x="211" y="13"/>
                    <a:pt x="211" y="13"/>
                  </a:cubicBezTo>
                  <a:cubicBezTo>
                    <a:pt x="210" y="11"/>
                    <a:pt x="210" y="11"/>
                    <a:pt x="210" y="11"/>
                  </a:cubicBezTo>
                  <a:moveTo>
                    <a:pt x="219" y="11"/>
                  </a:moveTo>
                  <a:cubicBezTo>
                    <a:pt x="218" y="11"/>
                    <a:pt x="218" y="11"/>
                    <a:pt x="218" y="11"/>
                  </a:cubicBezTo>
                  <a:cubicBezTo>
                    <a:pt x="217" y="11"/>
                    <a:pt x="217" y="11"/>
                    <a:pt x="217" y="11"/>
                  </a:cubicBezTo>
                  <a:cubicBezTo>
                    <a:pt x="212" y="11"/>
                    <a:pt x="212" y="11"/>
                    <a:pt x="212" y="11"/>
                  </a:cubicBezTo>
                  <a:cubicBezTo>
                    <a:pt x="214" y="13"/>
                    <a:pt x="214" y="13"/>
                    <a:pt x="214" y="13"/>
                  </a:cubicBezTo>
                  <a:cubicBezTo>
                    <a:pt x="217" y="13"/>
                    <a:pt x="217" y="13"/>
                    <a:pt x="217" y="13"/>
                  </a:cubicBezTo>
                  <a:cubicBezTo>
                    <a:pt x="218" y="13"/>
                    <a:pt x="218" y="13"/>
                    <a:pt x="218" y="13"/>
                  </a:cubicBezTo>
                  <a:cubicBezTo>
                    <a:pt x="221" y="13"/>
                    <a:pt x="221" y="13"/>
                    <a:pt x="221" y="13"/>
                  </a:cubicBezTo>
                  <a:cubicBezTo>
                    <a:pt x="219" y="11"/>
                    <a:pt x="219" y="11"/>
                    <a:pt x="219" y="11"/>
                  </a:cubicBezTo>
                  <a:moveTo>
                    <a:pt x="427" y="9"/>
                  </a:moveTo>
                  <a:cubicBezTo>
                    <a:pt x="424" y="9"/>
                    <a:pt x="424" y="9"/>
                    <a:pt x="424" y="9"/>
                  </a:cubicBezTo>
                  <a:cubicBezTo>
                    <a:pt x="444" y="22"/>
                    <a:pt x="444" y="22"/>
                    <a:pt x="444" y="22"/>
                  </a:cubicBezTo>
                  <a:cubicBezTo>
                    <a:pt x="446" y="23"/>
                    <a:pt x="446" y="23"/>
                    <a:pt x="446" y="23"/>
                  </a:cubicBezTo>
                  <a:cubicBezTo>
                    <a:pt x="460" y="33"/>
                    <a:pt x="460" y="33"/>
                    <a:pt x="460" y="33"/>
                  </a:cubicBezTo>
                  <a:cubicBezTo>
                    <a:pt x="461" y="31"/>
                    <a:pt x="461" y="31"/>
                    <a:pt x="461" y="31"/>
                  </a:cubicBezTo>
                  <a:cubicBezTo>
                    <a:pt x="448" y="22"/>
                    <a:pt x="448" y="22"/>
                    <a:pt x="448" y="22"/>
                  </a:cubicBezTo>
                  <a:cubicBezTo>
                    <a:pt x="446" y="21"/>
                    <a:pt x="446" y="21"/>
                    <a:pt x="446" y="21"/>
                  </a:cubicBezTo>
                  <a:cubicBezTo>
                    <a:pt x="427" y="9"/>
                    <a:pt x="427" y="9"/>
                    <a:pt x="427" y="9"/>
                  </a:cubicBezTo>
                  <a:moveTo>
                    <a:pt x="288" y="8"/>
                  </a:moveTo>
                  <a:cubicBezTo>
                    <a:pt x="288" y="9"/>
                    <a:pt x="288" y="9"/>
                    <a:pt x="288" y="9"/>
                  </a:cubicBezTo>
                  <a:cubicBezTo>
                    <a:pt x="288" y="9"/>
                    <a:pt x="288" y="9"/>
                    <a:pt x="288" y="9"/>
                  </a:cubicBezTo>
                  <a:cubicBezTo>
                    <a:pt x="288" y="8"/>
                    <a:pt x="288" y="8"/>
                    <a:pt x="288" y="8"/>
                  </a:cubicBezTo>
                  <a:moveTo>
                    <a:pt x="287" y="7"/>
                  </a:moveTo>
                  <a:cubicBezTo>
                    <a:pt x="243" y="10"/>
                    <a:pt x="243" y="10"/>
                    <a:pt x="243" y="10"/>
                  </a:cubicBezTo>
                  <a:cubicBezTo>
                    <a:pt x="242" y="10"/>
                    <a:pt x="242" y="10"/>
                    <a:pt x="242" y="10"/>
                  </a:cubicBezTo>
                  <a:cubicBezTo>
                    <a:pt x="221" y="11"/>
                    <a:pt x="221" y="11"/>
                    <a:pt x="221" y="11"/>
                  </a:cubicBezTo>
                  <a:cubicBezTo>
                    <a:pt x="223" y="12"/>
                    <a:pt x="223" y="12"/>
                    <a:pt x="223" y="12"/>
                  </a:cubicBezTo>
                  <a:cubicBezTo>
                    <a:pt x="242" y="11"/>
                    <a:pt x="242" y="11"/>
                    <a:pt x="242" y="11"/>
                  </a:cubicBezTo>
                  <a:cubicBezTo>
                    <a:pt x="244" y="11"/>
                    <a:pt x="244" y="11"/>
                    <a:pt x="244" y="11"/>
                  </a:cubicBezTo>
                  <a:cubicBezTo>
                    <a:pt x="284" y="9"/>
                    <a:pt x="284" y="9"/>
                    <a:pt x="284" y="9"/>
                  </a:cubicBezTo>
                  <a:cubicBezTo>
                    <a:pt x="287" y="7"/>
                    <a:pt x="287" y="7"/>
                    <a:pt x="287" y="7"/>
                  </a:cubicBezTo>
                  <a:moveTo>
                    <a:pt x="312" y="6"/>
                  </a:moveTo>
                  <a:cubicBezTo>
                    <a:pt x="296" y="7"/>
                    <a:pt x="296" y="7"/>
                    <a:pt x="296" y="7"/>
                  </a:cubicBezTo>
                  <a:cubicBezTo>
                    <a:pt x="291" y="7"/>
                    <a:pt x="291" y="7"/>
                    <a:pt x="291" y="7"/>
                  </a:cubicBezTo>
                  <a:cubicBezTo>
                    <a:pt x="290" y="9"/>
                    <a:pt x="290" y="9"/>
                    <a:pt x="290" y="9"/>
                  </a:cubicBezTo>
                  <a:cubicBezTo>
                    <a:pt x="295" y="8"/>
                    <a:pt x="295" y="8"/>
                    <a:pt x="295" y="8"/>
                  </a:cubicBezTo>
                  <a:cubicBezTo>
                    <a:pt x="303" y="8"/>
                    <a:pt x="303" y="8"/>
                    <a:pt x="303" y="8"/>
                  </a:cubicBezTo>
                  <a:cubicBezTo>
                    <a:pt x="312" y="7"/>
                    <a:pt x="312" y="7"/>
                    <a:pt x="312" y="7"/>
                  </a:cubicBezTo>
                  <a:cubicBezTo>
                    <a:pt x="312" y="6"/>
                    <a:pt x="312" y="6"/>
                    <a:pt x="312" y="6"/>
                  </a:cubicBezTo>
                  <a:moveTo>
                    <a:pt x="326" y="5"/>
                  </a:moveTo>
                  <a:cubicBezTo>
                    <a:pt x="325" y="5"/>
                    <a:pt x="325" y="5"/>
                    <a:pt x="325" y="5"/>
                  </a:cubicBezTo>
                  <a:cubicBezTo>
                    <a:pt x="323" y="5"/>
                    <a:pt x="323" y="5"/>
                    <a:pt x="323" y="5"/>
                  </a:cubicBezTo>
                  <a:cubicBezTo>
                    <a:pt x="314" y="5"/>
                    <a:pt x="314" y="5"/>
                    <a:pt x="314" y="5"/>
                  </a:cubicBezTo>
                  <a:cubicBezTo>
                    <a:pt x="314" y="7"/>
                    <a:pt x="314" y="7"/>
                    <a:pt x="314" y="7"/>
                  </a:cubicBezTo>
                  <a:cubicBezTo>
                    <a:pt x="323" y="7"/>
                    <a:pt x="323" y="7"/>
                    <a:pt x="323" y="7"/>
                  </a:cubicBezTo>
                  <a:cubicBezTo>
                    <a:pt x="325" y="7"/>
                    <a:pt x="325" y="7"/>
                    <a:pt x="325" y="7"/>
                  </a:cubicBezTo>
                  <a:cubicBezTo>
                    <a:pt x="326" y="7"/>
                    <a:pt x="326" y="7"/>
                    <a:pt x="326" y="7"/>
                  </a:cubicBezTo>
                  <a:cubicBezTo>
                    <a:pt x="326" y="5"/>
                    <a:pt x="326" y="5"/>
                    <a:pt x="326" y="5"/>
                  </a:cubicBezTo>
                  <a:moveTo>
                    <a:pt x="393" y="1"/>
                  </a:moveTo>
                  <a:cubicBezTo>
                    <a:pt x="393" y="1"/>
                    <a:pt x="393" y="1"/>
                    <a:pt x="393" y="1"/>
                  </a:cubicBezTo>
                  <a:cubicBezTo>
                    <a:pt x="379" y="2"/>
                    <a:pt x="379" y="2"/>
                    <a:pt x="379" y="2"/>
                  </a:cubicBezTo>
                  <a:cubicBezTo>
                    <a:pt x="377" y="2"/>
                    <a:pt x="377" y="2"/>
                    <a:pt x="377" y="2"/>
                  </a:cubicBezTo>
                  <a:cubicBezTo>
                    <a:pt x="328" y="5"/>
                    <a:pt x="328" y="5"/>
                    <a:pt x="328" y="5"/>
                  </a:cubicBezTo>
                  <a:cubicBezTo>
                    <a:pt x="328" y="7"/>
                    <a:pt x="328" y="7"/>
                    <a:pt x="328" y="7"/>
                  </a:cubicBezTo>
                  <a:cubicBezTo>
                    <a:pt x="375" y="4"/>
                    <a:pt x="375" y="4"/>
                    <a:pt x="375" y="4"/>
                  </a:cubicBezTo>
                  <a:cubicBezTo>
                    <a:pt x="378" y="4"/>
                    <a:pt x="378" y="4"/>
                    <a:pt x="378" y="4"/>
                  </a:cubicBezTo>
                  <a:cubicBezTo>
                    <a:pt x="392" y="3"/>
                    <a:pt x="392" y="3"/>
                    <a:pt x="392" y="3"/>
                  </a:cubicBezTo>
                  <a:cubicBezTo>
                    <a:pt x="394" y="3"/>
                    <a:pt x="394" y="3"/>
                    <a:pt x="394" y="3"/>
                  </a:cubicBezTo>
                  <a:cubicBezTo>
                    <a:pt x="394" y="3"/>
                    <a:pt x="394" y="3"/>
                    <a:pt x="394" y="3"/>
                  </a:cubicBezTo>
                  <a:cubicBezTo>
                    <a:pt x="394" y="2"/>
                    <a:pt x="394" y="2"/>
                    <a:pt x="394" y="2"/>
                  </a:cubicBezTo>
                  <a:cubicBezTo>
                    <a:pt x="393" y="1"/>
                    <a:pt x="393" y="1"/>
                    <a:pt x="393" y="1"/>
                  </a:cubicBezTo>
                  <a:moveTo>
                    <a:pt x="414" y="0"/>
                  </a:moveTo>
                  <a:cubicBezTo>
                    <a:pt x="414" y="0"/>
                    <a:pt x="414" y="0"/>
                    <a:pt x="414" y="0"/>
                  </a:cubicBezTo>
                  <a:cubicBezTo>
                    <a:pt x="395" y="1"/>
                    <a:pt x="395" y="1"/>
                    <a:pt x="395" y="1"/>
                  </a:cubicBezTo>
                  <a:cubicBezTo>
                    <a:pt x="396" y="3"/>
                    <a:pt x="396" y="3"/>
                    <a:pt x="396" y="3"/>
                  </a:cubicBezTo>
                  <a:cubicBezTo>
                    <a:pt x="414" y="2"/>
                    <a:pt x="414" y="2"/>
                    <a:pt x="414" y="2"/>
                  </a:cubicBezTo>
                  <a:cubicBezTo>
                    <a:pt x="422" y="7"/>
                    <a:pt x="422" y="7"/>
                    <a:pt x="422" y="7"/>
                  </a:cubicBezTo>
                  <a:cubicBezTo>
                    <a:pt x="425" y="7"/>
                    <a:pt x="425" y="7"/>
                    <a:pt x="425" y="7"/>
                  </a:cubicBezTo>
                  <a:cubicBezTo>
                    <a:pt x="415" y="0"/>
                    <a:pt x="415" y="0"/>
                    <a:pt x="415" y="0"/>
                  </a:cubicBezTo>
                  <a:cubicBezTo>
                    <a:pt x="414" y="0"/>
                    <a:pt x="414" y="0"/>
                    <a:pt x="4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1" name="Freeform 21"/>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close/>
                  <a:moveTo>
                    <a:pt x="753" y="242"/>
                  </a:moveTo>
                  <a:lnTo>
                    <a:pt x="758" y="247"/>
                  </a:lnTo>
                  <a:lnTo>
                    <a:pt x="770" y="249"/>
                  </a:lnTo>
                  <a:lnTo>
                    <a:pt x="755" y="242"/>
                  </a:lnTo>
                  <a:lnTo>
                    <a:pt x="753" y="242"/>
                  </a:lnTo>
                  <a:close/>
                  <a:moveTo>
                    <a:pt x="713" y="235"/>
                  </a:moveTo>
                  <a:lnTo>
                    <a:pt x="710" y="237"/>
                  </a:lnTo>
                  <a:lnTo>
                    <a:pt x="751" y="247"/>
                  </a:lnTo>
                  <a:lnTo>
                    <a:pt x="751" y="244"/>
                  </a:lnTo>
                  <a:lnTo>
                    <a:pt x="746" y="240"/>
                  </a:lnTo>
                  <a:lnTo>
                    <a:pt x="713" y="235"/>
                  </a:lnTo>
                  <a:close/>
                  <a:moveTo>
                    <a:pt x="815" y="232"/>
                  </a:moveTo>
                  <a:lnTo>
                    <a:pt x="812" y="237"/>
                  </a:lnTo>
                  <a:lnTo>
                    <a:pt x="822" y="256"/>
                  </a:lnTo>
                  <a:lnTo>
                    <a:pt x="805" y="251"/>
                  </a:lnTo>
                  <a:lnTo>
                    <a:pt x="803" y="256"/>
                  </a:lnTo>
                  <a:lnTo>
                    <a:pt x="822" y="261"/>
                  </a:lnTo>
                  <a:lnTo>
                    <a:pt x="831" y="263"/>
                  </a:lnTo>
                  <a:lnTo>
                    <a:pt x="826" y="254"/>
                  </a:lnTo>
                  <a:lnTo>
                    <a:pt x="815" y="232"/>
                  </a:lnTo>
                  <a:close/>
                  <a:moveTo>
                    <a:pt x="701" y="232"/>
                  </a:moveTo>
                  <a:lnTo>
                    <a:pt x="689" y="232"/>
                  </a:lnTo>
                  <a:lnTo>
                    <a:pt x="708" y="237"/>
                  </a:lnTo>
                  <a:lnTo>
                    <a:pt x="708" y="232"/>
                  </a:lnTo>
                  <a:lnTo>
                    <a:pt x="701" y="232"/>
                  </a:lnTo>
                  <a:close/>
                  <a:moveTo>
                    <a:pt x="649" y="221"/>
                  </a:moveTo>
                  <a:lnTo>
                    <a:pt x="649" y="225"/>
                  </a:lnTo>
                  <a:lnTo>
                    <a:pt x="677" y="230"/>
                  </a:lnTo>
                  <a:lnTo>
                    <a:pt x="689" y="230"/>
                  </a:lnTo>
                  <a:lnTo>
                    <a:pt x="649" y="221"/>
                  </a:lnTo>
                  <a:close/>
                  <a:moveTo>
                    <a:pt x="639" y="218"/>
                  </a:moveTo>
                  <a:lnTo>
                    <a:pt x="642" y="223"/>
                  </a:lnTo>
                  <a:lnTo>
                    <a:pt x="644" y="225"/>
                  </a:lnTo>
                  <a:lnTo>
                    <a:pt x="644" y="221"/>
                  </a:lnTo>
                  <a:lnTo>
                    <a:pt x="639" y="218"/>
                  </a:lnTo>
                  <a:close/>
                  <a:moveTo>
                    <a:pt x="805" y="218"/>
                  </a:moveTo>
                  <a:lnTo>
                    <a:pt x="800" y="218"/>
                  </a:lnTo>
                  <a:lnTo>
                    <a:pt x="810" y="235"/>
                  </a:lnTo>
                  <a:lnTo>
                    <a:pt x="810" y="230"/>
                  </a:lnTo>
                  <a:lnTo>
                    <a:pt x="805" y="218"/>
                  </a:lnTo>
                  <a:close/>
                  <a:moveTo>
                    <a:pt x="620" y="216"/>
                  </a:moveTo>
                  <a:lnTo>
                    <a:pt x="620" y="221"/>
                  </a:lnTo>
                  <a:lnTo>
                    <a:pt x="628" y="221"/>
                  </a:lnTo>
                  <a:lnTo>
                    <a:pt x="632" y="223"/>
                  </a:lnTo>
                  <a:lnTo>
                    <a:pt x="637" y="223"/>
                  </a:lnTo>
                  <a:lnTo>
                    <a:pt x="637" y="218"/>
                  </a:lnTo>
                  <a:lnTo>
                    <a:pt x="632" y="218"/>
                  </a:lnTo>
                  <a:lnTo>
                    <a:pt x="620" y="216"/>
                  </a:lnTo>
                  <a:close/>
                  <a:moveTo>
                    <a:pt x="796" y="211"/>
                  </a:moveTo>
                  <a:lnTo>
                    <a:pt x="798" y="213"/>
                  </a:lnTo>
                  <a:lnTo>
                    <a:pt x="803" y="213"/>
                  </a:lnTo>
                  <a:lnTo>
                    <a:pt x="800" y="211"/>
                  </a:lnTo>
                  <a:lnTo>
                    <a:pt x="796" y="211"/>
                  </a:lnTo>
                  <a:close/>
                  <a:moveTo>
                    <a:pt x="557" y="202"/>
                  </a:moveTo>
                  <a:lnTo>
                    <a:pt x="552" y="206"/>
                  </a:lnTo>
                  <a:lnTo>
                    <a:pt x="580" y="211"/>
                  </a:lnTo>
                  <a:lnTo>
                    <a:pt x="616" y="218"/>
                  </a:lnTo>
                  <a:lnTo>
                    <a:pt x="616" y="213"/>
                  </a:lnTo>
                  <a:lnTo>
                    <a:pt x="571" y="206"/>
                  </a:lnTo>
                  <a:lnTo>
                    <a:pt x="559" y="204"/>
                  </a:lnTo>
                  <a:lnTo>
                    <a:pt x="557" y="202"/>
                  </a:lnTo>
                  <a:close/>
                  <a:moveTo>
                    <a:pt x="512" y="194"/>
                  </a:moveTo>
                  <a:lnTo>
                    <a:pt x="507" y="197"/>
                  </a:lnTo>
                  <a:lnTo>
                    <a:pt x="545" y="204"/>
                  </a:lnTo>
                  <a:lnTo>
                    <a:pt x="549" y="202"/>
                  </a:lnTo>
                  <a:lnTo>
                    <a:pt x="512" y="194"/>
                  </a:lnTo>
                  <a:close/>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close/>
                  <a:moveTo>
                    <a:pt x="381" y="166"/>
                  </a:moveTo>
                  <a:lnTo>
                    <a:pt x="377" y="171"/>
                  </a:lnTo>
                  <a:lnTo>
                    <a:pt x="391" y="173"/>
                  </a:lnTo>
                  <a:lnTo>
                    <a:pt x="396" y="175"/>
                  </a:lnTo>
                  <a:lnTo>
                    <a:pt x="398" y="171"/>
                  </a:lnTo>
                  <a:lnTo>
                    <a:pt x="381" y="166"/>
                  </a:lnTo>
                  <a:close/>
                  <a:moveTo>
                    <a:pt x="372" y="166"/>
                  </a:moveTo>
                  <a:lnTo>
                    <a:pt x="367" y="168"/>
                  </a:lnTo>
                  <a:lnTo>
                    <a:pt x="372" y="168"/>
                  </a:lnTo>
                  <a:lnTo>
                    <a:pt x="377" y="166"/>
                  </a:lnTo>
                  <a:lnTo>
                    <a:pt x="372" y="166"/>
                  </a:lnTo>
                  <a:close/>
                  <a:moveTo>
                    <a:pt x="344" y="159"/>
                  </a:moveTo>
                  <a:lnTo>
                    <a:pt x="346" y="164"/>
                  </a:lnTo>
                  <a:lnTo>
                    <a:pt x="362" y="168"/>
                  </a:lnTo>
                  <a:lnTo>
                    <a:pt x="367" y="164"/>
                  </a:lnTo>
                  <a:lnTo>
                    <a:pt x="344" y="159"/>
                  </a:lnTo>
                  <a:close/>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close/>
                  <a:moveTo>
                    <a:pt x="739" y="111"/>
                  </a:moveTo>
                  <a:lnTo>
                    <a:pt x="739" y="116"/>
                  </a:lnTo>
                  <a:lnTo>
                    <a:pt x="739" y="119"/>
                  </a:lnTo>
                  <a:lnTo>
                    <a:pt x="741" y="123"/>
                  </a:lnTo>
                  <a:lnTo>
                    <a:pt x="791" y="206"/>
                  </a:lnTo>
                  <a:lnTo>
                    <a:pt x="798" y="206"/>
                  </a:lnTo>
                  <a:lnTo>
                    <a:pt x="746" y="121"/>
                  </a:lnTo>
                  <a:lnTo>
                    <a:pt x="744" y="116"/>
                  </a:lnTo>
                  <a:lnTo>
                    <a:pt x="739" y="111"/>
                  </a:lnTo>
                  <a:close/>
                  <a:moveTo>
                    <a:pt x="55" y="102"/>
                  </a:moveTo>
                  <a:lnTo>
                    <a:pt x="52" y="104"/>
                  </a:lnTo>
                  <a:lnTo>
                    <a:pt x="100" y="114"/>
                  </a:lnTo>
                  <a:lnTo>
                    <a:pt x="102" y="116"/>
                  </a:lnTo>
                  <a:lnTo>
                    <a:pt x="130" y="121"/>
                  </a:lnTo>
                  <a:lnTo>
                    <a:pt x="128" y="116"/>
                  </a:lnTo>
                  <a:lnTo>
                    <a:pt x="102" y="111"/>
                  </a:lnTo>
                  <a:lnTo>
                    <a:pt x="100" y="109"/>
                  </a:lnTo>
                  <a:lnTo>
                    <a:pt x="55" y="102"/>
                  </a:lnTo>
                  <a:close/>
                  <a:moveTo>
                    <a:pt x="33" y="97"/>
                  </a:moveTo>
                  <a:lnTo>
                    <a:pt x="38" y="102"/>
                  </a:lnTo>
                  <a:lnTo>
                    <a:pt x="50" y="104"/>
                  </a:lnTo>
                  <a:lnTo>
                    <a:pt x="50" y="100"/>
                  </a:lnTo>
                  <a:lnTo>
                    <a:pt x="33" y="97"/>
                  </a:lnTo>
                  <a:close/>
                  <a:moveTo>
                    <a:pt x="729" y="95"/>
                  </a:moveTo>
                  <a:lnTo>
                    <a:pt x="725" y="97"/>
                  </a:lnTo>
                  <a:lnTo>
                    <a:pt x="734" y="111"/>
                  </a:lnTo>
                  <a:lnTo>
                    <a:pt x="736" y="104"/>
                  </a:lnTo>
                  <a:lnTo>
                    <a:pt x="729" y="95"/>
                  </a:lnTo>
                  <a:close/>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close/>
                  <a:moveTo>
                    <a:pt x="114" y="78"/>
                  </a:moveTo>
                  <a:lnTo>
                    <a:pt x="102" y="81"/>
                  </a:lnTo>
                  <a:lnTo>
                    <a:pt x="97" y="81"/>
                  </a:lnTo>
                  <a:lnTo>
                    <a:pt x="59" y="85"/>
                  </a:lnTo>
                  <a:lnTo>
                    <a:pt x="59" y="90"/>
                  </a:lnTo>
                  <a:lnTo>
                    <a:pt x="97" y="85"/>
                  </a:lnTo>
                  <a:lnTo>
                    <a:pt x="102" y="85"/>
                  </a:lnTo>
                  <a:lnTo>
                    <a:pt x="116" y="83"/>
                  </a:lnTo>
                  <a:lnTo>
                    <a:pt x="114" y="78"/>
                  </a:lnTo>
                  <a:close/>
                  <a:moveTo>
                    <a:pt x="713" y="66"/>
                  </a:moveTo>
                  <a:lnTo>
                    <a:pt x="710" y="69"/>
                  </a:lnTo>
                  <a:lnTo>
                    <a:pt x="722" y="92"/>
                  </a:lnTo>
                  <a:lnTo>
                    <a:pt x="727" y="90"/>
                  </a:lnTo>
                  <a:lnTo>
                    <a:pt x="713" y="66"/>
                  </a:lnTo>
                  <a:close/>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close/>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close/>
                  <a:moveTo>
                    <a:pt x="687" y="26"/>
                  </a:moveTo>
                  <a:lnTo>
                    <a:pt x="687" y="31"/>
                  </a:lnTo>
                  <a:lnTo>
                    <a:pt x="708" y="66"/>
                  </a:lnTo>
                  <a:lnTo>
                    <a:pt x="710" y="64"/>
                  </a:lnTo>
                  <a:lnTo>
                    <a:pt x="687" y="26"/>
                  </a:lnTo>
                  <a:close/>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close/>
                  <a:moveTo>
                    <a:pt x="564" y="16"/>
                  </a:moveTo>
                  <a:lnTo>
                    <a:pt x="559" y="16"/>
                  </a:lnTo>
                  <a:lnTo>
                    <a:pt x="552" y="21"/>
                  </a:lnTo>
                  <a:lnTo>
                    <a:pt x="557" y="21"/>
                  </a:lnTo>
                  <a:lnTo>
                    <a:pt x="564" y="16"/>
                  </a:lnTo>
                  <a:close/>
                  <a:moveTo>
                    <a:pt x="620" y="12"/>
                  </a:moveTo>
                  <a:lnTo>
                    <a:pt x="571" y="14"/>
                  </a:lnTo>
                  <a:lnTo>
                    <a:pt x="566" y="19"/>
                  </a:lnTo>
                  <a:lnTo>
                    <a:pt x="592" y="16"/>
                  </a:lnTo>
                  <a:lnTo>
                    <a:pt x="599" y="14"/>
                  </a:lnTo>
                  <a:lnTo>
                    <a:pt x="620" y="12"/>
                  </a:lnTo>
                  <a:close/>
                  <a:moveTo>
                    <a:pt x="677" y="9"/>
                  </a:moveTo>
                  <a:lnTo>
                    <a:pt x="673" y="9"/>
                  </a:lnTo>
                  <a:lnTo>
                    <a:pt x="682" y="26"/>
                  </a:lnTo>
                  <a:lnTo>
                    <a:pt x="684" y="19"/>
                  </a:lnTo>
                  <a:lnTo>
                    <a:pt x="677" y="9"/>
                  </a:lnTo>
                  <a:close/>
                  <a:moveTo>
                    <a:pt x="673" y="0"/>
                  </a:moveTo>
                  <a:lnTo>
                    <a:pt x="670" y="0"/>
                  </a:lnTo>
                  <a:lnTo>
                    <a:pt x="618" y="7"/>
                  </a:lnTo>
                  <a:lnTo>
                    <a:pt x="675" y="5"/>
                  </a:lnTo>
                  <a:lnTo>
                    <a:pt x="673" y="2"/>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2" name="Freeform 22"/>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moveTo>
                    <a:pt x="753" y="242"/>
                  </a:moveTo>
                  <a:lnTo>
                    <a:pt x="758" y="247"/>
                  </a:lnTo>
                  <a:lnTo>
                    <a:pt x="770" y="249"/>
                  </a:lnTo>
                  <a:lnTo>
                    <a:pt x="755" y="242"/>
                  </a:lnTo>
                  <a:lnTo>
                    <a:pt x="753" y="242"/>
                  </a:lnTo>
                  <a:moveTo>
                    <a:pt x="713" y="235"/>
                  </a:moveTo>
                  <a:lnTo>
                    <a:pt x="710" y="237"/>
                  </a:lnTo>
                  <a:lnTo>
                    <a:pt x="751" y="247"/>
                  </a:lnTo>
                  <a:lnTo>
                    <a:pt x="751" y="244"/>
                  </a:lnTo>
                  <a:lnTo>
                    <a:pt x="746" y="240"/>
                  </a:lnTo>
                  <a:lnTo>
                    <a:pt x="713" y="235"/>
                  </a:lnTo>
                  <a:moveTo>
                    <a:pt x="815" y="232"/>
                  </a:moveTo>
                  <a:lnTo>
                    <a:pt x="812" y="237"/>
                  </a:lnTo>
                  <a:lnTo>
                    <a:pt x="822" y="256"/>
                  </a:lnTo>
                  <a:lnTo>
                    <a:pt x="805" y="251"/>
                  </a:lnTo>
                  <a:lnTo>
                    <a:pt x="803" y="256"/>
                  </a:lnTo>
                  <a:lnTo>
                    <a:pt x="822" y="261"/>
                  </a:lnTo>
                  <a:lnTo>
                    <a:pt x="831" y="263"/>
                  </a:lnTo>
                  <a:lnTo>
                    <a:pt x="826" y="254"/>
                  </a:lnTo>
                  <a:lnTo>
                    <a:pt x="815" y="232"/>
                  </a:lnTo>
                  <a:moveTo>
                    <a:pt x="701" y="232"/>
                  </a:moveTo>
                  <a:lnTo>
                    <a:pt x="689" y="232"/>
                  </a:lnTo>
                  <a:lnTo>
                    <a:pt x="708" y="237"/>
                  </a:lnTo>
                  <a:lnTo>
                    <a:pt x="708" y="232"/>
                  </a:lnTo>
                  <a:lnTo>
                    <a:pt x="701" y="232"/>
                  </a:lnTo>
                  <a:moveTo>
                    <a:pt x="649" y="221"/>
                  </a:moveTo>
                  <a:lnTo>
                    <a:pt x="649" y="225"/>
                  </a:lnTo>
                  <a:lnTo>
                    <a:pt x="677" y="230"/>
                  </a:lnTo>
                  <a:lnTo>
                    <a:pt x="689" y="230"/>
                  </a:lnTo>
                  <a:lnTo>
                    <a:pt x="649" y="221"/>
                  </a:lnTo>
                  <a:moveTo>
                    <a:pt x="639" y="218"/>
                  </a:moveTo>
                  <a:lnTo>
                    <a:pt x="642" y="223"/>
                  </a:lnTo>
                  <a:lnTo>
                    <a:pt x="644" y="225"/>
                  </a:lnTo>
                  <a:lnTo>
                    <a:pt x="644" y="221"/>
                  </a:lnTo>
                  <a:lnTo>
                    <a:pt x="639" y="218"/>
                  </a:lnTo>
                  <a:moveTo>
                    <a:pt x="805" y="218"/>
                  </a:moveTo>
                  <a:lnTo>
                    <a:pt x="800" y="218"/>
                  </a:lnTo>
                  <a:lnTo>
                    <a:pt x="810" y="235"/>
                  </a:lnTo>
                  <a:lnTo>
                    <a:pt x="810" y="230"/>
                  </a:lnTo>
                  <a:lnTo>
                    <a:pt x="805" y="218"/>
                  </a:lnTo>
                  <a:moveTo>
                    <a:pt x="620" y="216"/>
                  </a:moveTo>
                  <a:lnTo>
                    <a:pt x="620" y="221"/>
                  </a:lnTo>
                  <a:lnTo>
                    <a:pt x="628" y="221"/>
                  </a:lnTo>
                  <a:lnTo>
                    <a:pt x="632" y="223"/>
                  </a:lnTo>
                  <a:lnTo>
                    <a:pt x="637" y="223"/>
                  </a:lnTo>
                  <a:lnTo>
                    <a:pt x="637" y="218"/>
                  </a:lnTo>
                  <a:lnTo>
                    <a:pt x="632" y="218"/>
                  </a:lnTo>
                  <a:lnTo>
                    <a:pt x="620" y="216"/>
                  </a:lnTo>
                  <a:moveTo>
                    <a:pt x="796" y="211"/>
                  </a:moveTo>
                  <a:lnTo>
                    <a:pt x="798" y="213"/>
                  </a:lnTo>
                  <a:lnTo>
                    <a:pt x="803" y="213"/>
                  </a:lnTo>
                  <a:lnTo>
                    <a:pt x="800" y="211"/>
                  </a:lnTo>
                  <a:lnTo>
                    <a:pt x="796" y="211"/>
                  </a:lnTo>
                  <a:moveTo>
                    <a:pt x="557" y="202"/>
                  </a:moveTo>
                  <a:lnTo>
                    <a:pt x="552" y="206"/>
                  </a:lnTo>
                  <a:lnTo>
                    <a:pt x="580" y="211"/>
                  </a:lnTo>
                  <a:lnTo>
                    <a:pt x="616" y="218"/>
                  </a:lnTo>
                  <a:lnTo>
                    <a:pt x="616" y="213"/>
                  </a:lnTo>
                  <a:lnTo>
                    <a:pt x="571" y="206"/>
                  </a:lnTo>
                  <a:lnTo>
                    <a:pt x="559" y="204"/>
                  </a:lnTo>
                  <a:lnTo>
                    <a:pt x="557" y="202"/>
                  </a:lnTo>
                  <a:moveTo>
                    <a:pt x="512" y="194"/>
                  </a:moveTo>
                  <a:lnTo>
                    <a:pt x="507" y="197"/>
                  </a:lnTo>
                  <a:lnTo>
                    <a:pt x="545" y="204"/>
                  </a:lnTo>
                  <a:lnTo>
                    <a:pt x="549" y="202"/>
                  </a:lnTo>
                  <a:lnTo>
                    <a:pt x="512" y="194"/>
                  </a:lnTo>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moveTo>
                    <a:pt x="381" y="166"/>
                  </a:moveTo>
                  <a:lnTo>
                    <a:pt x="377" y="171"/>
                  </a:lnTo>
                  <a:lnTo>
                    <a:pt x="391" y="173"/>
                  </a:lnTo>
                  <a:lnTo>
                    <a:pt x="396" y="175"/>
                  </a:lnTo>
                  <a:lnTo>
                    <a:pt x="398" y="171"/>
                  </a:lnTo>
                  <a:lnTo>
                    <a:pt x="381" y="166"/>
                  </a:lnTo>
                  <a:moveTo>
                    <a:pt x="372" y="166"/>
                  </a:moveTo>
                  <a:lnTo>
                    <a:pt x="367" y="168"/>
                  </a:lnTo>
                  <a:lnTo>
                    <a:pt x="372" y="168"/>
                  </a:lnTo>
                  <a:lnTo>
                    <a:pt x="377" y="166"/>
                  </a:lnTo>
                  <a:lnTo>
                    <a:pt x="372" y="166"/>
                  </a:lnTo>
                  <a:moveTo>
                    <a:pt x="344" y="159"/>
                  </a:moveTo>
                  <a:lnTo>
                    <a:pt x="346" y="164"/>
                  </a:lnTo>
                  <a:lnTo>
                    <a:pt x="362" y="168"/>
                  </a:lnTo>
                  <a:lnTo>
                    <a:pt x="367" y="164"/>
                  </a:lnTo>
                  <a:lnTo>
                    <a:pt x="344" y="159"/>
                  </a:lnTo>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moveTo>
                    <a:pt x="739" y="111"/>
                  </a:moveTo>
                  <a:lnTo>
                    <a:pt x="739" y="116"/>
                  </a:lnTo>
                  <a:lnTo>
                    <a:pt x="739" y="119"/>
                  </a:lnTo>
                  <a:lnTo>
                    <a:pt x="741" y="123"/>
                  </a:lnTo>
                  <a:lnTo>
                    <a:pt x="791" y="206"/>
                  </a:lnTo>
                  <a:lnTo>
                    <a:pt x="798" y="206"/>
                  </a:lnTo>
                  <a:lnTo>
                    <a:pt x="746" y="121"/>
                  </a:lnTo>
                  <a:lnTo>
                    <a:pt x="744" y="116"/>
                  </a:lnTo>
                  <a:lnTo>
                    <a:pt x="739" y="111"/>
                  </a:lnTo>
                  <a:moveTo>
                    <a:pt x="55" y="102"/>
                  </a:moveTo>
                  <a:lnTo>
                    <a:pt x="52" y="104"/>
                  </a:lnTo>
                  <a:lnTo>
                    <a:pt x="100" y="114"/>
                  </a:lnTo>
                  <a:lnTo>
                    <a:pt x="102" y="116"/>
                  </a:lnTo>
                  <a:lnTo>
                    <a:pt x="130" y="121"/>
                  </a:lnTo>
                  <a:lnTo>
                    <a:pt x="128" y="116"/>
                  </a:lnTo>
                  <a:lnTo>
                    <a:pt x="102" y="111"/>
                  </a:lnTo>
                  <a:lnTo>
                    <a:pt x="100" y="109"/>
                  </a:lnTo>
                  <a:lnTo>
                    <a:pt x="55" y="102"/>
                  </a:lnTo>
                  <a:moveTo>
                    <a:pt x="33" y="97"/>
                  </a:moveTo>
                  <a:lnTo>
                    <a:pt x="38" y="102"/>
                  </a:lnTo>
                  <a:lnTo>
                    <a:pt x="50" y="104"/>
                  </a:lnTo>
                  <a:lnTo>
                    <a:pt x="50" y="100"/>
                  </a:lnTo>
                  <a:lnTo>
                    <a:pt x="33" y="97"/>
                  </a:lnTo>
                  <a:moveTo>
                    <a:pt x="729" y="95"/>
                  </a:moveTo>
                  <a:lnTo>
                    <a:pt x="725" y="97"/>
                  </a:lnTo>
                  <a:lnTo>
                    <a:pt x="734" y="111"/>
                  </a:lnTo>
                  <a:lnTo>
                    <a:pt x="736" y="104"/>
                  </a:lnTo>
                  <a:lnTo>
                    <a:pt x="729" y="95"/>
                  </a:lnTo>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moveTo>
                    <a:pt x="114" y="78"/>
                  </a:moveTo>
                  <a:lnTo>
                    <a:pt x="102" y="81"/>
                  </a:lnTo>
                  <a:lnTo>
                    <a:pt x="97" y="81"/>
                  </a:lnTo>
                  <a:lnTo>
                    <a:pt x="59" y="85"/>
                  </a:lnTo>
                  <a:lnTo>
                    <a:pt x="59" y="90"/>
                  </a:lnTo>
                  <a:lnTo>
                    <a:pt x="97" y="85"/>
                  </a:lnTo>
                  <a:lnTo>
                    <a:pt x="102" y="85"/>
                  </a:lnTo>
                  <a:lnTo>
                    <a:pt x="116" y="83"/>
                  </a:lnTo>
                  <a:lnTo>
                    <a:pt x="114" y="78"/>
                  </a:lnTo>
                  <a:moveTo>
                    <a:pt x="713" y="66"/>
                  </a:moveTo>
                  <a:lnTo>
                    <a:pt x="710" y="69"/>
                  </a:lnTo>
                  <a:lnTo>
                    <a:pt x="722" y="92"/>
                  </a:lnTo>
                  <a:lnTo>
                    <a:pt x="727" y="90"/>
                  </a:lnTo>
                  <a:lnTo>
                    <a:pt x="713" y="66"/>
                  </a:lnTo>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moveTo>
                    <a:pt x="687" y="26"/>
                  </a:moveTo>
                  <a:lnTo>
                    <a:pt x="687" y="31"/>
                  </a:lnTo>
                  <a:lnTo>
                    <a:pt x="708" y="66"/>
                  </a:lnTo>
                  <a:lnTo>
                    <a:pt x="710" y="64"/>
                  </a:lnTo>
                  <a:lnTo>
                    <a:pt x="687" y="26"/>
                  </a:lnTo>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moveTo>
                    <a:pt x="564" y="16"/>
                  </a:moveTo>
                  <a:lnTo>
                    <a:pt x="559" y="16"/>
                  </a:lnTo>
                  <a:lnTo>
                    <a:pt x="552" y="21"/>
                  </a:lnTo>
                  <a:lnTo>
                    <a:pt x="557" y="21"/>
                  </a:lnTo>
                  <a:lnTo>
                    <a:pt x="564" y="16"/>
                  </a:lnTo>
                  <a:moveTo>
                    <a:pt x="620" y="12"/>
                  </a:moveTo>
                  <a:lnTo>
                    <a:pt x="571" y="14"/>
                  </a:lnTo>
                  <a:lnTo>
                    <a:pt x="566" y="19"/>
                  </a:lnTo>
                  <a:lnTo>
                    <a:pt x="592" y="16"/>
                  </a:lnTo>
                  <a:lnTo>
                    <a:pt x="599" y="14"/>
                  </a:lnTo>
                  <a:lnTo>
                    <a:pt x="620" y="12"/>
                  </a:lnTo>
                  <a:moveTo>
                    <a:pt x="677" y="9"/>
                  </a:moveTo>
                  <a:lnTo>
                    <a:pt x="673" y="9"/>
                  </a:lnTo>
                  <a:lnTo>
                    <a:pt x="682" y="26"/>
                  </a:lnTo>
                  <a:lnTo>
                    <a:pt x="684" y="19"/>
                  </a:lnTo>
                  <a:lnTo>
                    <a:pt x="677" y="9"/>
                  </a:lnTo>
                  <a:moveTo>
                    <a:pt x="673" y="0"/>
                  </a:moveTo>
                  <a:lnTo>
                    <a:pt x="670" y="0"/>
                  </a:lnTo>
                  <a:lnTo>
                    <a:pt x="618" y="7"/>
                  </a:lnTo>
                  <a:lnTo>
                    <a:pt x="675" y="5"/>
                  </a:lnTo>
                  <a:lnTo>
                    <a:pt x="673" y="2"/>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3" name="Freeform 23"/>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close/>
                  <a:moveTo>
                    <a:pt x="251" y="232"/>
                  </a:moveTo>
                  <a:lnTo>
                    <a:pt x="194" y="270"/>
                  </a:lnTo>
                  <a:lnTo>
                    <a:pt x="204" y="268"/>
                  </a:lnTo>
                  <a:lnTo>
                    <a:pt x="256" y="237"/>
                  </a:lnTo>
                  <a:lnTo>
                    <a:pt x="251" y="232"/>
                  </a:lnTo>
                  <a:close/>
                  <a:moveTo>
                    <a:pt x="126" y="232"/>
                  </a:moveTo>
                  <a:lnTo>
                    <a:pt x="123" y="237"/>
                  </a:lnTo>
                  <a:lnTo>
                    <a:pt x="138" y="261"/>
                  </a:lnTo>
                  <a:lnTo>
                    <a:pt x="140" y="266"/>
                  </a:lnTo>
                  <a:lnTo>
                    <a:pt x="147" y="275"/>
                  </a:lnTo>
                  <a:lnTo>
                    <a:pt x="152" y="275"/>
                  </a:lnTo>
                  <a:lnTo>
                    <a:pt x="142" y="261"/>
                  </a:lnTo>
                  <a:lnTo>
                    <a:pt x="138" y="254"/>
                  </a:lnTo>
                  <a:lnTo>
                    <a:pt x="126" y="232"/>
                  </a:lnTo>
                  <a:close/>
                  <a:moveTo>
                    <a:pt x="100" y="192"/>
                  </a:moveTo>
                  <a:lnTo>
                    <a:pt x="97" y="194"/>
                  </a:lnTo>
                  <a:lnTo>
                    <a:pt x="100" y="199"/>
                  </a:lnTo>
                  <a:lnTo>
                    <a:pt x="121" y="232"/>
                  </a:lnTo>
                  <a:lnTo>
                    <a:pt x="123" y="228"/>
                  </a:lnTo>
                  <a:lnTo>
                    <a:pt x="104" y="199"/>
                  </a:lnTo>
                  <a:lnTo>
                    <a:pt x="102" y="194"/>
                  </a:lnTo>
                  <a:lnTo>
                    <a:pt x="100" y="192"/>
                  </a:lnTo>
                  <a:close/>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close/>
                  <a:moveTo>
                    <a:pt x="97" y="187"/>
                  </a:moveTo>
                  <a:lnTo>
                    <a:pt x="93" y="190"/>
                  </a:lnTo>
                  <a:lnTo>
                    <a:pt x="95" y="192"/>
                  </a:lnTo>
                  <a:lnTo>
                    <a:pt x="97" y="187"/>
                  </a:lnTo>
                  <a:lnTo>
                    <a:pt x="97" y="187"/>
                  </a:lnTo>
                  <a:lnTo>
                    <a:pt x="97" y="187"/>
                  </a:lnTo>
                  <a:close/>
                  <a:moveTo>
                    <a:pt x="341" y="178"/>
                  </a:moveTo>
                  <a:lnTo>
                    <a:pt x="332" y="185"/>
                  </a:lnTo>
                  <a:lnTo>
                    <a:pt x="336" y="185"/>
                  </a:lnTo>
                  <a:lnTo>
                    <a:pt x="344" y="180"/>
                  </a:lnTo>
                  <a:lnTo>
                    <a:pt x="341" y="178"/>
                  </a:lnTo>
                  <a:close/>
                  <a:moveTo>
                    <a:pt x="370" y="161"/>
                  </a:moveTo>
                  <a:lnTo>
                    <a:pt x="353" y="171"/>
                  </a:lnTo>
                  <a:lnTo>
                    <a:pt x="348" y="173"/>
                  </a:lnTo>
                  <a:lnTo>
                    <a:pt x="346" y="175"/>
                  </a:lnTo>
                  <a:lnTo>
                    <a:pt x="346" y="178"/>
                  </a:lnTo>
                  <a:lnTo>
                    <a:pt x="358" y="173"/>
                  </a:lnTo>
                  <a:lnTo>
                    <a:pt x="358" y="171"/>
                  </a:lnTo>
                  <a:lnTo>
                    <a:pt x="370" y="166"/>
                  </a:lnTo>
                  <a:lnTo>
                    <a:pt x="370" y="161"/>
                  </a:lnTo>
                  <a:close/>
                  <a:moveTo>
                    <a:pt x="71" y="152"/>
                  </a:moveTo>
                  <a:lnTo>
                    <a:pt x="78" y="166"/>
                  </a:lnTo>
                  <a:lnTo>
                    <a:pt x="83" y="171"/>
                  </a:lnTo>
                  <a:lnTo>
                    <a:pt x="90" y="182"/>
                  </a:lnTo>
                  <a:lnTo>
                    <a:pt x="90" y="185"/>
                  </a:lnTo>
                  <a:lnTo>
                    <a:pt x="95" y="182"/>
                  </a:lnTo>
                  <a:lnTo>
                    <a:pt x="88" y="171"/>
                  </a:lnTo>
                  <a:lnTo>
                    <a:pt x="86" y="166"/>
                  </a:lnTo>
                  <a:lnTo>
                    <a:pt x="76" y="152"/>
                  </a:lnTo>
                  <a:lnTo>
                    <a:pt x="71" y="152"/>
                  </a:lnTo>
                  <a:close/>
                  <a:moveTo>
                    <a:pt x="405" y="137"/>
                  </a:moveTo>
                  <a:lnTo>
                    <a:pt x="372" y="159"/>
                  </a:lnTo>
                  <a:lnTo>
                    <a:pt x="372" y="163"/>
                  </a:lnTo>
                  <a:lnTo>
                    <a:pt x="403" y="145"/>
                  </a:lnTo>
                  <a:lnTo>
                    <a:pt x="405" y="137"/>
                  </a:lnTo>
                  <a:close/>
                  <a:moveTo>
                    <a:pt x="483" y="88"/>
                  </a:moveTo>
                  <a:lnTo>
                    <a:pt x="469" y="97"/>
                  </a:lnTo>
                  <a:lnTo>
                    <a:pt x="464" y="99"/>
                  </a:lnTo>
                  <a:lnTo>
                    <a:pt x="410" y="135"/>
                  </a:lnTo>
                  <a:lnTo>
                    <a:pt x="407" y="140"/>
                  </a:lnTo>
                  <a:lnTo>
                    <a:pt x="467" y="104"/>
                  </a:lnTo>
                  <a:lnTo>
                    <a:pt x="471" y="102"/>
                  </a:lnTo>
                  <a:lnTo>
                    <a:pt x="483" y="95"/>
                  </a:lnTo>
                  <a:lnTo>
                    <a:pt x="483" y="88"/>
                  </a:lnTo>
                  <a:close/>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close/>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close/>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close/>
                  <a:moveTo>
                    <a:pt x="313" y="19"/>
                  </a:moveTo>
                  <a:lnTo>
                    <a:pt x="308" y="19"/>
                  </a:lnTo>
                  <a:lnTo>
                    <a:pt x="301" y="23"/>
                  </a:lnTo>
                  <a:lnTo>
                    <a:pt x="306" y="21"/>
                  </a:lnTo>
                  <a:lnTo>
                    <a:pt x="313" y="19"/>
                  </a:lnTo>
                  <a:close/>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close/>
                  <a:moveTo>
                    <a:pt x="502" y="7"/>
                  </a:moveTo>
                  <a:lnTo>
                    <a:pt x="493" y="7"/>
                  </a:lnTo>
                  <a:lnTo>
                    <a:pt x="488" y="7"/>
                  </a:lnTo>
                  <a:lnTo>
                    <a:pt x="433" y="12"/>
                  </a:lnTo>
                  <a:lnTo>
                    <a:pt x="433" y="14"/>
                  </a:lnTo>
                  <a:lnTo>
                    <a:pt x="490" y="12"/>
                  </a:lnTo>
                  <a:lnTo>
                    <a:pt x="495" y="12"/>
                  </a:lnTo>
                  <a:lnTo>
                    <a:pt x="500" y="12"/>
                  </a:lnTo>
                  <a:lnTo>
                    <a:pt x="502" y="7"/>
                  </a:lnTo>
                  <a:close/>
                  <a:moveTo>
                    <a:pt x="568" y="4"/>
                  </a:moveTo>
                  <a:lnTo>
                    <a:pt x="561" y="7"/>
                  </a:lnTo>
                  <a:lnTo>
                    <a:pt x="568" y="7"/>
                  </a:lnTo>
                  <a:lnTo>
                    <a:pt x="568" y="4"/>
                  </a:lnTo>
                  <a:close/>
                  <a:moveTo>
                    <a:pt x="561" y="2"/>
                  </a:moveTo>
                  <a:lnTo>
                    <a:pt x="512" y="7"/>
                  </a:lnTo>
                  <a:lnTo>
                    <a:pt x="507" y="7"/>
                  </a:lnTo>
                  <a:lnTo>
                    <a:pt x="507" y="7"/>
                  </a:lnTo>
                  <a:lnTo>
                    <a:pt x="504" y="12"/>
                  </a:lnTo>
                  <a:lnTo>
                    <a:pt x="509" y="12"/>
                  </a:lnTo>
                  <a:lnTo>
                    <a:pt x="514" y="9"/>
                  </a:lnTo>
                  <a:lnTo>
                    <a:pt x="552" y="7"/>
                  </a:lnTo>
                  <a:lnTo>
                    <a:pt x="561" y="2"/>
                  </a:lnTo>
                  <a:close/>
                  <a:moveTo>
                    <a:pt x="618" y="4"/>
                  </a:moveTo>
                  <a:lnTo>
                    <a:pt x="618" y="4"/>
                  </a:lnTo>
                  <a:lnTo>
                    <a:pt x="618" y="4"/>
                  </a:lnTo>
                  <a:close/>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4" name="Freeform 24"/>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moveTo>
                    <a:pt x="251" y="232"/>
                  </a:moveTo>
                  <a:lnTo>
                    <a:pt x="194" y="270"/>
                  </a:lnTo>
                  <a:lnTo>
                    <a:pt x="204" y="268"/>
                  </a:lnTo>
                  <a:lnTo>
                    <a:pt x="256" y="237"/>
                  </a:lnTo>
                  <a:lnTo>
                    <a:pt x="251" y="232"/>
                  </a:lnTo>
                  <a:moveTo>
                    <a:pt x="126" y="232"/>
                  </a:moveTo>
                  <a:lnTo>
                    <a:pt x="123" y="237"/>
                  </a:lnTo>
                  <a:lnTo>
                    <a:pt x="138" y="261"/>
                  </a:lnTo>
                  <a:lnTo>
                    <a:pt x="140" y="266"/>
                  </a:lnTo>
                  <a:lnTo>
                    <a:pt x="147" y="275"/>
                  </a:lnTo>
                  <a:lnTo>
                    <a:pt x="152" y="275"/>
                  </a:lnTo>
                  <a:lnTo>
                    <a:pt x="142" y="261"/>
                  </a:lnTo>
                  <a:lnTo>
                    <a:pt x="138" y="254"/>
                  </a:lnTo>
                  <a:lnTo>
                    <a:pt x="126" y="232"/>
                  </a:lnTo>
                  <a:moveTo>
                    <a:pt x="100" y="192"/>
                  </a:moveTo>
                  <a:lnTo>
                    <a:pt x="97" y="194"/>
                  </a:lnTo>
                  <a:lnTo>
                    <a:pt x="100" y="199"/>
                  </a:lnTo>
                  <a:lnTo>
                    <a:pt x="121" y="232"/>
                  </a:lnTo>
                  <a:lnTo>
                    <a:pt x="123" y="228"/>
                  </a:lnTo>
                  <a:lnTo>
                    <a:pt x="104" y="199"/>
                  </a:lnTo>
                  <a:lnTo>
                    <a:pt x="102" y="194"/>
                  </a:lnTo>
                  <a:lnTo>
                    <a:pt x="100" y="192"/>
                  </a:lnTo>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moveTo>
                    <a:pt x="97" y="187"/>
                  </a:moveTo>
                  <a:lnTo>
                    <a:pt x="93" y="190"/>
                  </a:lnTo>
                  <a:lnTo>
                    <a:pt x="95" y="192"/>
                  </a:lnTo>
                  <a:lnTo>
                    <a:pt x="97" y="187"/>
                  </a:lnTo>
                  <a:lnTo>
                    <a:pt x="97" y="187"/>
                  </a:lnTo>
                  <a:lnTo>
                    <a:pt x="97" y="187"/>
                  </a:lnTo>
                  <a:moveTo>
                    <a:pt x="341" y="178"/>
                  </a:moveTo>
                  <a:lnTo>
                    <a:pt x="332" y="185"/>
                  </a:lnTo>
                  <a:lnTo>
                    <a:pt x="336" y="185"/>
                  </a:lnTo>
                  <a:lnTo>
                    <a:pt x="344" y="180"/>
                  </a:lnTo>
                  <a:lnTo>
                    <a:pt x="341" y="178"/>
                  </a:lnTo>
                  <a:moveTo>
                    <a:pt x="370" y="161"/>
                  </a:moveTo>
                  <a:lnTo>
                    <a:pt x="353" y="171"/>
                  </a:lnTo>
                  <a:lnTo>
                    <a:pt x="348" y="173"/>
                  </a:lnTo>
                  <a:lnTo>
                    <a:pt x="346" y="175"/>
                  </a:lnTo>
                  <a:lnTo>
                    <a:pt x="346" y="178"/>
                  </a:lnTo>
                  <a:lnTo>
                    <a:pt x="358" y="173"/>
                  </a:lnTo>
                  <a:lnTo>
                    <a:pt x="358" y="171"/>
                  </a:lnTo>
                  <a:lnTo>
                    <a:pt x="370" y="166"/>
                  </a:lnTo>
                  <a:lnTo>
                    <a:pt x="370" y="161"/>
                  </a:lnTo>
                  <a:moveTo>
                    <a:pt x="71" y="152"/>
                  </a:moveTo>
                  <a:lnTo>
                    <a:pt x="78" y="166"/>
                  </a:lnTo>
                  <a:lnTo>
                    <a:pt x="83" y="171"/>
                  </a:lnTo>
                  <a:lnTo>
                    <a:pt x="90" y="182"/>
                  </a:lnTo>
                  <a:lnTo>
                    <a:pt x="90" y="185"/>
                  </a:lnTo>
                  <a:lnTo>
                    <a:pt x="95" y="182"/>
                  </a:lnTo>
                  <a:lnTo>
                    <a:pt x="88" y="171"/>
                  </a:lnTo>
                  <a:lnTo>
                    <a:pt x="86" y="166"/>
                  </a:lnTo>
                  <a:lnTo>
                    <a:pt x="76" y="152"/>
                  </a:lnTo>
                  <a:lnTo>
                    <a:pt x="71" y="152"/>
                  </a:lnTo>
                  <a:moveTo>
                    <a:pt x="405" y="137"/>
                  </a:moveTo>
                  <a:lnTo>
                    <a:pt x="372" y="159"/>
                  </a:lnTo>
                  <a:lnTo>
                    <a:pt x="372" y="163"/>
                  </a:lnTo>
                  <a:lnTo>
                    <a:pt x="403" y="145"/>
                  </a:lnTo>
                  <a:lnTo>
                    <a:pt x="405" y="137"/>
                  </a:lnTo>
                  <a:moveTo>
                    <a:pt x="483" y="88"/>
                  </a:moveTo>
                  <a:lnTo>
                    <a:pt x="469" y="97"/>
                  </a:lnTo>
                  <a:lnTo>
                    <a:pt x="464" y="99"/>
                  </a:lnTo>
                  <a:lnTo>
                    <a:pt x="410" y="135"/>
                  </a:lnTo>
                  <a:lnTo>
                    <a:pt x="407" y="140"/>
                  </a:lnTo>
                  <a:lnTo>
                    <a:pt x="467" y="104"/>
                  </a:lnTo>
                  <a:lnTo>
                    <a:pt x="471" y="102"/>
                  </a:lnTo>
                  <a:lnTo>
                    <a:pt x="483" y="95"/>
                  </a:lnTo>
                  <a:lnTo>
                    <a:pt x="483" y="88"/>
                  </a:lnTo>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moveTo>
                    <a:pt x="313" y="19"/>
                  </a:moveTo>
                  <a:lnTo>
                    <a:pt x="308" y="19"/>
                  </a:lnTo>
                  <a:lnTo>
                    <a:pt x="301" y="23"/>
                  </a:lnTo>
                  <a:lnTo>
                    <a:pt x="306" y="21"/>
                  </a:lnTo>
                  <a:lnTo>
                    <a:pt x="313" y="19"/>
                  </a:lnTo>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moveTo>
                    <a:pt x="502" y="7"/>
                  </a:moveTo>
                  <a:lnTo>
                    <a:pt x="493" y="7"/>
                  </a:lnTo>
                  <a:lnTo>
                    <a:pt x="488" y="7"/>
                  </a:lnTo>
                  <a:lnTo>
                    <a:pt x="433" y="12"/>
                  </a:lnTo>
                  <a:lnTo>
                    <a:pt x="433" y="14"/>
                  </a:lnTo>
                  <a:lnTo>
                    <a:pt x="490" y="12"/>
                  </a:lnTo>
                  <a:lnTo>
                    <a:pt x="495" y="12"/>
                  </a:lnTo>
                  <a:lnTo>
                    <a:pt x="500" y="12"/>
                  </a:lnTo>
                  <a:lnTo>
                    <a:pt x="502" y="7"/>
                  </a:lnTo>
                  <a:moveTo>
                    <a:pt x="568" y="4"/>
                  </a:moveTo>
                  <a:lnTo>
                    <a:pt x="561" y="7"/>
                  </a:lnTo>
                  <a:lnTo>
                    <a:pt x="568" y="7"/>
                  </a:lnTo>
                  <a:lnTo>
                    <a:pt x="568" y="4"/>
                  </a:lnTo>
                  <a:moveTo>
                    <a:pt x="561" y="2"/>
                  </a:moveTo>
                  <a:lnTo>
                    <a:pt x="512" y="7"/>
                  </a:lnTo>
                  <a:lnTo>
                    <a:pt x="507" y="7"/>
                  </a:lnTo>
                  <a:lnTo>
                    <a:pt x="507" y="7"/>
                  </a:lnTo>
                  <a:lnTo>
                    <a:pt x="504" y="12"/>
                  </a:lnTo>
                  <a:lnTo>
                    <a:pt x="509" y="12"/>
                  </a:lnTo>
                  <a:lnTo>
                    <a:pt x="514" y="9"/>
                  </a:lnTo>
                  <a:lnTo>
                    <a:pt x="552" y="7"/>
                  </a:lnTo>
                  <a:lnTo>
                    <a:pt x="561" y="2"/>
                  </a:lnTo>
                  <a:moveTo>
                    <a:pt x="618" y="4"/>
                  </a:moveTo>
                  <a:lnTo>
                    <a:pt x="618" y="4"/>
                  </a:lnTo>
                  <a:lnTo>
                    <a:pt x="618" y="4"/>
                  </a:lnTo>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5" name="Freeform 25"/>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close/>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close/>
                  <a:moveTo>
                    <a:pt x="315" y="353"/>
                  </a:moveTo>
                  <a:lnTo>
                    <a:pt x="308" y="370"/>
                  </a:lnTo>
                  <a:lnTo>
                    <a:pt x="312" y="372"/>
                  </a:lnTo>
                  <a:lnTo>
                    <a:pt x="319" y="353"/>
                  </a:lnTo>
                  <a:lnTo>
                    <a:pt x="315" y="353"/>
                  </a:lnTo>
                  <a:close/>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close/>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close/>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close/>
                  <a:moveTo>
                    <a:pt x="357" y="256"/>
                  </a:moveTo>
                  <a:lnTo>
                    <a:pt x="338" y="299"/>
                  </a:lnTo>
                  <a:lnTo>
                    <a:pt x="343" y="301"/>
                  </a:lnTo>
                  <a:lnTo>
                    <a:pt x="360" y="263"/>
                  </a:lnTo>
                  <a:lnTo>
                    <a:pt x="357" y="256"/>
                  </a:lnTo>
                  <a:close/>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close/>
                  <a:moveTo>
                    <a:pt x="139" y="209"/>
                  </a:moveTo>
                  <a:lnTo>
                    <a:pt x="111" y="228"/>
                  </a:lnTo>
                  <a:lnTo>
                    <a:pt x="113" y="232"/>
                  </a:lnTo>
                  <a:lnTo>
                    <a:pt x="142" y="213"/>
                  </a:lnTo>
                  <a:lnTo>
                    <a:pt x="139" y="209"/>
                  </a:lnTo>
                  <a:close/>
                  <a:moveTo>
                    <a:pt x="189" y="180"/>
                  </a:moveTo>
                  <a:lnTo>
                    <a:pt x="144" y="206"/>
                  </a:lnTo>
                  <a:lnTo>
                    <a:pt x="144" y="211"/>
                  </a:lnTo>
                  <a:lnTo>
                    <a:pt x="189" y="185"/>
                  </a:lnTo>
                  <a:lnTo>
                    <a:pt x="189" y="180"/>
                  </a:lnTo>
                  <a:close/>
                  <a:moveTo>
                    <a:pt x="270" y="128"/>
                  </a:moveTo>
                  <a:lnTo>
                    <a:pt x="229" y="154"/>
                  </a:lnTo>
                  <a:lnTo>
                    <a:pt x="227" y="156"/>
                  </a:lnTo>
                  <a:lnTo>
                    <a:pt x="194" y="175"/>
                  </a:lnTo>
                  <a:lnTo>
                    <a:pt x="194" y="182"/>
                  </a:lnTo>
                  <a:lnTo>
                    <a:pt x="229" y="159"/>
                  </a:lnTo>
                  <a:lnTo>
                    <a:pt x="232" y="156"/>
                  </a:lnTo>
                  <a:lnTo>
                    <a:pt x="267" y="135"/>
                  </a:lnTo>
                  <a:lnTo>
                    <a:pt x="270" y="128"/>
                  </a:lnTo>
                  <a:close/>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close/>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close/>
                  <a:moveTo>
                    <a:pt x="397" y="49"/>
                  </a:moveTo>
                  <a:lnTo>
                    <a:pt x="348" y="78"/>
                  </a:lnTo>
                  <a:lnTo>
                    <a:pt x="350" y="85"/>
                  </a:lnTo>
                  <a:lnTo>
                    <a:pt x="400" y="52"/>
                  </a:lnTo>
                  <a:lnTo>
                    <a:pt x="397" y="49"/>
                  </a:lnTo>
                  <a:close/>
                  <a:moveTo>
                    <a:pt x="466" y="11"/>
                  </a:moveTo>
                  <a:lnTo>
                    <a:pt x="466" y="11"/>
                  </a:lnTo>
                  <a:lnTo>
                    <a:pt x="466" y="11"/>
                  </a:lnTo>
                  <a:close/>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6" name="Freeform 26"/>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moveTo>
                    <a:pt x="315" y="353"/>
                  </a:moveTo>
                  <a:lnTo>
                    <a:pt x="308" y="370"/>
                  </a:lnTo>
                  <a:lnTo>
                    <a:pt x="312" y="372"/>
                  </a:lnTo>
                  <a:lnTo>
                    <a:pt x="319" y="353"/>
                  </a:lnTo>
                  <a:lnTo>
                    <a:pt x="315" y="353"/>
                  </a:lnTo>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moveTo>
                    <a:pt x="357" y="256"/>
                  </a:moveTo>
                  <a:lnTo>
                    <a:pt x="338" y="299"/>
                  </a:lnTo>
                  <a:lnTo>
                    <a:pt x="343" y="301"/>
                  </a:lnTo>
                  <a:lnTo>
                    <a:pt x="360" y="263"/>
                  </a:lnTo>
                  <a:lnTo>
                    <a:pt x="357" y="256"/>
                  </a:lnTo>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moveTo>
                    <a:pt x="139" y="209"/>
                  </a:moveTo>
                  <a:lnTo>
                    <a:pt x="111" y="228"/>
                  </a:lnTo>
                  <a:lnTo>
                    <a:pt x="113" y="232"/>
                  </a:lnTo>
                  <a:lnTo>
                    <a:pt x="142" y="213"/>
                  </a:lnTo>
                  <a:lnTo>
                    <a:pt x="139" y="209"/>
                  </a:lnTo>
                  <a:moveTo>
                    <a:pt x="189" y="180"/>
                  </a:moveTo>
                  <a:lnTo>
                    <a:pt x="144" y="206"/>
                  </a:lnTo>
                  <a:lnTo>
                    <a:pt x="144" y="211"/>
                  </a:lnTo>
                  <a:lnTo>
                    <a:pt x="189" y="185"/>
                  </a:lnTo>
                  <a:lnTo>
                    <a:pt x="189" y="180"/>
                  </a:lnTo>
                  <a:moveTo>
                    <a:pt x="270" y="128"/>
                  </a:moveTo>
                  <a:lnTo>
                    <a:pt x="229" y="154"/>
                  </a:lnTo>
                  <a:lnTo>
                    <a:pt x="227" y="156"/>
                  </a:lnTo>
                  <a:lnTo>
                    <a:pt x="194" y="175"/>
                  </a:lnTo>
                  <a:lnTo>
                    <a:pt x="194" y="182"/>
                  </a:lnTo>
                  <a:lnTo>
                    <a:pt x="229" y="159"/>
                  </a:lnTo>
                  <a:lnTo>
                    <a:pt x="232" y="156"/>
                  </a:lnTo>
                  <a:lnTo>
                    <a:pt x="267" y="135"/>
                  </a:lnTo>
                  <a:lnTo>
                    <a:pt x="270" y="128"/>
                  </a:lnTo>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moveTo>
                    <a:pt x="397" y="49"/>
                  </a:moveTo>
                  <a:lnTo>
                    <a:pt x="348" y="78"/>
                  </a:lnTo>
                  <a:lnTo>
                    <a:pt x="350" y="85"/>
                  </a:lnTo>
                  <a:lnTo>
                    <a:pt x="400" y="52"/>
                  </a:lnTo>
                  <a:lnTo>
                    <a:pt x="397" y="49"/>
                  </a:lnTo>
                  <a:moveTo>
                    <a:pt x="466" y="11"/>
                  </a:moveTo>
                  <a:lnTo>
                    <a:pt x="466" y="11"/>
                  </a:lnTo>
                  <a:lnTo>
                    <a:pt x="466" y="11"/>
                  </a:lnTo>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7" name="Freeform 27"/>
            <p:cNvSpPr>
              <a:spLocks noEditPoints="1"/>
            </p:cNvSpPr>
            <p:nvPr/>
          </p:nvSpPr>
          <p:spPr bwMode="auto">
            <a:xfrm>
              <a:off x="10314901" y="2812046"/>
              <a:ext cx="372127" cy="1188922"/>
            </a:xfrm>
            <a:custGeom>
              <a:avLst/>
              <a:gdLst>
                <a:gd name="T0" fmla="*/ 29 w 88"/>
                <a:gd name="T1" fmla="*/ 308 h 308"/>
                <a:gd name="T2" fmla="*/ 23 w 88"/>
                <a:gd name="T3" fmla="*/ 293 h 308"/>
                <a:gd name="T4" fmla="*/ 26 w 88"/>
                <a:gd name="T5" fmla="*/ 308 h 308"/>
                <a:gd name="T6" fmla="*/ 37 w 88"/>
                <a:gd name="T7" fmla="*/ 258 h 308"/>
                <a:gd name="T8" fmla="*/ 38 w 88"/>
                <a:gd name="T9" fmla="*/ 260 h 308"/>
                <a:gd name="T10" fmla="*/ 20 w 88"/>
                <a:gd name="T11" fmla="*/ 256 h 308"/>
                <a:gd name="T12" fmla="*/ 22 w 88"/>
                <a:gd name="T13" fmla="*/ 255 h 308"/>
                <a:gd name="T14" fmla="*/ 38 w 88"/>
                <a:gd name="T15" fmla="*/ 252 h 308"/>
                <a:gd name="T16" fmla="*/ 39 w 88"/>
                <a:gd name="T17" fmla="*/ 257 h 308"/>
                <a:gd name="T18" fmla="*/ 41 w 88"/>
                <a:gd name="T19" fmla="*/ 245 h 308"/>
                <a:gd name="T20" fmla="*/ 20 w 88"/>
                <a:gd name="T21" fmla="*/ 253 h 308"/>
                <a:gd name="T22" fmla="*/ 21 w 88"/>
                <a:gd name="T23" fmla="*/ 253 h 308"/>
                <a:gd name="T24" fmla="*/ 20 w 88"/>
                <a:gd name="T25" fmla="*/ 237 h 308"/>
                <a:gd name="T26" fmla="*/ 20 w 88"/>
                <a:gd name="T27" fmla="*/ 237 h 308"/>
                <a:gd name="T28" fmla="*/ 42 w 88"/>
                <a:gd name="T29" fmla="*/ 242 h 308"/>
                <a:gd name="T30" fmla="*/ 16 w 88"/>
                <a:gd name="T31" fmla="*/ 211 h 308"/>
                <a:gd name="T32" fmla="*/ 18 w 88"/>
                <a:gd name="T33" fmla="*/ 236 h 308"/>
                <a:gd name="T34" fmla="*/ 16 w 88"/>
                <a:gd name="T35" fmla="*/ 211 h 308"/>
                <a:gd name="T36" fmla="*/ 46 w 88"/>
                <a:gd name="T37" fmla="*/ 209 h 308"/>
                <a:gd name="T38" fmla="*/ 46 w 88"/>
                <a:gd name="T39" fmla="*/ 211 h 308"/>
                <a:gd name="T40" fmla="*/ 47 w 88"/>
                <a:gd name="T41" fmla="*/ 214 h 308"/>
                <a:gd name="T42" fmla="*/ 49 w 88"/>
                <a:gd name="T43" fmla="*/ 203 h 308"/>
                <a:gd name="T44" fmla="*/ 65 w 88"/>
                <a:gd name="T45" fmla="*/ 111 h 308"/>
                <a:gd name="T46" fmla="*/ 50 w 88"/>
                <a:gd name="T47" fmla="*/ 199 h 308"/>
                <a:gd name="T48" fmla="*/ 67 w 88"/>
                <a:gd name="T49" fmla="*/ 112 h 308"/>
                <a:gd name="T50" fmla="*/ 7 w 88"/>
                <a:gd name="T51" fmla="*/ 87 h 308"/>
                <a:gd name="T52" fmla="*/ 8 w 88"/>
                <a:gd name="T53" fmla="*/ 101 h 308"/>
                <a:gd name="T54" fmla="*/ 8 w 88"/>
                <a:gd name="T55" fmla="*/ 108 h 308"/>
                <a:gd name="T56" fmla="*/ 12 w 88"/>
                <a:gd name="T57" fmla="*/ 151 h 308"/>
                <a:gd name="T58" fmla="*/ 13 w 88"/>
                <a:gd name="T59" fmla="*/ 163 h 308"/>
                <a:gd name="T60" fmla="*/ 14 w 88"/>
                <a:gd name="T61" fmla="*/ 160 h 308"/>
                <a:gd name="T62" fmla="*/ 13 w 88"/>
                <a:gd name="T63" fmla="*/ 142 h 308"/>
                <a:gd name="T64" fmla="*/ 10 w 88"/>
                <a:gd name="T65" fmla="*/ 105 h 308"/>
                <a:gd name="T66" fmla="*/ 9 w 88"/>
                <a:gd name="T67" fmla="*/ 90 h 308"/>
                <a:gd name="T68" fmla="*/ 8 w 88"/>
                <a:gd name="T69" fmla="*/ 85 h 308"/>
                <a:gd name="T70" fmla="*/ 0 w 88"/>
                <a:gd name="T71" fmla="*/ 0 h 308"/>
                <a:gd name="T72" fmla="*/ 5 w 88"/>
                <a:gd name="T73" fmla="*/ 45 h 308"/>
                <a:gd name="T74" fmla="*/ 76 w 88"/>
                <a:gd name="T75" fmla="*/ 4 h 308"/>
                <a:gd name="T76" fmla="*/ 78 w 88"/>
                <a:gd name="T77" fmla="*/ 46 h 308"/>
                <a:gd name="T78" fmla="*/ 67 w 88"/>
                <a:gd name="T79" fmla="*/ 110 h 308"/>
                <a:gd name="T80" fmla="*/ 88 w 88"/>
                <a:gd name="T81" fmla="*/ 4 h 308"/>
                <a:gd name="T82" fmla="*/ 76 w 88"/>
                <a:gd name="T83" fmla="*/ 2 h 308"/>
                <a:gd name="T84" fmla="*/ 0 w 88"/>
                <a:gd name="T8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308">
                  <a:moveTo>
                    <a:pt x="29" y="297"/>
                  </a:moveTo>
                  <a:cubicBezTo>
                    <a:pt x="27" y="308"/>
                    <a:pt x="27" y="308"/>
                    <a:pt x="27" y="308"/>
                  </a:cubicBezTo>
                  <a:cubicBezTo>
                    <a:pt x="28" y="308"/>
                    <a:pt x="28" y="308"/>
                    <a:pt x="29" y="308"/>
                  </a:cubicBezTo>
                  <a:cubicBezTo>
                    <a:pt x="31" y="297"/>
                    <a:pt x="31" y="297"/>
                    <a:pt x="31" y="297"/>
                  </a:cubicBezTo>
                  <a:cubicBezTo>
                    <a:pt x="29" y="297"/>
                    <a:pt x="29" y="297"/>
                    <a:pt x="29" y="297"/>
                  </a:cubicBezTo>
                  <a:moveTo>
                    <a:pt x="23" y="293"/>
                  </a:moveTo>
                  <a:cubicBezTo>
                    <a:pt x="24" y="308"/>
                    <a:pt x="24" y="308"/>
                    <a:pt x="24" y="308"/>
                  </a:cubicBezTo>
                  <a:cubicBezTo>
                    <a:pt x="24" y="308"/>
                    <a:pt x="25" y="308"/>
                    <a:pt x="25" y="308"/>
                  </a:cubicBezTo>
                  <a:cubicBezTo>
                    <a:pt x="25" y="308"/>
                    <a:pt x="26" y="308"/>
                    <a:pt x="26" y="308"/>
                  </a:cubicBezTo>
                  <a:cubicBezTo>
                    <a:pt x="25" y="294"/>
                    <a:pt x="25" y="294"/>
                    <a:pt x="25" y="294"/>
                  </a:cubicBezTo>
                  <a:cubicBezTo>
                    <a:pt x="23" y="293"/>
                    <a:pt x="23" y="293"/>
                    <a:pt x="23" y="293"/>
                  </a:cubicBezTo>
                  <a:moveTo>
                    <a:pt x="37" y="258"/>
                  </a:moveTo>
                  <a:cubicBezTo>
                    <a:pt x="30" y="295"/>
                    <a:pt x="30" y="295"/>
                    <a:pt x="30" y="295"/>
                  </a:cubicBezTo>
                  <a:cubicBezTo>
                    <a:pt x="31" y="296"/>
                    <a:pt x="31" y="296"/>
                    <a:pt x="31" y="296"/>
                  </a:cubicBezTo>
                  <a:cubicBezTo>
                    <a:pt x="38" y="260"/>
                    <a:pt x="38" y="260"/>
                    <a:pt x="38" y="260"/>
                  </a:cubicBezTo>
                  <a:cubicBezTo>
                    <a:pt x="37" y="258"/>
                    <a:pt x="37" y="258"/>
                    <a:pt x="37" y="258"/>
                  </a:cubicBezTo>
                  <a:moveTo>
                    <a:pt x="22" y="255"/>
                  </a:moveTo>
                  <a:cubicBezTo>
                    <a:pt x="20" y="256"/>
                    <a:pt x="20" y="256"/>
                    <a:pt x="20" y="256"/>
                  </a:cubicBezTo>
                  <a:cubicBezTo>
                    <a:pt x="23" y="291"/>
                    <a:pt x="23" y="291"/>
                    <a:pt x="23" y="291"/>
                  </a:cubicBezTo>
                  <a:cubicBezTo>
                    <a:pt x="24" y="292"/>
                    <a:pt x="24" y="292"/>
                    <a:pt x="24" y="292"/>
                  </a:cubicBezTo>
                  <a:cubicBezTo>
                    <a:pt x="22" y="255"/>
                    <a:pt x="22" y="255"/>
                    <a:pt x="22" y="255"/>
                  </a:cubicBezTo>
                  <a:moveTo>
                    <a:pt x="41" y="245"/>
                  </a:moveTo>
                  <a:cubicBezTo>
                    <a:pt x="39" y="246"/>
                    <a:pt x="39" y="246"/>
                    <a:pt x="39" y="246"/>
                  </a:cubicBezTo>
                  <a:cubicBezTo>
                    <a:pt x="38" y="252"/>
                    <a:pt x="38" y="252"/>
                    <a:pt x="38" y="252"/>
                  </a:cubicBezTo>
                  <a:cubicBezTo>
                    <a:pt x="38" y="254"/>
                    <a:pt x="38" y="254"/>
                    <a:pt x="38" y="254"/>
                  </a:cubicBezTo>
                  <a:cubicBezTo>
                    <a:pt x="37" y="256"/>
                    <a:pt x="37" y="256"/>
                    <a:pt x="37" y="256"/>
                  </a:cubicBezTo>
                  <a:cubicBezTo>
                    <a:pt x="39" y="257"/>
                    <a:pt x="39" y="257"/>
                    <a:pt x="39" y="257"/>
                  </a:cubicBezTo>
                  <a:cubicBezTo>
                    <a:pt x="39" y="253"/>
                    <a:pt x="39" y="253"/>
                    <a:pt x="39" y="253"/>
                  </a:cubicBezTo>
                  <a:cubicBezTo>
                    <a:pt x="40" y="252"/>
                    <a:pt x="40" y="252"/>
                    <a:pt x="40" y="252"/>
                  </a:cubicBezTo>
                  <a:cubicBezTo>
                    <a:pt x="41" y="245"/>
                    <a:pt x="41" y="245"/>
                    <a:pt x="41" y="245"/>
                  </a:cubicBezTo>
                  <a:moveTo>
                    <a:pt x="19" y="239"/>
                  </a:moveTo>
                  <a:cubicBezTo>
                    <a:pt x="19" y="240"/>
                    <a:pt x="19" y="240"/>
                    <a:pt x="19" y="240"/>
                  </a:cubicBezTo>
                  <a:cubicBezTo>
                    <a:pt x="20" y="253"/>
                    <a:pt x="20" y="253"/>
                    <a:pt x="20" y="253"/>
                  </a:cubicBezTo>
                  <a:cubicBezTo>
                    <a:pt x="20" y="254"/>
                    <a:pt x="20" y="254"/>
                    <a:pt x="20" y="254"/>
                  </a:cubicBezTo>
                  <a:cubicBezTo>
                    <a:pt x="21" y="254"/>
                    <a:pt x="21" y="254"/>
                    <a:pt x="21" y="254"/>
                  </a:cubicBezTo>
                  <a:cubicBezTo>
                    <a:pt x="21" y="253"/>
                    <a:pt x="21" y="253"/>
                    <a:pt x="21" y="253"/>
                  </a:cubicBezTo>
                  <a:cubicBezTo>
                    <a:pt x="20" y="241"/>
                    <a:pt x="20" y="241"/>
                    <a:pt x="20" y="241"/>
                  </a:cubicBezTo>
                  <a:cubicBezTo>
                    <a:pt x="19" y="239"/>
                    <a:pt x="19" y="239"/>
                    <a:pt x="19" y="239"/>
                  </a:cubicBezTo>
                  <a:moveTo>
                    <a:pt x="20" y="237"/>
                  </a:moveTo>
                  <a:cubicBezTo>
                    <a:pt x="20" y="238"/>
                    <a:pt x="20" y="238"/>
                    <a:pt x="20" y="238"/>
                  </a:cubicBezTo>
                  <a:cubicBezTo>
                    <a:pt x="20" y="238"/>
                    <a:pt x="20" y="238"/>
                    <a:pt x="20" y="238"/>
                  </a:cubicBezTo>
                  <a:cubicBezTo>
                    <a:pt x="20" y="237"/>
                    <a:pt x="20" y="237"/>
                    <a:pt x="20" y="237"/>
                  </a:cubicBezTo>
                  <a:moveTo>
                    <a:pt x="43" y="224"/>
                  </a:moveTo>
                  <a:cubicBezTo>
                    <a:pt x="40" y="244"/>
                    <a:pt x="40" y="244"/>
                    <a:pt x="40" y="244"/>
                  </a:cubicBezTo>
                  <a:cubicBezTo>
                    <a:pt x="42" y="242"/>
                    <a:pt x="42" y="242"/>
                    <a:pt x="42" y="242"/>
                  </a:cubicBezTo>
                  <a:cubicBezTo>
                    <a:pt x="45" y="225"/>
                    <a:pt x="45" y="225"/>
                    <a:pt x="45" y="225"/>
                  </a:cubicBezTo>
                  <a:cubicBezTo>
                    <a:pt x="43" y="224"/>
                    <a:pt x="43" y="224"/>
                    <a:pt x="43" y="224"/>
                  </a:cubicBezTo>
                  <a:moveTo>
                    <a:pt x="16" y="211"/>
                  </a:moveTo>
                  <a:cubicBezTo>
                    <a:pt x="16" y="212"/>
                    <a:pt x="16" y="212"/>
                    <a:pt x="16" y="212"/>
                  </a:cubicBezTo>
                  <a:cubicBezTo>
                    <a:pt x="18" y="236"/>
                    <a:pt x="18" y="236"/>
                    <a:pt x="18" y="236"/>
                  </a:cubicBezTo>
                  <a:cubicBezTo>
                    <a:pt x="18" y="236"/>
                    <a:pt x="18" y="236"/>
                    <a:pt x="18" y="236"/>
                  </a:cubicBezTo>
                  <a:cubicBezTo>
                    <a:pt x="20" y="234"/>
                    <a:pt x="20" y="234"/>
                    <a:pt x="20" y="234"/>
                  </a:cubicBezTo>
                  <a:cubicBezTo>
                    <a:pt x="18" y="212"/>
                    <a:pt x="18" y="212"/>
                    <a:pt x="18" y="212"/>
                  </a:cubicBezTo>
                  <a:cubicBezTo>
                    <a:pt x="16" y="211"/>
                    <a:pt x="16" y="211"/>
                    <a:pt x="16" y="211"/>
                  </a:cubicBezTo>
                  <a:moveTo>
                    <a:pt x="48" y="199"/>
                  </a:moveTo>
                  <a:cubicBezTo>
                    <a:pt x="48" y="200"/>
                    <a:pt x="48" y="200"/>
                    <a:pt x="48" y="200"/>
                  </a:cubicBezTo>
                  <a:cubicBezTo>
                    <a:pt x="46" y="209"/>
                    <a:pt x="46" y="209"/>
                    <a:pt x="46" y="209"/>
                  </a:cubicBezTo>
                  <a:cubicBezTo>
                    <a:pt x="46" y="209"/>
                    <a:pt x="46" y="209"/>
                    <a:pt x="46" y="209"/>
                  </a:cubicBezTo>
                  <a:cubicBezTo>
                    <a:pt x="46" y="211"/>
                    <a:pt x="46" y="211"/>
                    <a:pt x="46" y="211"/>
                  </a:cubicBezTo>
                  <a:cubicBezTo>
                    <a:pt x="46" y="211"/>
                    <a:pt x="46" y="211"/>
                    <a:pt x="46" y="211"/>
                  </a:cubicBezTo>
                  <a:cubicBezTo>
                    <a:pt x="44" y="222"/>
                    <a:pt x="44" y="222"/>
                    <a:pt x="44" y="222"/>
                  </a:cubicBezTo>
                  <a:cubicBezTo>
                    <a:pt x="45" y="223"/>
                    <a:pt x="45" y="223"/>
                    <a:pt x="45" y="223"/>
                  </a:cubicBezTo>
                  <a:cubicBezTo>
                    <a:pt x="47" y="214"/>
                    <a:pt x="47" y="214"/>
                    <a:pt x="47" y="214"/>
                  </a:cubicBezTo>
                  <a:cubicBezTo>
                    <a:pt x="48" y="211"/>
                    <a:pt x="48" y="211"/>
                    <a:pt x="48" y="211"/>
                  </a:cubicBezTo>
                  <a:cubicBezTo>
                    <a:pt x="48" y="209"/>
                    <a:pt x="48" y="209"/>
                    <a:pt x="48" y="209"/>
                  </a:cubicBezTo>
                  <a:cubicBezTo>
                    <a:pt x="49" y="203"/>
                    <a:pt x="49" y="203"/>
                    <a:pt x="49" y="203"/>
                  </a:cubicBezTo>
                  <a:cubicBezTo>
                    <a:pt x="50" y="201"/>
                    <a:pt x="50" y="201"/>
                    <a:pt x="50" y="201"/>
                  </a:cubicBezTo>
                  <a:cubicBezTo>
                    <a:pt x="48" y="199"/>
                    <a:pt x="48" y="199"/>
                    <a:pt x="48" y="199"/>
                  </a:cubicBezTo>
                  <a:moveTo>
                    <a:pt x="65" y="111"/>
                  </a:moveTo>
                  <a:cubicBezTo>
                    <a:pt x="64" y="117"/>
                    <a:pt x="64" y="117"/>
                    <a:pt x="64" y="117"/>
                  </a:cubicBezTo>
                  <a:cubicBezTo>
                    <a:pt x="49" y="197"/>
                    <a:pt x="49" y="197"/>
                    <a:pt x="49" y="197"/>
                  </a:cubicBezTo>
                  <a:cubicBezTo>
                    <a:pt x="50" y="199"/>
                    <a:pt x="50" y="199"/>
                    <a:pt x="50" y="199"/>
                  </a:cubicBezTo>
                  <a:cubicBezTo>
                    <a:pt x="63" y="134"/>
                    <a:pt x="63" y="134"/>
                    <a:pt x="63" y="134"/>
                  </a:cubicBezTo>
                  <a:cubicBezTo>
                    <a:pt x="66" y="117"/>
                    <a:pt x="66" y="117"/>
                    <a:pt x="66" y="117"/>
                  </a:cubicBezTo>
                  <a:cubicBezTo>
                    <a:pt x="67" y="112"/>
                    <a:pt x="67" y="112"/>
                    <a:pt x="67" y="112"/>
                  </a:cubicBezTo>
                  <a:cubicBezTo>
                    <a:pt x="65" y="111"/>
                    <a:pt x="65" y="111"/>
                    <a:pt x="65" y="111"/>
                  </a:cubicBezTo>
                  <a:moveTo>
                    <a:pt x="4" y="46"/>
                  </a:moveTo>
                  <a:cubicBezTo>
                    <a:pt x="7" y="87"/>
                    <a:pt x="7" y="87"/>
                    <a:pt x="7" y="87"/>
                  </a:cubicBezTo>
                  <a:cubicBezTo>
                    <a:pt x="7" y="89"/>
                    <a:pt x="7" y="89"/>
                    <a:pt x="7" y="89"/>
                  </a:cubicBezTo>
                  <a:cubicBezTo>
                    <a:pt x="7" y="90"/>
                    <a:pt x="7" y="90"/>
                    <a:pt x="7" y="90"/>
                  </a:cubicBezTo>
                  <a:cubicBezTo>
                    <a:pt x="8" y="101"/>
                    <a:pt x="8" y="101"/>
                    <a:pt x="8" y="101"/>
                  </a:cubicBezTo>
                  <a:cubicBezTo>
                    <a:pt x="8" y="103"/>
                    <a:pt x="8" y="103"/>
                    <a:pt x="8" y="103"/>
                  </a:cubicBezTo>
                  <a:cubicBezTo>
                    <a:pt x="8" y="106"/>
                    <a:pt x="8" y="106"/>
                    <a:pt x="8" y="106"/>
                  </a:cubicBezTo>
                  <a:cubicBezTo>
                    <a:pt x="8" y="108"/>
                    <a:pt x="8" y="108"/>
                    <a:pt x="8" y="108"/>
                  </a:cubicBezTo>
                  <a:cubicBezTo>
                    <a:pt x="10" y="135"/>
                    <a:pt x="10" y="135"/>
                    <a:pt x="10" y="135"/>
                  </a:cubicBezTo>
                  <a:cubicBezTo>
                    <a:pt x="11" y="139"/>
                    <a:pt x="11" y="139"/>
                    <a:pt x="11" y="139"/>
                  </a:cubicBezTo>
                  <a:cubicBezTo>
                    <a:pt x="12" y="151"/>
                    <a:pt x="12" y="151"/>
                    <a:pt x="12" y="151"/>
                  </a:cubicBezTo>
                  <a:cubicBezTo>
                    <a:pt x="12" y="155"/>
                    <a:pt x="12" y="155"/>
                    <a:pt x="12" y="155"/>
                  </a:cubicBezTo>
                  <a:cubicBezTo>
                    <a:pt x="12" y="160"/>
                    <a:pt x="12" y="160"/>
                    <a:pt x="12" y="160"/>
                  </a:cubicBezTo>
                  <a:cubicBezTo>
                    <a:pt x="13" y="163"/>
                    <a:pt x="13" y="163"/>
                    <a:pt x="13" y="163"/>
                  </a:cubicBezTo>
                  <a:cubicBezTo>
                    <a:pt x="16" y="209"/>
                    <a:pt x="16" y="209"/>
                    <a:pt x="16" y="209"/>
                  </a:cubicBezTo>
                  <a:cubicBezTo>
                    <a:pt x="18" y="210"/>
                    <a:pt x="18" y="210"/>
                    <a:pt x="18" y="210"/>
                  </a:cubicBezTo>
                  <a:cubicBezTo>
                    <a:pt x="14" y="160"/>
                    <a:pt x="14" y="160"/>
                    <a:pt x="14" y="160"/>
                  </a:cubicBezTo>
                  <a:cubicBezTo>
                    <a:pt x="14" y="156"/>
                    <a:pt x="14" y="156"/>
                    <a:pt x="14" y="156"/>
                  </a:cubicBezTo>
                  <a:cubicBezTo>
                    <a:pt x="14" y="155"/>
                    <a:pt x="14" y="155"/>
                    <a:pt x="14" y="155"/>
                  </a:cubicBezTo>
                  <a:cubicBezTo>
                    <a:pt x="13" y="142"/>
                    <a:pt x="13" y="142"/>
                    <a:pt x="13" y="142"/>
                  </a:cubicBezTo>
                  <a:cubicBezTo>
                    <a:pt x="12" y="138"/>
                    <a:pt x="12" y="138"/>
                    <a:pt x="12" y="138"/>
                  </a:cubicBezTo>
                  <a:cubicBezTo>
                    <a:pt x="10" y="107"/>
                    <a:pt x="10" y="107"/>
                    <a:pt x="10" y="107"/>
                  </a:cubicBezTo>
                  <a:cubicBezTo>
                    <a:pt x="10" y="105"/>
                    <a:pt x="10" y="105"/>
                    <a:pt x="10" y="105"/>
                  </a:cubicBezTo>
                  <a:cubicBezTo>
                    <a:pt x="10" y="102"/>
                    <a:pt x="10" y="102"/>
                    <a:pt x="10" y="102"/>
                  </a:cubicBezTo>
                  <a:cubicBezTo>
                    <a:pt x="10" y="100"/>
                    <a:pt x="10" y="100"/>
                    <a:pt x="10" y="100"/>
                  </a:cubicBezTo>
                  <a:cubicBezTo>
                    <a:pt x="9" y="90"/>
                    <a:pt x="9" y="90"/>
                    <a:pt x="9" y="90"/>
                  </a:cubicBezTo>
                  <a:cubicBezTo>
                    <a:pt x="9" y="88"/>
                    <a:pt x="9" y="88"/>
                    <a:pt x="9" y="88"/>
                  </a:cubicBezTo>
                  <a:cubicBezTo>
                    <a:pt x="9" y="88"/>
                    <a:pt x="9" y="88"/>
                    <a:pt x="9" y="88"/>
                  </a:cubicBezTo>
                  <a:cubicBezTo>
                    <a:pt x="8" y="85"/>
                    <a:pt x="8" y="85"/>
                    <a:pt x="8" y="85"/>
                  </a:cubicBezTo>
                  <a:cubicBezTo>
                    <a:pt x="5" y="48"/>
                    <a:pt x="5" y="48"/>
                    <a:pt x="5" y="48"/>
                  </a:cubicBezTo>
                  <a:cubicBezTo>
                    <a:pt x="4" y="46"/>
                    <a:pt x="4" y="46"/>
                    <a:pt x="4" y="46"/>
                  </a:cubicBezTo>
                  <a:moveTo>
                    <a:pt x="0" y="0"/>
                  </a:moveTo>
                  <a:cubicBezTo>
                    <a:pt x="0" y="2"/>
                    <a:pt x="0" y="2"/>
                    <a:pt x="0" y="2"/>
                  </a:cubicBezTo>
                  <a:cubicBezTo>
                    <a:pt x="3" y="43"/>
                    <a:pt x="3" y="43"/>
                    <a:pt x="3" y="43"/>
                  </a:cubicBezTo>
                  <a:cubicBezTo>
                    <a:pt x="5" y="45"/>
                    <a:pt x="5" y="45"/>
                    <a:pt x="5" y="45"/>
                  </a:cubicBezTo>
                  <a:cubicBezTo>
                    <a:pt x="2" y="2"/>
                    <a:pt x="2" y="2"/>
                    <a:pt x="2" y="2"/>
                  </a:cubicBezTo>
                  <a:cubicBezTo>
                    <a:pt x="74" y="4"/>
                    <a:pt x="74" y="4"/>
                    <a:pt x="74" y="4"/>
                  </a:cubicBezTo>
                  <a:cubicBezTo>
                    <a:pt x="76" y="4"/>
                    <a:pt x="76" y="4"/>
                    <a:pt x="76" y="4"/>
                  </a:cubicBezTo>
                  <a:cubicBezTo>
                    <a:pt x="86" y="4"/>
                    <a:pt x="86" y="4"/>
                    <a:pt x="86" y="4"/>
                  </a:cubicBezTo>
                  <a:cubicBezTo>
                    <a:pt x="79" y="39"/>
                    <a:pt x="79" y="39"/>
                    <a:pt x="79" y="39"/>
                  </a:cubicBezTo>
                  <a:cubicBezTo>
                    <a:pt x="78" y="46"/>
                    <a:pt x="78" y="46"/>
                    <a:pt x="78" y="46"/>
                  </a:cubicBezTo>
                  <a:cubicBezTo>
                    <a:pt x="67" y="99"/>
                    <a:pt x="67" y="99"/>
                    <a:pt x="67" y="99"/>
                  </a:cubicBezTo>
                  <a:cubicBezTo>
                    <a:pt x="66" y="108"/>
                    <a:pt x="66" y="108"/>
                    <a:pt x="66" y="108"/>
                  </a:cubicBezTo>
                  <a:cubicBezTo>
                    <a:pt x="67" y="110"/>
                    <a:pt x="67" y="110"/>
                    <a:pt x="67" y="110"/>
                  </a:cubicBezTo>
                  <a:cubicBezTo>
                    <a:pt x="78" y="53"/>
                    <a:pt x="78" y="53"/>
                    <a:pt x="78" y="53"/>
                  </a:cubicBezTo>
                  <a:cubicBezTo>
                    <a:pt x="80" y="46"/>
                    <a:pt x="80" y="46"/>
                    <a:pt x="80" y="46"/>
                  </a:cubicBezTo>
                  <a:cubicBezTo>
                    <a:pt x="88" y="4"/>
                    <a:pt x="88" y="4"/>
                    <a:pt x="88" y="4"/>
                  </a:cubicBezTo>
                  <a:cubicBezTo>
                    <a:pt x="88" y="2"/>
                    <a:pt x="88" y="2"/>
                    <a:pt x="88" y="2"/>
                  </a:cubicBezTo>
                  <a:cubicBezTo>
                    <a:pt x="86" y="2"/>
                    <a:pt x="86" y="2"/>
                    <a:pt x="86" y="2"/>
                  </a:cubicBezTo>
                  <a:cubicBezTo>
                    <a:pt x="76" y="2"/>
                    <a:pt x="76" y="2"/>
                    <a:pt x="76" y="2"/>
                  </a:cubicBezTo>
                  <a:cubicBezTo>
                    <a:pt x="74" y="2"/>
                    <a:pt x="74" y="2"/>
                    <a:pt x="74" y="2"/>
                  </a:cubicBezTo>
                  <a:cubicBezTo>
                    <a:pt x="2" y="0"/>
                    <a:pt x="2" y="0"/>
                    <a:pt x="2" y="0"/>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8" name="Freeform 28"/>
            <p:cNvSpPr>
              <a:spLocks noEditPoints="1"/>
            </p:cNvSpPr>
            <p:nvPr/>
          </p:nvSpPr>
          <p:spPr bwMode="auto">
            <a:xfrm>
              <a:off x="9908781" y="2862466"/>
              <a:ext cx="1010828" cy="1185668"/>
            </a:xfrm>
            <a:custGeom>
              <a:avLst/>
              <a:gdLst>
                <a:gd name="T0" fmla="*/ 98 w 239"/>
                <a:gd name="T1" fmla="*/ 253 h 307"/>
                <a:gd name="T2" fmla="*/ 117 w 239"/>
                <a:gd name="T3" fmla="*/ 241 h 307"/>
                <a:gd name="T4" fmla="*/ 101 w 239"/>
                <a:gd name="T5" fmla="*/ 252 h 307"/>
                <a:gd name="T6" fmla="*/ 123 w 239"/>
                <a:gd name="T7" fmla="*/ 239 h 307"/>
                <a:gd name="T8" fmla="*/ 157 w 239"/>
                <a:gd name="T9" fmla="*/ 219 h 307"/>
                <a:gd name="T10" fmla="*/ 126 w 239"/>
                <a:gd name="T11" fmla="*/ 236 h 307"/>
                <a:gd name="T12" fmla="*/ 156 w 239"/>
                <a:gd name="T13" fmla="*/ 222 h 307"/>
                <a:gd name="T14" fmla="*/ 165 w 239"/>
                <a:gd name="T15" fmla="*/ 214 h 307"/>
                <a:gd name="T16" fmla="*/ 161 w 239"/>
                <a:gd name="T17" fmla="*/ 219 h 307"/>
                <a:gd name="T18" fmla="*/ 165 w 239"/>
                <a:gd name="T19" fmla="*/ 214 h 307"/>
                <a:gd name="T20" fmla="*/ 167 w 239"/>
                <a:gd name="T21" fmla="*/ 213 h 307"/>
                <a:gd name="T22" fmla="*/ 197 w 239"/>
                <a:gd name="T23" fmla="*/ 199 h 307"/>
                <a:gd name="T24" fmla="*/ 200 w 239"/>
                <a:gd name="T25" fmla="*/ 198 h 307"/>
                <a:gd name="T26" fmla="*/ 21 w 239"/>
                <a:gd name="T27" fmla="*/ 199 h 307"/>
                <a:gd name="T28" fmla="*/ 12 w 239"/>
                <a:gd name="T29" fmla="*/ 246 h 307"/>
                <a:gd name="T30" fmla="*/ 3 w 239"/>
                <a:gd name="T31" fmla="*/ 305 h 307"/>
                <a:gd name="T32" fmla="*/ 13 w 239"/>
                <a:gd name="T33" fmla="*/ 248 h 307"/>
                <a:gd name="T34" fmla="*/ 22 w 239"/>
                <a:gd name="T35" fmla="*/ 201 h 307"/>
                <a:gd name="T36" fmla="*/ 24 w 239"/>
                <a:gd name="T37" fmla="*/ 181 h 307"/>
                <a:gd name="T38" fmla="*/ 24 w 239"/>
                <a:gd name="T39" fmla="*/ 181 h 307"/>
                <a:gd name="T40" fmla="*/ 227 w 239"/>
                <a:gd name="T41" fmla="*/ 182 h 307"/>
                <a:gd name="T42" fmla="*/ 26 w 239"/>
                <a:gd name="T43" fmla="*/ 181 h 307"/>
                <a:gd name="T44" fmla="*/ 234 w 239"/>
                <a:gd name="T45" fmla="*/ 179 h 307"/>
                <a:gd name="T46" fmla="*/ 236 w 239"/>
                <a:gd name="T47" fmla="*/ 176 h 307"/>
                <a:gd name="T48" fmla="*/ 239 w 239"/>
                <a:gd name="T49" fmla="*/ 176 h 307"/>
                <a:gd name="T50" fmla="*/ 28 w 239"/>
                <a:gd name="T51" fmla="*/ 162 h 307"/>
                <a:gd name="T52" fmla="*/ 25 w 239"/>
                <a:gd name="T53" fmla="*/ 176 h 307"/>
                <a:gd name="T54" fmla="*/ 28 w 239"/>
                <a:gd name="T55" fmla="*/ 170 h 307"/>
                <a:gd name="T56" fmla="*/ 29 w 239"/>
                <a:gd name="T57" fmla="*/ 157 h 307"/>
                <a:gd name="T58" fmla="*/ 235 w 239"/>
                <a:gd name="T59" fmla="*/ 172 h 307"/>
                <a:gd name="T60" fmla="*/ 51 w 239"/>
                <a:gd name="T61" fmla="*/ 44 h 307"/>
                <a:gd name="T62" fmla="*/ 43 w 239"/>
                <a:gd name="T63" fmla="*/ 85 h 307"/>
                <a:gd name="T64" fmla="*/ 34 w 239"/>
                <a:gd name="T65" fmla="*/ 132 h 307"/>
                <a:gd name="T66" fmla="*/ 35 w 239"/>
                <a:gd name="T67" fmla="*/ 133 h 307"/>
                <a:gd name="T68" fmla="*/ 44 w 239"/>
                <a:gd name="T69" fmla="*/ 90 h 307"/>
                <a:gd name="T70" fmla="*/ 52 w 239"/>
                <a:gd name="T71" fmla="*/ 49 h 307"/>
                <a:gd name="T72" fmla="*/ 55 w 239"/>
                <a:gd name="T73" fmla="*/ 32 h 307"/>
                <a:gd name="T74" fmla="*/ 55 w 239"/>
                <a:gd name="T75" fmla="*/ 32 h 307"/>
                <a:gd name="T76" fmla="*/ 101 w 239"/>
                <a:gd name="T77" fmla="*/ 35 h 307"/>
                <a:gd name="T78" fmla="*/ 134 w 239"/>
                <a:gd name="T79" fmla="*/ 69 h 307"/>
                <a:gd name="T80" fmla="*/ 161 w 239"/>
                <a:gd name="T81" fmla="*/ 98 h 307"/>
                <a:gd name="T82" fmla="*/ 216 w 239"/>
                <a:gd name="T83" fmla="*/ 155 h 307"/>
                <a:gd name="T84" fmla="*/ 163 w 239"/>
                <a:gd name="T85" fmla="*/ 97 h 307"/>
                <a:gd name="T86" fmla="*/ 141 w 239"/>
                <a:gd name="T87" fmla="*/ 73 h 307"/>
                <a:gd name="T88" fmla="*/ 126 w 239"/>
                <a:gd name="T89" fmla="*/ 59 h 307"/>
                <a:gd name="T90" fmla="*/ 83 w 239"/>
                <a:gd name="T91" fmla="*/ 13 h 307"/>
                <a:gd name="T92" fmla="*/ 83 w 239"/>
                <a:gd name="T93" fmla="*/ 13 h 307"/>
                <a:gd name="T94" fmla="*/ 59 w 239"/>
                <a:gd name="T95" fmla="*/ 10 h 307"/>
                <a:gd name="T96" fmla="*/ 60 w 239"/>
                <a:gd name="T97" fmla="*/ 8 h 307"/>
                <a:gd name="T98" fmla="*/ 69 w 239"/>
                <a:gd name="T99" fmla="*/ 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307">
                  <a:moveTo>
                    <a:pt x="100" y="250"/>
                  </a:moveTo>
                  <a:cubicBezTo>
                    <a:pt x="30" y="288"/>
                    <a:pt x="30" y="288"/>
                    <a:pt x="30" y="288"/>
                  </a:cubicBezTo>
                  <a:cubicBezTo>
                    <a:pt x="29" y="291"/>
                    <a:pt x="29" y="291"/>
                    <a:pt x="29" y="291"/>
                  </a:cubicBezTo>
                  <a:cubicBezTo>
                    <a:pt x="98" y="253"/>
                    <a:pt x="98" y="253"/>
                    <a:pt x="98" y="253"/>
                  </a:cubicBezTo>
                  <a:cubicBezTo>
                    <a:pt x="100" y="250"/>
                    <a:pt x="100" y="250"/>
                    <a:pt x="100" y="250"/>
                  </a:cubicBezTo>
                  <a:moveTo>
                    <a:pt x="125" y="237"/>
                  </a:moveTo>
                  <a:cubicBezTo>
                    <a:pt x="119" y="240"/>
                    <a:pt x="119" y="240"/>
                    <a:pt x="119" y="240"/>
                  </a:cubicBezTo>
                  <a:cubicBezTo>
                    <a:pt x="117" y="241"/>
                    <a:pt x="117" y="241"/>
                    <a:pt x="117" y="241"/>
                  </a:cubicBezTo>
                  <a:cubicBezTo>
                    <a:pt x="116" y="241"/>
                    <a:pt x="116" y="241"/>
                    <a:pt x="116" y="241"/>
                  </a:cubicBezTo>
                  <a:cubicBezTo>
                    <a:pt x="115" y="242"/>
                    <a:pt x="115" y="242"/>
                    <a:pt x="115" y="242"/>
                  </a:cubicBezTo>
                  <a:cubicBezTo>
                    <a:pt x="102" y="249"/>
                    <a:pt x="102" y="249"/>
                    <a:pt x="102" y="249"/>
                  </a:cubicBezTo>
                  <a:cubicBezTo>
                    <a:pt x="101" y="252"/>
                    <a:pt x="101" y="252"/>
                    <a:pt x="101" y="252"/>
                  </a:cubicBezTo>
                  <a:cubicBezTo>
                    <a:pt x="116" y="243"/>
                    <a:pt x="116" y="243"/>
                    <a:pt x="116" y="243"/>
                  </a:cubicBezTo>
                  <a:cubicBezTo>
                    <a:pt x="118" y="242"/>
                    <a:pt x="118" y="242"/>
                    <a:pt x="118" y="242"/>
                  </a:cubicBezTo>
                  <a:cubicBezTo>
                    <a:pt x="120" y="241"/>
                    <a:pt x="120" y="241"/>
                    <a:pt x="120" y="241"/>
                  </a:cubicBezTo>
                  <a:cubicBezTo>
                    <a:pt x="123" y="239"/>
                    <a:pt x="123" y="239"/>
                    <a:pt x="123" y="239"/>
                  </a:cubicBezTo>
                  <a:cubicBezTo>
                    <a:pt x="126" y="238"/>
                    <a:pt x="126" y="238"/>
                    <a:pt x="126" y="238"/>
                  </a:cubicBezTo>
                  <a:cubicBezTo>
                    <a:pt x="125" y="237"/>
                    <a:pt x="125" y="237"/>
                    <a:pt x="125" y="237"/>
                  </a:cubicBezTo>
                  <a:moveTo>
                    <a:pt x="157" y="219"/>
                  </a:moveTo>
                  <a:cubicBezTo>
                    <a:pt x="157" y="219"/>
                    <a:pt x="157" y="219"/>
                    <a:pt x="157" y="219"/>
                  </a:cubicBezTo>
                  <a:cubicBezTo>
                    <a:pt x="155" y="220"/>
                    <a:pt x="155" y="220"/>
                    <a:pt x="155" y="220"/>
                  </a:cubicBezTo>
                  <a:cubicBezTo>
                    <a:pt x="138" y="229"/>
                    <a:pt x="138" y="229"/>
                    <a:pt x="138" y="229"/>
                  </a:cubicBezTo>
                  <a:cubicBezTo>
                    <a:pt x="136" y="231"/>
                    <a:pt x="136" y="231"/>
                    <a:pt x="136" y="231"/>
                  </a:cubicBezTo>
                  <a:cubicBezTo>
                    <a:pt x="126" y="236"/>
                    <a:pt x="126" y="236"/>
                    <a:pt x="126" y="236"/>
                  </a:cubicBezTo>
                  <a:cubicBezTo>
                    <a:pt x="128" y="237"/>
                    <a:pt x="128" y="237"/>
                    <a:pt x="128" y="237"/>
                  </a:cubicBezTo>
                  <a:cubicBezTo>
                    <a:pt x="135" y="233"/>
                    <a:pt x="135" y="233"/>
                    <a:pt x="135" y="233"/>
                  </a:cubicBezTo>
                  <a:cubicBezTo>
                    <a:pt x="137" y="232"/>
                    <a:pt x="137" y="232"/>
                    <a:pt x="137" y="232"/>
                  </a:cubicBezTo>
                  <a:cubicBezTo>
                    <a:pt x="156" y="222"/>
                    <a:pt x="156" y="222"/>
                    <a:pt x="156" y="222"/>
                  </a:cubicBezTo>
                  <a:cubicBezTo>
                    <a:pt x="157" y="221"/>
                    <a:pt x="157" y="221"/>
                    <a:pt x="157" y="221"/>
                  </a:cubicBezTo>
                  <a:cubicBezTo>
                    <a:pt x="159" y="220"/>
                    <a:pt x="159" y="220"/>
                    <a:pt x="159" y="220"/>
                  </a:cubicBezTo>
                  <a:cubicBezTo>
                    <a:pt x="157" y="219"/>
                    <a:pt x="157" y="219"/>
                    <a:pt x="157" y="219"/>
                  </a:cubicBezTo>
                  <a:moveTo>
                    <a:pt x="165" y="214"/>
                  </a:moveTo>
                  <a:cubicBezTo>
                    <a:pt x="163" y="216"/>
                    <a:pt x="163" y="216"/>
                    <a:pt x="163" y="216"/>
                  </a:cubicBezTo>
                  <a:cubicBezTo>
                    <a:pt x="161" y="216"/>
                    <a:pt x="161" y="216"/>
                    <a:pt x="161" y="216"/>
                  </a:cubicBezTo>
                  <a:cubicBezTo>
                    <a:pt x="159" y="218"/>
                    <a:pt x="159" y="218"/>
                    <a:pt x="159" y="218"/>
                  </a:cubicBezTo>
                  <a:cubicBezTo>
                    <a:pt x="161" y="219"/>
                    <a:pt x="161" y="219"/>
                    <a:pt x="161" y="219"/>
                  </a:cubicBezTo>
                  <a:cubicBezTo>
                    <a:pt x="162" y="218"/>
                    <a:pt x="162" y="218"/>
                    <a:pt x="162" y="218"/>
                  </a:cubicBezTo>
                  <a:cubicBezTo>
                    <a:pt x="164" y="217"/>
                    <a:pt x="164" y="217"/>
                    <a:pt x="164" y="217"/>
                  </a:cubicBezTo>
                  <a:cubicBezTo>
                    <a:pt x="167" y="216"/>
                    <a:pt x="167" y="216"/>
                    <a:pt x="167" y="216"/>
                  </a:cubicBezTo>
                  <a:cubicBezTo>
                    <a:pt x="165" y="214"/>
                    <a:pt x="165" y="214"/>
                    <a:pt x="165" y="214"/>
                  </a:cubicBezTo>
                  <a:moveTo>
                    <a:pt x="198" y="196"/>
                  </a:moveTo>
                  <a:cubicBezTo>
                    <a:pt x="189" y="202"/>
                    <a:pt x="189" y="202"/>
                    <a:pt x="189" y="202"/>
                  </a:cubicBezTo>
                  <a:cubicBezTo>
                    <a:pt x="187" y="203"/>
                    <a:pt x="187" y="203"/>
                    <a:pt x="187" y="203"/>
                  </a:cubicBezTo>
                  <a:cubicBezTo>
                    <a:pt x="167" y="213"/>
                    <a:pt x="167" y="213"/>
                    <a:pt x="167" y="213"/>
                  </a:cubicBezTo>
                  <a:cubicBezTo>
                    <a:pt x="168" y="215"/>
                    <a:pt x="168" y="215"/>
                    <a:pt x="168" y="215"/>
                  </a:cubicBezTo>
                  <a:cubicBezTo>
                    <a:pt x="187" y="204"/>
                    <a:pt x="187" y="204"/>
                    <a:pt x="187" y="204"/>
                  </a:cubicBezTo>
                  <a:cubicBezTo>
                    <a:pt x="189" y="204"/>
                    <a:pt x="189" y="204"/>
                    <a:pt x="189" y="204"/>
                  </a:cubicBezTo>
                  <a:cubicBezTo>
                    <a:pt x="197" y="199"/>
                    <a:pt x="197" y="199"/>
                    <a:pt x="197" y="199"/>
                  </a:cubicBezTo>
                  <a:cubicBezTo>
                    <a:pt x="198" y="196"/>
                    <a:pt x="198" y="196"/>
                    <a:pt x="198" y="196"/>
                  </a:cubicBezTo>
                  <a:moveTo>
                    <a:pt x="204" y="193"/>
                  </a:moveTo>
                  <a:cubicBezTo>
                    <a:pt x="201" y="195"/>
                    <a:pt x="201" y="195"/>
                    <a:pt x="201" y="195"/>
                  </a:cubicBezTo>
                  <a:cubicBezTo>
                    <a:pt x="200" y="198"/>
                    <a:pt x="200" y="198"/>
                    <a:pt x="200" y="198"/>
                  </a:cubicBezTo>
                  <a:cubicBezTo>
                    <a:pt x="203" y="196"/>
                    <a:pt x="203" y="196"/>
                    <a:pt x="203" y="196"/>
                  </a:cubicBezTo>
                  <a:cubicBezTo>
                    <a:pt x="204" y="193"/>
                    <a:pt x="204" y="193"/>
                    <a:pt x="204" y="193"/>
                  </a:cubicBezTo>
                  <a:moveTo>
                    <a:pt x="22" y="192"/>
                  </a:moveTo>
                  <a:cubicBezTo>
                    <a:pt x="21" y="199"/>
                    <a:pt x="21" y="199"/>
                    <a:pt x="21" y="199"/>
                  </a:cubicBezTo>
                  <a:cubicBezTo>
                    <a:pt x="21" y="201"/>
                    <a:pt x="21" y="201"/>
                    <a:pt x="21" y="201"/>
                  </a:cubicBezTo>
                  <a:cubicBezTo>
                    <a:pt x="20" y="204"/>
                    <a:pt x="20" y="204"/>
                    <a:pt x="20" y="204"/>
                  </a:cubicBezTo>
                  <a:cubicBezTo>
                    <a:pt x="19" y="206"/>
                    <a:pt x="19" y="206"/>
                    <a:pt x="19" y="206"/>
                  </a:cubicBezTo>
                  <a:cubicBezTo>
                    <a:pt x="12" y="246"/>
                    <a:pt x="12" y="246"/>
                    <a:pt x="12" y="246"/>
                  </a:cubicBezTo>
                  <a:cubicBezTo>
                    <a:pt x="11" y="248"/>
                    <a:pt x="11" y="248"/>
                    <a:pt x="11" y="248"/>
                  </a:cubicBezTo>
                  <a:cubicBezTo>
                    <a:pt x="1" y="303"/>
                    <a:pt x="1" y="303"/>
                    <a:pt x="1" y="303"/>
                  </a:cubicBezTo>
                  <a:cubicBezTo>
                    <a:pt x="0" y="307"/>
                    <a:pt x="0" y="307"/>
                    <a:pt x="0" y="307"/>
                  </a:cubicBezTo>
                  <a:cubicBezTo>
                    <a:pt x="3" y="305"/>
                    <a:pt x="3" y="305"/>
                    <a:pt x="3" y="305"/>
                  </a:cubicBezTo>
                  <a:cubicBezTo>
                    <a:pt x="27" y="292"/>
                    <a:pt x="27" y="292"/>
                    <a:pt x="27" y="292"/>
                  </a:cubicBezTo>
                  <a:cubicBezTo>
                    <a:pt x="28" y="290"/>
                    <a:pt x="28" y="290"/>
                    <a:pt x="28" y="290"/>
                  </a:cubicBezTo>
                  <a:cubicBezTo>
                    <a:pt x="2" y="303"/>
                    <a:pt x="2" y="303"/>
                    <a:pt x="2" y="303"/>
                  </a:cubicBezTo>
                  <a:cubicBezTo>
                    <a:pt x="13" y="248"/>
                    <a:pt x="13" y="248"/>
                    <a:pt x="13" y="248"/>
                  </a:cubicBezTo>
                  <a:cubicBezTo>
                    <a:pt x="14" y="246"/>
                    <a:pt x="14" y="246"/>
                    <a:pt x="14" y="246"/>
                  </a:cubicBezTo>
                  <a:cubicBezTo>
                    <a:pt x="21" y="207"/>
                    <a:pt x="21" y="207"/>
                    <a:pt x="21" y="207"/>
                  </a:cubicBezTo>
                  <a:cubicBezTo>
                    <a:pt x="21" y="205"/>
                    <a:pt x="21" y="205"/>
                    <a:pt x="21" y="205"/>
                  </a:cubicBezTo>
                  <a:cubicBezTo>
                    <a:pt x="22" y="201"/>
                    <a:pt x="22" y="201"/>
                    <a:pt x="22" y="201"/>
                  </a:cubicBezTo>
                  <a:cubicBezTo>
                    <a:pt x="23" y="199"/>
                    <a:pt x="23" y="199"/>
                    <a:pt x="23" y="199"/>
                  </a:cubicBezTo>
                  <a:cubicBezTo>
                    <a:pt x="23" y="195"/>
                    <a:pt x="23" y="195"/>
                    <a:pt x="23" y="195"/>
                  </a:cubicBezTo>
                  <a:cubicBezTo>
                    <a:pt x="22" y="192"/>
                    <a:pt x="22" y="192"/>
                    <a:pt x="22" y="192"/>
                  </a:cubicBezTo>
                  <a:moveTo>
                    <a:pt x="24" y="181"/>
                  </a:moveTo>
                  <a:cubicBezTo>
                    <a:pt x="23" y="188"/>
                    <a:pt x="23" y="188"/>
                    <a:pt x="23" y="188"/>
                  </a:cubicBezTo>
                  <a:cubicBezTo>
                    <a:pt x="24" y="192"/>
                    <a:pt x="24" y="192"/>
                    <a:pt x="24" y="192"/>
                  </a:cubicBezTo>
                  <a:cubicBezTo>
                    <a:pt x="25" y="186"/>
                    <a:pt x="25" y="186"/>
                    <a:pt x="25" y="186"/>
                  </a:cubicBezTo>
                  <a:cubicBezTo>
                    <a:pt x="24" y="181"/>
                    <a:pt x="24" y="181"/>
                    <a:pt x="24" y="181"/>
                  </a:cubicBezTo>
                  <a:moveTo>
                    <a:pt x="230" y="179"/>
                  </a:moveTo>
                  <a:cubicBezTo>
                    <a:pt x="206" y="192"/>
                    <a:pt x="206" y="192"/>
                    <a:pt x="206" y="192"/>
                  </a:cubicBezTo>
                  <a:cubicBezTo>
                    <a:pt x="205" y="194"/>
                    <a:pt x="205" y="194"/>
                    <a:pt x="205" y="194"/>
                  </a:cubicBezTo>
                  <a:cubicBezTo>
                    <a:pt x="227" y="182"/>
                    <a:pt x="227" y="182"/>
                    <a:pt x="227" y="182"/>
                  </a:cubicBezTo>
                  <a:cubicBezTo>
                    <a:pt x="230" y="179"/>
                    <a:pt x="230" y="179"/>
                    <a:pt x="230" y="179"/>
                  </a:cubicBezTo>
                  <a:moveTo>
                    <a:pt x="27" y="178"/>
                  </a:moveTo>
                  <a:cubicBezTo>
                    <a:pt x="26" y="178"/>
                    <a:pt x="26" y="178"/>
                    <a:pt x="26" y="178"/>
                  </a:cubicBezTo>
                  <a:cubicBezTo>
                    <a:pt x="26" y="181"/>
                    <a:pt x="26" y="181"/>
                    <a:pt x="26" y="181"/>
                  </a:cubicBezTo>
                  <a:cubicBezTo>
                    <a:pt x="27" y="178"/>
                    <a:pt x="27" y="178"/>
                    <a:pt x="27" y="178"/>
                  </a:cubicBezTo>
                  <a:moveTo>
                    <a:pt x="233" y="178"/>
                  </a:moveTo>
                  <a:cubicBezTo>
                    <a:pt x="231" y="180"/>
                    <a:pt x="231" y="180"/>
                    <a:pt x="231" y="180"/>
                  </a:cubicBezTo>
                  <a:cubicBezTo>
                    <a:pt x="234" y="179"/>
                    <a:pt x="234" y="179"/>
                    <a:pt x="234" y="179"/>
                  </a:cubicBezTo>
                  <a:cubicBezTo>
                    <a:pt x="233" y="178"/>
                    <a:pt x="233" y="178"/>
                    <a:pt x="233" y="178"/>
                  </a:cubicBezTo>
                  <a:moveTo>
                    <a:pt x="236" y="174"/>
                  </a:moveTo>
                  <a:cubicBezTo>
                    <a:pt x="235" y="175"/>
                    <a:pt x="235" y="175"/>
                    <a:pt x="235" y="175"/>
                  </a:cubicBezTo>
                  <a:cubicBezTo>
                    <a:pt x="236" y="176"/>
                    <a:pt x="236" y="176"/>
                    <a:pt x="236" y="176"/>
                  </a:cubicBezTo>
                  <a:cubicBezTo>
                    <a:pt x="235" y="176"/>
                    <a:pt x="235" y="176"/>
                    <a:pt x="235" y="176"/>
                  </a:cubicBezTo>
                  <a:cubicBezTo>
                    <a:pt x="236" y="178"/>
                    <a:pt x="236" y="178"/>
                    <a:pt x="236" y="178"/>
                  </a:cubicBezTo>
                  <a:cubicBezTo>
                    <a:pt x="237" y="177"/>
                    <a:pt x="237" y="177"/>
                    <a:pt x="237" y="177"/>
                  </a:cubicBezTo>
                  <a:cubicBezTo>
                    <a:pt x="239" y="176"/>
                    <a:pt x="239" y="176"/>
                    <a:pt x="239" y="176"/>
                  </a:cubicBezTo>
                  <a:cubicBezTo>
                    <a:pt x="237" y="175"/>
                    <a:pt x="237" y="175"/>
                    <a:pt x="237" y="175"/>
                  </a:cubicBezTo>
                  <a:cubicBezTo>
                    <a:pt x="236" y="174"/>
                    <a:pt x="236" y="174"/>
                    <a:pt x="236" y="174"/>
                  </a:cubicBezTo>
                  <a:moveTo>
                    <a:pt x="29" y="157"/>
                  </a:moveTo>
                  <a:cubicBezTo>
                    <a:pt x="28" y="162"/>
                    <a:pt x="28" y="162"/>
                    <a:pt x="28" y="162"/>
                  </a:cubicBezTo>
                  <a:cubicBezTo>
                    <a:pt x="27" y="165"/>
                    <a:pt x="27" y="165"/>
                    <a:pt x="27" y="165"/>
                  </a:cubicBezTo>
                  <a:cubicBezTo>
                    <a:pt x="26" y="170"/>
                    <a:pt x="26" y="170"/>
                    <a:pt x="26" y="170"/>
                  </a:cubicBezTo>
                  <a:cubicBezTo>
                    <a:pt x="26" y="172"/>
                    <a:pt x="26" y="172"/>
                    <a:pt x="26" y="172"/>
                  </a:cubicBezTo>
                  <a:cubicBezTo>
                    <a:pt x="25" y="176"/>
                    <a:pt x="25" y="176"/>
                    <a:pt x="25" y="176"/>
                  </a:cubicBezTo>
                  <a:cubicBezTo>
                    <a:pt x="25" y="176"/>
                    <a:pt x="25" y="176"/>
                    <a:pt x="25" y="176"/>
                  </a:cubicBezTo>
                  <a:cubicBezTo>
                    <a:pt x="27" y="176"/>
                    <a:pt x="27" y="176"/>
                    <a:pt x="27" y="176"/>
                  </a:cubicBezTo>
                  <a:cubicBezTo>
                    <a:pt x="28" y="172"/>
                    <a:pt x="28" y="172"/>
                    <a:pt x="28" y="172"/>
                  </a:cubicBezTo>
                  <a:cubicBezTo>
                    <a:pt x="28" y="170"/>
                    <a:pt x="28" y="170"/>
                    <a:pt x="28" y="170"/>
                  </a:cubicBezTo>
                  <a:cubicBezTo>
                    <a:pt x="30" y="163"/>
                    <a:pt x="30" y="163"/>
                    <a:pt x="30" y="163"/>
                  </a:cubicBezTo>
                  <a:cubicBezTo>
                    <a:pt x="30" y="160"/>
                    <a:pt x="30" y="160"/>
                    <a:pt x="30" y="160"/>
                  </a:cubicBezTo>
                  <a:cubicBezTo>
                    <a:pt x="31" y="157"/>
                    <a:pt x="31" y="157"/>
                    <a:pt x="31" y="157"/>
                  </a:cubicBezTo>
                  <a:cubicBezTo>
                    <a:pt x="29" y="157"/>
                    <a:pt x="29" y="157"/>
                    <a:pt x="29" y="157"/>
                  </a:cubicBezTo>
                  <a:moveTo>
                    <a:pt x="218" y="155"/>
                  </a:moveTo>
                  <a:cubicBezTo>
                    <a:pt x="217" y="157"/>
                    <a:pt x="217" y="157"/>
                    <a:pt x="217" y="157"/>
                  </a:cubicBezTo>
                  <a:cubicBezTo>
                    <a:pt x="234" y="174"/>
                    <a:pt x="234" y="174"/>
                    <a:pt x="234" y="174"/>
                  </a:cubicBezTo>
                  <a:cubicBezTo>
                    <a:pt x="235" y="172"/>
                    <a:pt x="235" y="172"/>
                    <a:pt x="235" y="172"/>
                  </a:cubicBezTo>
                  <a:cubicBezTo>
                    <a:pt x="218" y="155"/>
                    <a:pt x="218" y="155"/>
                    <a:pt x="218" y="155"/>
                  </a:cubicBezTo>
                  <a:moveTo>
                    <a:pt x="54" y="37"/>
                  </a:moveTo>
                  <a:cubicBezTo>
                    <a:pt x="52" y="38"/>
                    <a:pt x="52" y="38"/>
                    <a:pt x="52" y="38"/>
                  </a:cubicBezTo>
                  <a:cubicBezTo>
                    <a:pt x="51" y="44"/>
                    <a:pt x="51" y="44"/>
                    <a:pt x="51" y="44"/>
                  </a:cubicBezTo>
                  <a:cubicBezTo>
                    <a:pt x="50" y="47"/>
                    <a:pt x="50" y="47"/>
                    <a:pt x="50" y="47"/>
                  </a:cubicBezTo>
                  <a:cubicBezTo>
                    <a:pt x="44" y="79"/>
                    <a:pt x="44" y="79"/>
                    <a:pt x="44" y="79"/>
                  </a:cubicBezTo>
                  <a:cubicBezTo>
                    <a:pt x="44" y="81"/>
                    <a:pt x="44" y="81"/>
                    <a:pt x="44" y="81"/>
                  </a:cubicBezTo>
                  <a:cubicBezTo>
                    <a:pt x="43" y="85"/>
                    <a:pt x="43" y="85"/>
                    <a:pt x="43" y="85"/>
                  </a:cubicBezTo>
                  <a:cubicBezTo>
                    <a:pt x="42" y="88"/>
                    <a:pt x="42" y="88"/>
                    <a:pt x="42" y="88"/>
                  </a:cubicBezTo>
                  <a:cubicBezTo>
                    <a:pt x="37" y="115"/>
                    <a:pt x="37" y="115"/>
                    <a:pt x="37" y="115"/>
                  </a:cubicBezTo>
                  <a:cubicBezTo>
                    <a:pt x="37" y="117"/>
                    <a:pt x="37" y="117"/>
                    <a:pt x="37" y="117"/>
                  </a:cubicBezTo>
                  <a:cubicBezTo>
                    <a:pt x="34" y="132"/>
                    <a:pt x="34" y="132"/>
                    <a:pt x="34" y="132"/>
                  </a:cubicBezTo>
                  <a:cubicBezTo>
                    <a:pt x="33" y="135"/>
                    <a:pt x="33" y="135"/>
                    <a:pt x="33" y="135"/>
                  </a:cubicBezTo>
                  <a:cubicBezTo>
                    <a:pt x="29" y="155"/>
                    <a:pt x="29" y="155"/>
                    <a:pt x="29" y="155"/>
                  </a:cubicBezTo>
                  <a:cubicBezTo>
                    <a:pt x="31" y="156"/>
                    <a:pt x="31" y="156"/>
                    <a:pt x="31" y="156"/>
                  </a:cubicBezTo>
                  <a:cubicBezTo>
                    <a:pt x="35" y="133"/>
                    <a:pt x="35" y="133"/>
                    <a:pt x="35" y="133"/>
                  </a:cubicBezTo>
                  <a:cubicBezTo>
                    <a:pt x="36" y="131"/>
                    <a:pt x="36" y="131"/>
                    <a:pt x="36" y="131"/>
                  </a:cubicBezTo>
                  <a:cubicBezTo>
                    <a:pt x="39" y="116"/>
                    <a:pt x="39" y="116"/>
                    <a:pt x="39" y="116"/>
                  </a:cubicBezTo>
                  <a:cubicBezTo>
                    <a:pt x="39" y="113"/>
                    <a:pt x="39" y="113"/>
                    <a:pt x="39" y="113"/>
                  </a:cubicBezTo>
                  <a:cubicBezTo>
                    <a:pt x="44" y="90"/>
                    <a:pt x="44" y="90"/>
                    <a:pt x="44" y="90"/>
                  </a:cubicBezTo>
                  <a:cubicBezTo>
                    <a:pt x="44" y="88"/>
                    <a:pt x="44" y="88"/>
                    <a:pt x="44" y="88"/>
                  </a:cubicBezTo>
                  <a:cubicBezTo>
                    <a:pt x="46" y="80"/>
                    <a:pt x="46" y="80"/>
                    <a:pt x="46" y="80"/>
                  </a:cubicBezTo>
                  <a:cubicBezTo>
                    <a:pt x="46" y="79"/>
                    <a:pt x="46" y="79"/>
                    <a:pt x="46" y="79"/>
                  </a:cubicBezTo>
                  <a:cubicBezTo>
                    <a:pt x="52" y="49"/>
                    <a:pt x="52" y="49"/>
                    <a:pt x="52" y="49"/>
                  </a:cubicBezTo>
                  <a:cubicBezTo>
                    <a:pt x="52" y="46"/>
                    <a:pt x="52" y="46"/>
                    <a:pt x="52" y="46"/>
                  </a:cubicBezTo>
                  <a:cubicBezTo>
                    <a:pt x="54" y="38"/>
                    <a:pt x="54" y="38"/>
                    <a:pt x="54" y="38"/>
                  </a:cubicBezTo>
                  <a:cubicBezTo>
                    <a:pt x="54" y="37"/>
                    <a:pt x="54" y="37"/>
                    <a:pt x="54" y="37"/>
                  </a:cubicBezTo>
                  <a:moveTo>
                    <a:pt x="55" y="32"/>
                  </a:moveTo>
                  <a:cubicBezTo>
                    <a:pt x="53" y="34"/>
                    <a:pt x="53" y="34"/>
                    <a:pt x="53" y="34"/>
                  </a:cubicBezTo>
                  <a:cubicBezTo>
                    <a:pt x="52" y="36"/>
                    <a:pt x="52" y="36"/>
                    <a:pt x="52" y="36"/>
                  </a:cubicBezTo>
                  <a:cubicBezTo>
                    <a:pt x="55" y="34"/>
                    <a:pt x="55" y="34"/>
                    <a:pt x="55" y="34"/>
                  </a:cubicBezTo>
                  <a:cubicBezTo>
                    <a:pt x="55" y="32"/>
                    <a:pt x="55" y="32"/>
                    <a:pt x="55" y="32"/>
                  </a:cubicBezTo>
                  <a:moveTo>
                    <a:pt x="89" y="20"/>
                  </a:moveTo>
                  <a:cubicBezTo>
                    <a:pt x="89" y="22"/>
                    <a:pt x="89" y="22"/>
                    <a:pt x="89" y="22"/>
                  </a:cubicBezTo>
                  <a:cubicBezTo>
                    <a:pt x="100" y="33"/>
                    <a:pt x="100" y="33"/>
                    <a:pt x="100" y="33"/>
                  </a:cubicBezTo>
                  <a:cubicBezTo>
                    <a:pt x="101" y="35"/>
                    <a:pt x="101" y="35"/>
                    <a:pt x="101" y="35"/>
                  </a:cubicBezTo>
                  <a:cubicBezTo>
                    <a:pt x="125" y="60"/>
                    <a:pt x="125" y="60"/>
                    <a:pt x="125" y="60"/>
                  </a:cubicBezTo>
                  <a:cubicBezTo>
                    <a:pt x="126" y="61"/>
                    <a:pt x="126" y="61"/>
                    <a:pt x="126" y="61"/>
                  </a:cubicBezTo>
                  <a:cubicBezTo>
                    <a:pt x="132" y="67"/>
                    <a:pt x="132" y="67"/>
                    <a:pt x="132" y="67"/>
                  </a:cubicBezTo>
                  <a:cubicBezTo>
                    <a:pt x="134" y="69"/>
                    <a:pt x="134" y="69"/>
                    <a:pt x="134" y="69"/>
                  </a:cubicBezTo>
                  <a:cubicBezTo>
                    <a:pt x="140" y="75"/>
                    <a:pt x="140" y="75"/>
                    <a:pt x="140" y="75"/>
                  </a:cubicBezTo>
                  <a:cubicBezTo>
                    <a:pt x="141" y="77"/>
                    <a:pt x="141" y="77"/>
                    <a:pt x="141" y="77"/>
                  </a:cubicBezTo>
                  <a:cubicBezTo>
                    <a:pt x="161" y="97"/>
                    <a:pt x="161" y="97"/>
                    <a:pt x="161" y="97"/>
                  </a:cubicBezTo>
                  <a:cubicBezTo>
                    <a:pt x="161" y="98"/>
                    <a:pt x="161" y="98"/>
                    <a:pt x="161" y="98"/>
                  </a:cubicBezTo>
                  <a:cubicBezTo>
                    <a:pt x="163" y="99"/>
                    <a:pt x="163" y="99"/>
                    <a:pt x="163" y="99"/>
                  </a:cubicBezTo>
                  <a:cubicBezTo>
                    <a:pt x="180" y="118"/>
                    <a:pt x="180" y="118"/>
                    <a:pt x="180" y="118"/>
                  </a:cubicBezTo>
                  <a:cubicBezTo>
                    <a:pt x="182" y="120"/>
                    <a:pt x="182" y="120"/>
                    <a:pt x="182" y="120"/>
                  </a:cubicBezTo>
                  <a:cubicBezTo>
                    <a:pt x="216" y="155"/>
                    <a:pt x="216" y="155"/>
                    <a:pt x="216" y="155"/>
                  </a:cubicBezTo>
                  <a:cubicBezTo>
                    <a:pt x="217" y="153"/>
                    <a:pt x="217" y="153"/>
                    <a:pt x="217" y="153"/>
                  </a:cubicBezTo>
                  <a:cubicBezTo>
                    <a:pt x="182" y="117"/>
                    <a:pt x="182" y="117"/>
                    <a:pt x="182" y="117"/>
                  </a:cubicBezTo>
                  <a:cubicBezTo>
                    <a:pt x="180" y="115"/>
                    <a:pt x="180" y="115"/>
                    <a:pt x="180" y="115"/>
                  </a:cubicBezTo>
                  <a:cubicBezTo>
                    <a:pt x="163" y="97"/>
                    <a:pt x="163" y="97"/>
                    <a:pt x="163" y="97"/>
                  </a:cubicBezTo>
                  <a:cubicBezTo>
                    <a:pt x="162" y="95"/>
                    <a:pt x="162" y="95"/>
                    <a:pt x="162" y="95"/>
                  </a:cubicBezTo>
                  <a:cubicBezTo>
                    <a:pt x="161" y="95"/>
                    <a:pt x="161" y="95"/>
                    <a:pt x="161" y="95"/>
                  </a:cubicBezTo>
                  <a:cubicBezTo>
                    <a:pt x="142" y="75"/>
                    <a:pt x="142" y="75"/>
                    <a:pt x="142" y="75"/>
                  </a:cubicBezTo>
                  <a:cubicBezTo>
                    <a:pt x="141" y="73"/>
                    <a:pt x="141" y="73"/>
                    <a:pt x="141" y="73"/>
                  </a:cubicBezTo>
                  <a:cubicBezTo>
                    <a:pt x="135" y="68"/>
                    <a:pt x="135" y="68"/>
                    <a:pt x="135" y="68"/>
                  </a:cubicBezTo>
                  <a:cubicBezTo>
                    <a:pt x="134" y="66"/>
                    <a:pt x="134" y="66"/>
                    <a:pt x="134" y="66"/>
                  </a:cubicBezTo>
                  <a:cubicBezTo>
                    <a:pt x="128" y="60"/>
                    <a:pt x="128" y="60"/>
                    <a:pt x="128" y="60"/>
                  </a:cubicBezTo>
                  <a:cubicBezTo>
                    <a:pt x="126" y="59"/>
                    <a:pt x="126" y="59"/>
                    <a:pt x="126" y="59"/>
                  </a:cubicBezTo>
                  <a:cubicBezTo>
                    <a:pt x="101" y="32"/>
                    <a:pt x="101" y="32"/>
                    <a:pt x="101" y="32"/>
                  </a:cubicBezTo>
                  <a:cubicBezTo>
                    <a:pt x="99" y="30"/>
                    <a:pt x="99" y="30"/>
                    <a:pt x="99" y="30"/>
                  </a:cubicBezTo>
                  <a:cubicBezTo>
                    <a:pt x="89" y="20"/>
                    <a:pt x="89" y="20"/>
                    <a:pt x="89" y="20"/>
                  </a:cubicBezTo>
                  <a:moveTo>
                    <a:pt x="83" y="13"/>
                  </a:moveTo>
                  <a:cubicBezTo>
                    <a:pt x="82" y="15"/>
                    <a:pt x="82" y="15"/>
                    <a:pt x="82" y="15"/>
                  </a:cubicBezTo>
                  <a:cubicBezTo>
                    <a:pt x="87" y="20"/>
                    <a:pt x="87" y="20"/>
                    <a:pt x="87" y="20"/>
                  </a:cubicBezTo>
                  <a:cubicBezTo>
                    <a:pt x="88" y="18"/>
                    <a:pt x="88" y="18"/>
                    <a:pt x="88" y="18"/>
                  </a:cubicBezTo>
                  <a:cubicBezTo>
                    <a:pt x="83" y="13"/>
                    <a:pt x="83" y="13"/>
                    <a:pt x="83" y="13"/>
                  </a:cubicBezTo>
                  <a:moveTo>
                    <a:pt x="58" y="9"/>
                  </a:moveTo>
                  <a:cubicBezTo>
                    <a:pt x="53" y="31"/>
                    <a:pt x="53" y="31"/>
                    <a:pt x="53" y="31"/>
                  </a:cubicBezTo>
                  <a:cubicBezTo>
                    <a:pt x="55" y="30"/>
                    <a:pt x="55" y="30"/>
                    <a:pt x="55" y="30"/>
                  </a:cubicBezTo>
                  <a:cubicBezTo>
                    <a:pt x="59" y="10"/>
                    <a:pt x="59" y="10"/>
                    <a:pt x="59" y="10"/>
                  </a:cubicBezTo>
                  <a:cubicBezTo>
                    <a:pt x="58" y="9"/>
                    <a:pt x="58" y="9"/>
                    <a:pt x="58" y="9"/>
                  </a:cubicBezTo>
                  <a:moveTo>
                    <a:pt x="59" y="3"/>
                  </a:moveTo>
                  <a:cubicBezTo>
                    <a:pt x="58" y="7"/>
                    <a:pt x="58" y="7"/>
                    <a:pt x="58" y="7"/>
                  </a:cubicBezTo>
                  <a:cubicBezTo>
                    <a:pt x="60" y="8"/>
                    <a:pt x="60" y="8"/>
                    <a:pt x="60" y="8"/>
                  </a:cubicBezTo>
                  <a:cubicBezTo>
                    <a:pt x="61" y="3"/>
                    <a:pt x="61" y="3"/>
                    <a:pt x="61" y="3"/>
                  </a:cubicBezTo>
                  <a:cubicBezTo>
                    <a:pt x="60" y="3"/>
                    <a:pt x="59" y="3"/>
                    <a:pt x="59" y="3"/>
                  </a:cubicBezTo>
                  <a:moveTo>
                    <a:pt x="70" y="0"/>
                  </a:moveTo>
                  <a:cubicBezTo>
                    <a:pt x="69" y="0"/>
                    <a:pt x="69" y="0"/>
                    <a:pt x="69" y="1"/>
                  </a:cubicBezTo>
                  <a:cubicBezTo>
                    <a:pt x="80" y="13"/>
                    <a:pt x="80" y="13"/>
                    <a:pt x="80" y="13"/>
                  </a:cubicBezTo>
                  <a:cubicBezTo>
                    <a:pt x="82" y="12"/>
                    <a:pt x="82" y="12"/>
                    <a:pt x="82" y="12"/>
                  </a:cubicBezTo>
                  <a:cubicBezTo>
                    <a:pt x="70" y="0"/>
                    <a:pt x="70" y="0"/>
                    <a:pt x="7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9" name="Freeform 29"/>
            <p:cNvSpPr>
              <a:spLocks noEditPoints="1"/>
            </p:cNvSpPr>
            <p:nvPr/>
          </p:nvSpPr>
          <p:spPr bwMode="auto">
            <a:xfrm>
              <a:off x="8357653" y="2654283"/>
              <a:ext cx="1114594" cy="1605288"/>
            </a:xfrm>
            <a:custGeom>
              <a:avLst/>
              <a:gdLst>
                <a:gd name="T0" fmla="*/ 258 w 263"/>
                <a:gd name="T1" fmla="*/ 415 h 416"/>
                <a:gd name="T2" fmla="*/ 224 w 263"/>
                <a:gd name="T3" fmla="*/ 387 h 416"/>
                <a:gd name="T4" fmla="*/ 262 w 263"/>
                <a:gd name="T5" fmla="*/ 413 h 416"/>
                <a:gd name="T6" fmla="*/ 244 w 263"/>
                <a:gd name="T7" fmla="*/ 360 h 416"/>
                <a:gd name="T8" fmla="*/ 244 w 263"/>
                <a:gd name="T9" fmla="*/ 360 h 416"/>
                <a:gd name="T10" fmla="*/ 196 w 263"/>
                <a:gd name="T11" fmla="*/ 360 h 416"/>
                <a:gd name="T12" fmla="*/ 242 w 263"/>
                <a:gd name="T13" fmla="*/ 359 h 416"/>
                <a:gd name="T14" fmla="*/ 234 w 263"/>
                <a:gd name="T15" fmla="*/ 333 h 416"/>
                <a:gd name="T16" fmla="*/ 238 w 263"/>
                <a:gd name="T17" fmla="*/ 346 h 416"/>
                <a:gd name="T18" fmla="*/ 190 w 263"/>
                <a:gd name="T19" fmla="*/ 358 h 416"/>
                <a:gd name="T20" fmla="*/ 138 w 263"/>
                <a:gd name="T21" fmla="*/ 312 h 416"/>
                <a:gd name="T22" fmla="*/ 139 w 263"/>
                <a:gd name="T23" fmla="*/ 311 h 416"/>
                <a:gd name="T24" fmla="*/ 138 w 263"/>
                <a:gd name="T25" fmla="*/ 309 h 416"/>
                <a:gd name="T26" fmla="*/ 232 w 263"/>
                <a:gd name="T27" fmla="*/ 332 h 416"/>
                <a:gd name="T28" fmla="*/ 217 w 263"/>
                <a:gd name="T29" fmla="*/ 293 h 416"/>
                <a:gd name="T30" fmla="*/ 116 w 263"/>
                <a:gd name="T31" fmla="*/ 290 h 416"/>
                <a:gd name="T32" fmla="*/ 116 w 263"/>
                <a:gd name="T33" fmla="*/ 290 h 416"/>
                <a:gd name="T34" fmla="*/ 114 w 263"/>
                <a:gd name="T35" fmla="*/ 289 h 416"/>
                <a:gd name="T36" fmla="*/ 90 w 263"/>
                <a:gd name="T37" fmla="*/ 269 h 416"/>
                <a:gd name="T38" fmla="*/ 90 w 263"/>
                <a:gd name="T39" fmla="*/ 270 h 416"/>
                <a:gd name="T40" fmla="*/ 82 w 263"/>
                <a:gd name="T41" fmla="*/ 261 h 416"/>
                <a:gd name="T42" fmla="*/ 82 w 263"/>
                <a:gd name="T43" fmla="*/ 261 h 416"/>
                <a:gd name="T44" fmla="*/ 218 w 263"/>
                <a:gd name="T45" fmla="*/ 292 h 416"/>
                <a:gd name="T46" fmla="*/ 204 w 263"/>
                <a:gd name="T47" fmla="*/ 259 h 416"/>
                <a:gd name="T48" fmla="*/ 76 w 263"/>
                <a:gd name="T49" fmla="*/ 257 h 416"/>
                <a:gd name="T50" fmla="*/ 78 w 263"/>
                <a:gd name="T51" fmla="*/ 257 h 416"/>
                <a:gd name="T52" fmla="*/ 78 w 263"/>
                <a:gd name="T53" fmla="*/ 257 h 416"/>
                <a:gd name="T54" fmla="*/ 75 w 263"/>
                <a:gd name="T55" fmla="*/ 255 h 416"/>
                <a:gd name="T56" fmla="*/ 55 w 263"/>
                <a:gd name="T57" fmla="*/ 240 h 416"/>
                <a:gd name="T58" fmla="*/ 29 w 263"/>
                <a:gd name="T59" fmla="*/ 214 h 416"/>
                <a:gd name="T60" fmla="*/ 53 w 263"/>
                <a:gd name="T61" fmla="*/ 238 h 416"/>
                <a:gd name="T62" fmla="*/ 29 w 263"/>
                <a:gd name="T63" fmla="*/ 214 h 416"/>
                <a:gd name="T64" fmla="*/ 27 w 263"/>
                <a:gd name="T65" fmla="*/ 213 h 416"/>
                <a:gd name="T66" fmla="*/ 183 w 263"/>
                <a:gd name="T67" fmla="*/ 202 h 416"/>
                <a:gd name="T68" fmla="*/ 187 w 263"/>
                <a:gd name="T69" fmla="*/ 213 h 416"/>
                <a:gd name="T70" fmla="*/ 204 w 263"/>
                <a:gd name="T71" fmla="*/ 256 h 416"/>
                <a:gd name="T72" fmla="*/ 188 w 263"/>
                <a:gd name="T73" fmla="*/ 212 h 416"/>
                <a:gd name="T74" fmla="*/ 185 w 263"/>
                <a:gd name="T75" fmla="*/ 202 h 416"/>
                <a:gd name="T76" fmla="*/ 22 w 263"/>
                <a:gd name="T77" fmla="*/ 149 h 416"/>
                <a:gd name="T78" fmla="*/ 2 w 263"/>
                <a:gd name="T79" fmla="*/ 188 h 416"/>
                <a:gd name="T80" fmla="*/ 20 w 263"/>
                <a:gd name="T81" fmla="*/ 209 h 416"/>
                <a:gd name="T82" fmla="*/ 5 w 263"/>
                <a:gd name="T83" fmla="*/ 186 h 416"/>
                <a:gd name="T84" fmla="*/ 22 w 263"/>
                <a:gd name="T85" fmla="*/ 149 h 416"/>
                <a:gd name="T86" fmla="*/ 24 w 263"/>
                <a:gd name="T87" fmla="*/ 146 h 416"/>
                <a:gd name="T88" fmla="*/ 29 w 263"/>
                <a:gd name="T89" fmla="*/ 139 h 416"/>
                <a:gd name="T90" fmla="*/ 30 w 263"/>
                <a:gd name="T91" fmla="*/ 137 h 416"/>
                <a:gd name="T92" fmla="*/ 32 w 263"/>
                <a:gd name="T93" fmla="*/ 134 h 416"/>
                <a:gd name="T94" fmla="*/ 157 w 263"/>
                <a:gd name="T95" fmla="*/ 133 h 416"/>
                <a:gd name="T96" fmla="*/ 163 w 263"/>
                <a:gd name="T97" fmla="*/ 151 h 416"/>
                <a:gd name="T98" fmla="*/ 169 w 263"/>
                <a:gd name="T99" fmla="*/ 166 h 416"/>
                <a:gd name="T100" fmla="*/ 176 w 263"/>
                <a:gd name="T101" fmla="*/ 181 h 416"/>
                <a:gd name="T102" fmla="*/ 170 w 263"/>
                <a:gd name="T103" fmla="*/ 164 h 416"/>
                <a:gd name="T104" fmla="*/ 165 w 263"/>
                <a:gd name="T105" fmla="*/ 149 h 416"/>
                <a:gd name="T106" fmla="*/ 53 w 263"/>
                <a:gd name="T107" fmla="*/ 93 h 416"/>
                <a:gd name="T108" fmla="*/ 31 w 263"/>
                <a:gd name="T109" fmla="*/ 131 h 416"/>
                <a:gd name="T110" fmla="*/ 50 w 263"/>
                <a:gd name="T111" fmla="*/ 99 h 416"/>
                <a:gd name="T112" fmla="*/ 142 w 263"/>
                <a:gd name="T113" fmla="*/ 88 h 416"/>
                <a:gd name="T114" fmla="*/ 142 w 263"/>
                <a:gd name="T115" fmla="*/ 88 h 416"/>
                <a:gd name="T116" fmla="*/ 141 w 263"/>
                <a:gd name="T117" fmla="*/ 86 h 416"/>
                <a:gd name="T118" fmla="*/ 52 w 263"/>
                <a:gd name="T119" fmla="*/ 91 h 416"/>
                <a:gd name="T120" fmla="*/ 101 w 263"/>
                <a:gd name="T121" fmla="*/ 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3" h="416">
                  <a:moveTo>
                    <a:pt x="226" y="387"/>
                  </a:moveTo>
                  <a:cubicBezTo>
                    <a:pt x="225" y="388"/>
                    <a:pt x="225" y="388"/>
                    <a:pt x="225" y="388"/>
                  </a:cubicBezTo>
                  <a:cubicBezTo>
                    <a:pt x="257" y="416"/>
                    <a:pt x="257" y="416"/>
                    <a:pt x="257" y="416"/>
                  </a:cubicBezTo>
                  <a:cubicBezTo>
                    <a:pt x="257" y="415"/>
                    <a:pt x="258" y="415"/>
                    <a:pt x="258" y="415"/>
                  </a:cubicBezTo>
                  <a:cubicBezTo>
                    <a:pt x="226" y="387"/>
                    <a:pt x="226" y="387"/>
                    <a:pt x="226" y="387"/>
                  </a:cubicBezTo>
                  <a:moveTo>
                    <a:pt x="218" y="379"/>
                  </a:moveTo>
                  <a:cubicBezTo>
                    <a:pt x="216" y="380"/>
                    <a:pt x="216" y="380"/>
                    <a:pt x="216" y="380"/>
                  </a:cubicBezTo>
                  <a:cubicBezTo>
                    <a:pt x="224" y="387"/>
                    <a:pt x="224" y="387"/>
                    <a:pt x="224" y="387"/>
                  </a:cubicBezTo>
                  <a:cubicBezTo>
                    <a:pt x="225" y="385"/>
                    <a:pt x="225" y="385"/>
                    <a:pt x="225" y="385"/>
                  </a:cubicBezTo>
                  <a:cubicBezTo>
                    <a:pt x="218" y="379"/>
                    <a:pt x="218" y="379"/>
                    <a:pt x="218" y="379"/>
                  </a:cubicBezTo>
                  <a:moveTo>
                    <a:pt x="245" y="367"/>
                  </a:moveTo>
                  <a:cubicBezTo>
                    <a:pt x="262" y="413"/>
                    <a:pt x="262" y="413"/>
                    <a:pt x="262" y="413"/>
                  </a:cubicBezTo>
                  <a:cubicBezTo>
                    <a:pt x="262" y="413"/>
                    <a:pt x="263" y="412"/>
                    <a:pt x="263" y="412"/>
                  </a:cubicBezTo>
                  <a:cubicBezTo>
                    <a:pt x="247" y="367"/>
                    <a:pt x="247" y="367"/>
                    <a:pt x="247" y="367"/>
                  </a:cubicBezTo>
                  <a:cubicBezTo>
                    <a:pt x="245" y="367"/>
                    <a:pt x="245" y="367"/>
                    <a:pt x="245" y="367"/>
                  </a:cubicBezTo>
                  <a:moveTo>
                    <a:pt x="244" y="360"/>
                  </a:moveTo>
                  <a:cubicBezTo>
                    <a:pt x="242" y="361"/>
                    <a:pt x="242" y="361"/>
                    <a:pt x="242" y="361"/>
                  </a:cubicBezTo>
                  <a:cubicBezTo>
                    <a:pt x="244" y="365"/>
                    <a:pt x="244" y="365"/>
                    <a:pt x="244" y="365"/>
                  </a:cubicBezTo>
                  <a:cubicBezTo>
                    <a:pt x="246" y="365"/>
                    <a:pt x="246" y="365"/>
                    <a:pt x="246" y="365"/>
                  </a:cubicBezTo>
                  <a:cubicBezTo>
                    <a:pt x="244" y="360"/>
                    <a:pt x="244" y="360"/>
                    <a:pt x="244" y="360"/>
                  </a:cubicBezTo>
                  <a:moveTo>
                    <a:pt x="192" y="360"/>
                  </a:moveTo>
                  <a:cubicBezTo>
                    <a:pt x="215" y="379"/>
                    <a:pt x="215" y="379"/>
                    <a:pt x="215" y="379"/>
                  </a:cubicBezTo>
                  <a:cubicBezTo>
                    <a:pt x="216" y="378"/>
                    <a:pt x="216" y="378"/>
                    <a:pt x="216" y="378"/>
                  </a:cubicBezTo>
                  <a:cubicBezTo>
                    <a:pt x="196" y="360"/>
                    <a:pt x="196" y="360"/>
                    <a:pt x="196" y="360"/>
                  </a:cubicBezTo>
                  <a:cubicBezTo>
                    <a:pt x="192" y="360"/>
                    <a:pt x="192" y="360"/>
                    <a:pt x="192" y="360"/>
                  </a:cubicBezTo>
                  <a:moveTo>
                    <a:pt x="239" y="348"/>
                  </a:moveTo>
                  <a:cubicBezTo>
                    <a:pt x="238" y="351"/>
                    <a:pt x="238" y="351"/>
                    <a:pt x="238" y="351"/>
                  </a:cubicBezTo>
                  <a:cubicBezTo>
                    <a:pt x="242" y="359"/>
                    <a:pt x="242" y="359"/>
                    <a:pt x="242" y="359"/>
                  </a:cubicBezTo>
                  <a:cubicBezTo>
                    <a:pt x="243" y="358"/>
                    <a:pt x="243" y="358"/>
                    <a:pt x="243" y="358"/>
                  </a:cubicBezTo>
                  <a:cubicBezTo>
                    <a:pt x="239" y="348"/>
                    <a:pt x="239" y="348"/>
                    <a:pt x="239" y="348"/>
                  </a:cubicBezTo>
                  <a:moveTo>
                    <a:pt x="234" y="333"/>
                  </a:moveTo>
                  <a:cubicBezTo>
                    <a:pt x="234" y="333"/>
                    <a:pt x="234" y="333"/>
                    <a:pt x="234" y="333"/>
                  </a:cubicBezTo>
                  <a:cubicBezTo>
                    <a:pt x="232" y="334"/>
                    <a:pt x="232" y="334"/>
                    <a:pt x="232" y="334"/>
                  </a:cubicBezTo>
                  <a:cubicBezTo>
                    <a:pt x="232" y="334"/>
                    <a:pt x="232" y="334"/>
                    <a:pt x="232" y="334"/>
                  </a:cubicBezTo>
                  <a:cubicBezTo>
                    <a:pt x="237" y="348"/>
                    <a:pt x="237" y="348"/>
                    <a:pt x="237" y="348"/>
                  </a:cubicBezTo>
                  <a:cubicBezTo>
                    <a:pt x="238" y="346"/>
                    <a:pt x="238" y="346"/>
                    <a:pt x="238" y="346"/>
                  </a:cubicBezTo>
                  <a:cubicBezTo>
                    <a:pt x="234" y="333"/>
                    <a:pt x="234" y="333"/>
                    <a:pt x="234" y="333"/>
                  </a:cubicBezTo>
                  <a:moveTo>
                    <a:pt x="141" y="313"/>
                  </a:moveTo>
                  <a:cubicBezTo>
                    <a:pt x="141" y="315"/>
                    <a:pt x="141" y="315"/>
                    <a:pt x="141" y="315"/>
                  </a:cubicBezTo>
                  <a:cubicBezTo>
                    <a:pt x="190" y="358"/>
                    <a:pt x="190" y="358"/>
                    <a:pt x="190" y="358"/>
                  </a:cubicBezTo>
                  <a:cubicBezTo>
                    <a:pt x="193" y="358"/>
                    <a:pt x="193" y="358"/>
                    <a:pt x="193" y="358"/>
                  </a:cubicBezTo>
                  <a:cubicBezTo>
                    <a:pt x="141" y="313"/>
                    <a:pt x="141" y="313"/>
                    <a:pt x="141" y="313"/>
                  </a:cubicBezTo>
                  <a:moveTo>
                    <a:pt x="139" y="311"/>
                  </a:moveTo>
                  <a:cubicBezTo>
                    <a:pt x="138" y="312"/>
                    <a:pt x="138" y="312"/>
                    <a:pt x="138" y="312"/>
                  </a:cubicBezTo>
                  <a:cubicBezTo>
                    <a:pt x="138" y="313"/>
                    <a:pt x="138" y="313"/>
                    <a:pt x="138" y="313"/>
                  </a:cubicBezTo>
                  <a:cubicBezTo>
                    <a:pt x="139" y="312"/>
                    <a:pt x="139" y="312"/>
                    <a:pt x="139" y="312"/>
                  </a:cubicBezTo>
                  <a:cubicBezTo>
                    <a:pt x="139" y="311"/>
                    <a:pt x="139" y="311"/>
                    <a:pt x="139" y="311"/>
                  </a:cubicBezTo>
                  <a:cubicBezTo>
                    <a:pt x="139" y="311"/>
                    <a:pt x="139" y="311"/>
                    <a:pt x="139" y="311"/>
                  </a:cubicBezTo>
                  <a:moveTo>
                    <a:pt x="128" y="301"/>
                  </a:moveTo>
                  <a:cubicBezTo>
                    <a:pt x="133" y="307"/>
                    <a:pt x="133" y="307"/>
                    <a:pt x="133" y="307"/>
                  </a:cubicBezTo>
                  <a:cubicBezTo>
                    <a:pt x="136" y="311"/>
                    <a:pt x="136" y="311"/>
                    <a:pt x="136" y="311"/>
                  </a:cubicBezTo>
                  <a:cubicBezTo>
                    <a:pt x="138" y="309"/>
                    <a:pt x="138" y="309"/>
                    <a:pt x="138" y="309"/>
                  </a:cubicBezTo>
                  <a:cubicBezTo>
                    <a:pt x="128" y="301"/>
                    <a:pt x="128" y="301"/>
                    <a:pt x="128" y="301"/>
                  </a:cubicBezTo>
                  <a:moveTo>
                    <a:pt x="218" y="297"/>
                  </a:moveTo>
                  <a:cubicBezTo>
                    <a:pt x="231" y="330"/>
                    <a:pt x="231" y="330"/>
                    <a:pt x="231" y="330"/>
                  </a:cubicBezTo>
                  <a:cubicBezTo>
                    <a:pt x="232" y="332"/>
                    <a:pt x="232" y="332"/>
                    <a:pt x="232" y="332"/>
                  </a:cubicBezTo>
                  <a:cubicBezTo>
                    <a:pt x="233" y="331"/>
                    <a:pt x="233" y="331"/>
                    <a:pt x="233" y="331"/>
                  </a:cubicBezTo>
                  <a:cubicBezTo>
                    <a:pt x="221" y="299"/>
                    <a:pt x="221" y="299"/>
                    <a:pt x="221" y="299"/>
                  </a:cubicBezTo>
                  <a:cubicBezTo>
                    <a:pt x="218" y="297"/>
                    <a:pt x="218" y="297"/>
                    <a:pt x="218" y="297"/>
                  </a:cubicBezTo>
                  <a:moveTo>
                    <a:pt x="217" y="293"/>
                  </a:moveTo>
                  <a:cubicBezTo>
                    <a:pt x="217" y="293"/>
                    <a:pt x="217" y="293"/>
                    <a:pt x="217" y="293"/>
                  </a:cubicBezTo>
                  <a:cubicBezTo>
                    <a:pt x="217" y="293"/>
                    <a:pt x="217" y="293"/>
                    <a:pt x="217" y="293"/>
                  </a:cubicBezTo>
                  <a:cubicBezTo>
                    <a:pt x="217" y="293"/>
                    <a:pt x="217" y="293"/>
                    <a:pt x="217" y="293"/>
                  </a:cubicBezTo>
                  <a:moveTo>
                    <a:pt x="116" y="290"/>
                  </a:moveTo>
                  <a:cubicBezTo>
                    <a:pt x="114" y="291"/>
                    <a:pt x="114" y="291"/>
                    <a:pt x="114" y="291"/>
                  </a:cubicBezTo>
                  <a:cubicBezTo>
                    <a:pt x="126" y="302"/>
                    <a:pt x="126" y="302"/>
                    <a:pt x="126" y="302"/>
                  </a:cubicBezTo>
                  <a:cubicBezTo>
                    <a:pt x="121" y="295"/>
                    <a:pt x="121" y="295"/>
                    <a:pt x="121" y="295"/>
                  </a:cubicBezTo>
                  <a:cubicBezTo>
                    <a:pt x="116" y="290"/>
                    <a:pt x="116" y="290"/>
                    <a:pt x="116" y="290"/>
                  </a:cubicBezTo>
                  <a:moveTo>
                    <a:pt x="106" y="282"/>
                  </a:moveTo>
                  <a:cubicBezTo>
                    <a:pt x="105" y="283"/>
                    <a:pt x="105" y="283"/>
                    <a:pt x="105" y="283"/>
                  </a:cubicBezTo>
                  <a:cubicBezTo>
                    <a:pt x="113" y="290"/>
                    <a:pt x="113" y="290"/>
                    <a:pt x="113" y="290"/>
                  </a:cubicBezTo>
                  <a:cubicBezTo>
                    <a:pt x="114" y="289"/>
                    <a:pt x="114" y="289"/>
                    <a:pt x="114" y="289"/>
                  </a:cubicBezTo>
                  <a:cubicBezTo>
                    <a:pt x="106" y="282"/>
                    <a:pt x="106" y="282"/>
                    <a:pt x="106" y="282"/>
                  </a:cubicBezTo>
                  <a:moveTo>
                    <a:pt x="88" y="268"/>
                  </a:moveTo>
                  <a:cubicBezTo>
                    <a:pt x="88" y="268"/>
                    <a:pt x="88" y="268"/>
                    <a:pt x="88" y="268"/>
                  </a:cubicBezTo>
                  <a:cubicBezTo>
                    <a:pt x="90" y="269"/>
                    <a:pt x="90" y="269"/>
                    <a:pt x="90" y="269"/>
                  </a:cubicBezTo>
                  <a:cubicBezTo>
                    <a:pt x="88" y="268"/>
                    <a:pt x="88" y="268"/>
                    <a:pt x="88" y="268"/>
                  </a:cubicBezTo>
                  <a:moveTo>
                    <a:pt x="90" y="268"/>
                  </a:moveTo>
                  <a:cubicBezTo>
                    <a:pt x="90" y="270"/>
                    <a:pt x="90" y="270"/>
                    <a:pt x="90" y="270"/>
                  </a:cubicBezTo>
                  <a:cubicBezTo>
                    <a:pt x="90" y="270"/>
                    <a:pt x="90" y="270"/>
                    <a:pt x="90" y="270"/>
                  </a:cubicBezTo>
                  <a:cubicBezTo>
                    <a:pt x="103" y="282"/>
                    <a:pt x="103" y="282"/>
                    <a:pt x="103" y="282"/>
                  </a:cubicBezTo>
                  <a:cubicBezTo>
                    <a:pt x="104" y="280"/>
                    <a:pt x="104" y="280"/>
                    <a:pt x="104" y="280"/>
                  </a:cubicBezTo>
                  <a:cubicBezTo>
                    <a:pt x="90" y="268"/>
                    <a:pt x="90" y="268"/>
                    <a:pt x="90" y="268"/>
                  </a:cubicBezTo>
                  <a:moveTo>
                    <a:pt x="82" y="261"/>
                  </a:moveTo>
                  <a:cubicBezTo>
                    <a:pt x="81" y="263"/>
                    <a:pt x="81" y="263"/>
                    <a:pt x="81" y="263"/>
                  </a:cubicBezTo>
                  <a:cubicBezTo>
                    <a:pt x="85" y="266"/>
                    <a:pt x="85" y="266"/>
                    <a:pt x="85" y="266"/>
                  </a:cubicBezTo>
                  <a:cubicBezTo>
                    <a:pt x="89" y="267"/>
                    <a:pt x="89" y="267"/>
                    <a:pt x="89" y="267"/>
                  </a:cubicBezTo>
                  <a:cubicBezTo>
                    <a:pt x="82" y="261"/>
                    <a:pt x="82" y="261"/>
                    <a:pt x="82" y="261"/>
                  </a:cubicBezTo>
                  <a:moveTo>
                    <a:pt x="207" y="261"/>
                  </a:moveTo>
                  <a:cubicBezTo>
                    <a:pt x="205" y="262"/>
                    <a:pt x="205" y="262"/>
                    <a:pt x="205" y="262"/>
                  </a:cubicBezTo>
                  <a:cubicBezTo>
                    <a:pt x="214" y="286"/>
                    <a:pt x="214" y="286"/>
                    <a:pt x="214" y="286"/>
                  </a:cubicBezTo>
                  <a:cubicBezTo>
                    <a:pt x="218" y="292"/>
                    <a:pt x="218" y="292"/>
                    <a:pt x="218" y="292"/>
                  </a:cubicBezTo>
                  <a:cubicBezTo>
                    <a:pt x="207" y="261"/>
                    <a:pt x="207" y="261"/>
                    <a:pt x="207" y="261"/>
                  </a:cubicBezTo>
                  <a:moveTo>
                    <a:pt x="206" y="258"/>
                  </a:moveTo>
                  <a:cubicBezTo>
                    <a:pt x="205" y="258"/>
                    <a:pt x="205" y="258"/>
                    <a:pt x="205" y="258"/>
                  </a:cubicBezTo>
                  <a:cubicBezTo>
                    <a:pt x="204" y="259"/>
                    <a:pt x="204" y="259"/>
                    <a:pt x="204" y="259"/>
                  </a:cubicBezTo>
                  <a:cubicBezTo>
                    <a:pt x="204" y="260"/>
                    <a:pt x="204" y="260"/>
                    <a:pt x="204" y="260"/>
                  </a:cubicBezTo>
                  <a:cubicBezTo>
                    <a:pt x="206" y="259"/>
                    <a:pt x="206" y="259"/>
                    <a:pt x="206" y="259"/>
                  </a:cubicBezTo>
                  <a:cubicBezTo>
                    <a:pt x="206" y="258"/>
                    <a:pt x="206" y="258"/>
                    <a:pt x="206" y="258"/>
                  </a:cubicBezTo>
                  <a:moveTo>
                    <a:pt x="76" y="257"/>
                  </a:moveTo>
                  <a:cubicBezTo>
                    <a:pt x="75" y="258"/>
                    <a:pt x="75" y="258"/>
                    <a:pt x="75" y="258"/>
                  </a:cubicBezTo>
                  <a:cubicBezTo>
                    <a:pt x="76" y="258"/>
                    <a:pt x="76" y="258"/>
                    <a:pt x="76" y="258"/>
                  </a:cubicBezTo>
                  <a:cubicBezTo>
                    <a:pt x="76" y="257"/>
                    <a:pt x="76" y="257"/>
                    <a:pt x="76" y="257"/>
                  </a:cubicBezTo>
                  <a:moveTo>
                    <a:pt x="78" y="257"/>
                  </a:moveTo>
                  <a:cubicBezTo>
                    <a:pt x="79" y="261"/>
                    <a:pt x="79" y="261"/>
                    <a:pt x="79" y="261"/>
                  </a:cubicBezTo>
                  <a:cubicBezTo>
                    <a:pt x="80" y="261"/>
                    <a:pt x="80" y="261"/>
                    <a:pt x="80" y="261"/>
                  </a:cubicBezTo>
                  <a:cubicBezTo>
                    <a:pt x="81" y="260"/>
                    <a:pt x="81" y="260"/>
                    <a:pt x="81" y="260"/>
                  </a:cubicBezTo>
                  <a:cubicBezTo>
                    <a:pt x="78" y="257"/>
                    <a:pt x="78" y="257"/>
                    <a:pt x="78" y="257"/>
                  </a:cubicBezTo>
                  <a:moveTo>
                    <a:pt x="65" y="249"/>
                  </a:moveTo>
                  <a:cubicBezTo>
                    <a:pt x="74" y="256"/>
                    <a:pt x="74" y="256"/>
                    <a:pt x="74" y="256"/>
                  </a:cubicBezTo>
                  <a:cubicBezTo>
                    <a:pt x="75" y="256"/>
                    <a:pt x="75" y="256"/>
                    <a:pt x="75" y="256"/>
                  </a:cubicBezTo>
                  <a:cubicBezTo>
                    <a:pt x="75" y="255"/>
                    <a:pt x="75" y="255"/>
                    <a:pt x="75" y="255"/>
                  </a:cubicBezTo>
                  <a:cubicBezTo>
                    <a:pt x="68" y="249"/>
                    <a:pt x="68" y="249"/>
                    <a:pt x="68" y="249"/>
                  </a:cubicBezTo>
                  <a:cubicBezTo>
                    <a:pt x="65" y="249"/>
                    <a:pt x="65" y="249"/>
                    <a:pt x="65" y="249"/>
                  </a:cubicBezTo>
                  <a:moveTo>
                    <a:pt x="56" y="238"/>
                  </a:moveTo>
                  <a:cubicBezTo>
                    <a:pt x="55" y="240"/>
                    <a:pt x="55" y="240"/>
                    <a:pt x="55" y="240"/>
                  </a:cubicBezTo>
                  <a:cubicBezTo>
                    <a:pt x="63" y="247"/>
                    <a:pt x="63" y="247"/>
                    <a:pt x="63" y="247"/>
                  </a:cubicBezTo>
                  <a:cubicBezTo>
                    <a:pt x="66" y="247"/>
                    <a:pt x="66" y="247"/>
                    <a:pt x="66" y="247"/>
                  </a:cubicBezTo>
                  <a:cubicBezTo>
                    <a:pt x="56" y="238"/>
                    <a:pt x="56" y="238"/>
                    <a:pt x="56" y="238"/>
                  </a:cubicBezTo>
                  <a:moveTo>
                    <a:pt x="29" y="214"/>
                  </a:moveTo>
                  <a:cubicBezTo>
                    <a:pt x="27" y="215"/>
                    <a:pt x="27" y="215"/>
                    <a:pt x="27" y="215"/>
                  </a:cubicBezTo>
                  <a:cubicBezTo>
                    <a:pt x="31" y="219"/>
                    <a:pt x="31" y="219"/>
                    <a:pt x="31" y="219"/>
                  </a:cubicBezTo>
                  <a:cubicBezTo>
                    <a:pt x="33" y="220"/>
                    <a:pt x="33" y="220"/>
                    <a:pt x="33" y="220"/>
                  </a:cubicBezTo>
                  <a:cubicBezTo>
                    <a:pt x="53" y="238"/>
                    <a:pt x="53" y="238"/>
                    <a:pt x="53" y="238"/>
                  </a:cubicBezTo>
                  <a:cubicBezTo>
                    <a:pt x="55" y="237"/>
                    <a:pt x="55" y="237"/>
                    <a:pt x="55" y="237"/>
                  </a:cubicBezTo>
                  <a:cubicBezTo>
                    <a:pt x="35" y="220"/>
                    <a:pt x="35" y="220"/>
                    <a:pt x="35" y="220"/>
                  </a:cubicBezTo>
                  <a:cubicBezTo>
                    <a:pt x="33" y="218"/>
                    <a:pt x="33" y="218"/>
                    <a:pt x="33" y="218"/>
                  </a:cubicBezTo>
                  <a:cubicBezTo>
                    <a:pt x="29" y="214"/>
                    <a:pt x="29" y="214"/>
                    <a:pt x="29" y="214"/>
                  </a:cubicBezTo>
                  <a:moveTo>
                    <a:pt x="22" y="209"/>
                  </a:moveTo>
                  <a:cubicBezTo>
                    <a:pt x="22" y="211"/>
                    <a:pt x="22" y="211"/>
                    <a:pt x="22" y="211"/>
                  </a:cubicBezTo>
                  <a:cubicBezTo>
                    <a:pt x="26" y="214"/>
                    <a:pt x="26" y="214"/>
                    <a:pt x="26" y="214"/>
                  </a:cubicBezTo>
                  <a:cubicBezTo>
                    <a:pt x="27" y="213"/>
                    <a:pt x="27" y="213"/>
                    <a:pt x="27" y="213"/>
                  </a:cubicBezTo>
                  <a:cubicBezTo>
                    <a:pt x="22" y="209"/>
                    <a:pt x="22" y="209"/>
                    <a:pt x="22" y="209"/>
                  </a:cubicBezTo>
                  <a:moveTo>
                    <a:pt x="178" y="185"/>
                  </a:moveTo>
                  <a:cubicBezTo>
                    <a:pt x="180" y="194"/>
                    <a:pt x="180" y="194"/>
                    <a:pt x="180" y="194"/>
                  </a:cubicBezTo>
                  <a:cubicBezTo>
                    <a:pt x="183" y="202"/>
                    <a:pt x="183" y="202"/>
                    <a:pt x="183" y="202"/>
                  </a:cubicBezTo>
                  <a:cubicBezTo>
                    <a:pt x="183" y="204"/>
                    <a:pt x="183" y="204"/>
                    <a:pt x="183" y="204"/>
                  </a:cubicBezTo>
                  <a:cubicBezTo>
                    <a:pt x="186" y="210"/>
                    <a:pt x="186" y="210"/>
                    <a:pt x="186" y="210"/>
                  </a:cubicBezTo>
                  <a:cubicBezTo>
                    <a:pt x="186" y="212"/>
                    <a:pt x="186" y="212"/>
                    <a:pt x="186" y="212"/>
                  </a:cubicBezTo>
                  <a:cubicBezTo>
                    <a:pt x="187" y="213"/>
                    <a:pt x="187" y="213"/>
                    <a:pt x="187" y="213"/>
                  </a:cubicBezTo>
                  <a:cubicBezTo>
                    <a:pt x="190" y="222"/>
                    <a:pt x="190" y="222"/>
                    <a:pt x="190" y="222"/>
                  </a:cubicBezTo>
                  <a:cubicBezTo>
                    <a:pt x="191" y="224"/>
                    <a:pt x="191" y="224"/>
                    <a:pt x="191" y="224"/>
                  </a:cubicBezTo>
                  <a:cubicBezTo>
                    <a:pt x="203" y="257"/>
                    <a:pt x="203" y="257"/>
                    <a:pt x="203" y="257"/>
                  </a:cubicBezTo>
                  <a:cubicBezTo>
                    <a:pt x="204" y="256"/>
                    <a:pt x="204" y="256"/>
                    <a:pt x="204" y="256"/>
                  </a:cubicBezTo>
                  <a:cubicBezTo>
                    <a:pt x="205" y="256"/>
                    <a:pt x="205" y="256"/>
                    <a:pt x="205" y="256"/>
                  </a:cubicBezTo>
                  <a:cubicBezTo>
                    <a:pt x="192" y="222"/>
                    <a:pt x="192" y="222"/>
                    <a:pt x="192" y="222"/>
                  </a:cubicBezTo>
                  <a:cubicBezTo>
                    <a:pt x="191" y="220"/>
                    <a:pt x="191" y="220"/>
                    <a:pt x="191" y="220"/>
                  </a:cubicBezTo>
                  <a:cubicBezTo>
                    <a:pt x="188" y="212"/>
                    <a:pt x="188" y="212"/>
                    <a:pt x="188" y="212"/>
                  </a:cubicBezTo>
                  <a:cubicBezTo>
                    <a:pt x="188" y="211"/>
                    <a:pt x="188" y="211"/>
                    <a:pt x="188" y="211"/>
                  </a:cubicBezTo>
                  <a:cubicBezTo>
                    <a:pt x="187" y="210"/>
                    <a:pt x="187" y="210"/>
                    <a:pt x="187" y="210"/>
                  </a:cubicBezTo>
                  <a:cubicBezTo>
                    <a:pt x="185" y="204"/>
                    <a:pt x="185" y="204"/>
                    <a:pt x="185" y="204"/>
                  </a:cubicBezTo>
                  <a:cubicBezTo>
                    <a:pt x="185" y="202"/>
                    <a:pt x="185" y="202"/>
                    <a:pt x="185" y="202"/>
                  </a:cubicBezTo>
                  <a:cubicBezTo>
                    <a:pt x="180" y="190"/>
                    <a:pt x="180" y="190"/>
                    <a:pt x="180" y="190"/>
                  </a:cubicBezTo>
                  <a:cubicBezTo>
                    <a:pt x="179" y="188"/>
                    <a:pt x="179" y="188"/>
                    <a:pt x="179" y="188"/>
                  </a:cubicBezTo>
                  <a:cubicBezTo>
                    <a:pt x="178" y="185"/>
                    <a:pt x="178" y="185"/>
                    <a:pt x="178" y="185"/>
                  </a:cubicBezTo>
                  <a:moveTo>
                    <a:pt x="22" y="149"/>
                  </a:moveTo>
                  <a:cubicBezTo>
                    <a:pt x="18" y="157"/>
                    <a:pt x="18" y="157"/>
                    <a:pt x="18" y="157"/>
                  </a:cubicBezTo>
                  <a:cubicBezTo>
                    <a:pt x="17" y="159"/>
                    <a:pt x="17" y="159"/>
                    <a:pt x="17" y="159"/>
                  </a:cubicBezTo>
                  <a:cubicBezTo>
                    <a:pt x="3" y="186"/>
                    <a:pt x="3" y="186"/>
                    <a:pt x="3" y="186"/>
                  </a:cubicBezTo>
                  <a:cubicBezTo>
                    <a:pt x="2" y="188"/>
                    <a:pt x="2" y="188"/>
                    <a:pt x="2" y="188"/>
                  </a:cubicBezTo>
                  <a:cubicBezTo>
                    <a:pt x="1" y="191"/>
                    <a:pt x="1" y="191"/>
                    <a:pt x="1" y="191"/>
                  </a:cubicBezTo>
                  <a:cubicBezTo>
                    <a:pt x="0" y="192"/>
                    <a:pt x="0" y="192"/>
                    <a:pt x="0" y="192"/>
                  </a:cubicBezTo>
                  <a:cubicBezTo>
                    <a:pt x="1" y="193"/>
                    <a:pt x="1" y="193"/>
                    <a:pt x="1" y="193"/>
                  </a:cubicBezTo>
                  <a:cubicBezTo>
                    <a:pt x="20" y="209"/>
                    <a:pt x="20" y="209"/>
                    <a:pt x="20" y="209"/>
                  </a:cubicBezTo>
                  <a:cubicBezTo>
                    <a:pt x="20" y="207"/>
                    <a:pt x="20" y="207"/>
                    <a:pt x="20" y="207"/>
                  </a:cubicBezTo>
                  <a:cubicBezTo>
                    <a:pt x="2" y="191"/>
                    <a:pt x="2" y="191"/>
                    <a:pt x="2" y="191"/>
                  </a:cubicBezTo>
                  <a:cubicBezTo>
                    <a:pt x="4" y="188"/>
                    <a:pt x="4" y="188"/>
                    <a:pt x="4" y="188"/>
                  </a:cubicBezTo>
                  <a:cubicBezTo>
                    <a:pt x="5" y="186"/>
                    <a:pt x="5" y="186"/>
                    <a:pt x="5" y="186"/>
                  </a:cubicBezTo>
                  <a:cubicBezTo>
                    <a:pt x="19" y="159"/>
                    <a:pt x="19" y="159"/>
                    <a:pt x="19" y="159"/>
                  </a:cubicBezTo>
                  <a:cubicBezTo>
                    <a:pt x="20" y="157"/>
                    <a:pt x="20" y="157"/>
                    <a:pt x="20" y="157"/>
                  </a:cubicBezTo>
                  <a:cubicBezTo>
                    <a:pt x="23" y="151"/>
                    <a:pt x="23" y="151"/>
                    <a:pt x="23" y="151"/>
                  </a:cubicBezTo>
                  <a:cubicBezTo>
                    <a:pt x="22" y="149"/>
                    <a:pt x="22" y="149"/>
                    <a:pt x="22" y="149"/>
                  </a:cubicBezTo>
                  <a:moveTo>
                    <a:pt x="24" y="146"/>
                  </a:moveTo>
                  <a:cubicBezTo>
                    <a:pt x="23" y="148"/>
                    <a:pt x="23" y="148"/>
                    <a:pt x="23" y="148"/>
                  </a:cubicBezTo>
                  <a:cubicBezTo>
                    <a:pt x="24" y="148"/>
                    <a:pt x="24" y="148"/>
                    <a:pt x="24" y="148"/>
                  </a:cubicBezTo>
                  <a:cubicBezTo>
                    <a:pt x="24" y="146"/>
                    <a:pt x="24" y="146"/>
                    <a:pt x="24" y="146"/>
                  </a:cubicBezTo>
                  <a:moveTo>
                    <a:pt x="28" y="138"/>
                  </a:moveTo>
                  <a:cubicBezTo>
                    <a:pt x="26" y="142"/>
                    <a:pt x="26" y="142"/>
                    <a:pt x="26" y="142"/>
                  </a:cubicBezTo>
                  <a:cubicBezTo>
                    <a:pt x="25" y="147"/>
                    <a:pt x="25" y="147"/>
                    <a:pt x="25" y="147"/>
                  </a:cubicBezTo>
                  <a:cubicBezTo>
                    <a:pt x="29" y="139"/>
                    <a:pt x="29" y="139"/>
                    <a:pt x="29" y="139"/>
                  </a:cubicBezTo>
                  <a:cubicBezTo>
                    <a:pt x="28" y="138"/>
                    <a:pt x="28" y="138"/>
                    <a:pt x="28" y="138"/>
                  </a:cubicBezTo>
                  <a:moveTo>
                    <a:pt x="30" y="134"/>
                  </a:moveTo>
                  <a:cubicBezTo>
                    <a:pt x="29" y="136"/>
                    <a:pt x="29" y="136"/>
                    <a:pt x="29" y="136"/>
                  </a:cubicBezTo>
                  <a:cubicBezTo>
                    <a:pt x="30" y="137"/>
                    <a:pt x="30" y="137"/>
                    <a:pt x="30" y="137"/>
                  </a:cubicBezTo>
                  <a:cubicBezTo>
                    <a:pt x="31" y="137"/>
                    <a:pt x="31" y="137"/>
                    <a:pt x="31" y="137"/>
                  </a:cubicBezTo>
                  <a:cubicBezTo>
                    <a:pt x="30" y="134"/>
                    <a:pt x="30" y="134"/>
                    <a:pt x="30" y="134"/>
                  </a:cubicBezTo>
                  <a:moveTo>
                    <a:pt x="32" y="134"/>
                  </a:moveTo>
                  <a:cubicBezTo>
                    <a:pt x="32" y="134"/>
                    <a:pt x="32" y="134"/>
                    <a:pt x="32" y="134"/>
                  </a:cubicBezTo>
                  <a:cubicBezTo>
                    <a:pt x="32" y="134"/>
                    <a:pt x="32" y="134"/>
                    <a:pt x="32" y="134"/>
                  </a:cubicBezTo>
                  <a:cubicBezTo>
                    <a:pt x="32" y="134"/>
                    <a:pt x="32" y="134"/>
                    <a:pt x="32" y="134"/>
                  </a:cubicBezTo>
                  <a:moveTo>
                    <a:pt x="158" y="131"/>
                  </a:moveTo>
                  <a:cubicBezTo>
                    <a:pt x="157" y="133"/>
                    <a:pt x="157" y="133"/>
                    <a:pt x="157" y="133"/>
                  </a:cubicBezTo>
                  <a:cubicBezTo>
                    <a:pt x="161" y="145"/>
                    <a:pt x="161" y="145"/>
                    <a:pt x="161" y="145"/>
                  </a:cubicBezTo>
                  <a:cubicBezTo>
                    <a:pt x="162" y="147"/>
                    <a:pt x="162" y="147"/>
                    <a:pt x="162" y="147"/>
                  </a:cubicBezTo>
                  <a:cubicBezTo>
                    <a:pt x="163" y="149"/>
                    <a:pt x="163" y="149"/>
                    <a:pt x="163" y="149"/>
                  </a:cubicBezTo>
                  <a:cubicBezTo>
                    <a:pt x="163" y="151"/>
                    <a:pt x="163" y="151"/>
                    <a:pt x="163" y="151"/>
                  </a:cubicBezTo>
                  <a:cubicBezTo>
                    <a:pt x="166" y="157"/>
                    <a:pt x="166" y="157"/>
                    <a:pt x="166" y="157"/>
                  </a:cubicBezTo>
                  <a:cubicBezTo>
                    <a:pt x="167" y="159"/>
                    <a:pt x="167" y="159"/>
                    <a:pt x="167" y="159"/>
                  </a:cubicBezTo>
                  <a:cubicBezTo>
                    <a:pt x="168" y="164"/>
                    <a:pt x="168" y="164"/>
                    <a:pt x="168" y="164"/>
                  </a:cubicBezTo>
                  <a:cubicBezTo>
                    <a:pt x="169" y="166"/>
                    <a:pt x="169" y="166"/>
                    <a:pt x="169" y="166"/>
                  </a:cubicBezTo>
                  <a:cubicBezTo>
                    <a:pt x="174" y="180"/>
                    <a:pt x="174" y="180"/>
                    <a:pt x="174" y="180"/>
                  </a:cubicBezTo>
                  <a:cubicBezTo>
                    <a:pt x="175" y="182"/>
                    <a:pt x="175" y="182"/>
                    <a:pt x="175" y="182"/>
                  </a:cubicBezTo>
                  <a:cubicBezTo>
                    <a:pt x="177" y="186"/>
                    <a:pt x="177" y="186"/>
                    <a:pt x="177" y="186"/>
                  </a:cubicBezTo>
                  <a:cubicBezTo>
                    <a:pt x="176" y="181"/>
                    <a:pt x="176" y="181"/>
                    <a:pt x="176" y="181"/>
                  </a:cubicBezTo>
                  <a:cubicBezTo>
                    <a:pt x="176" y="178"/>
                    <a:pt x="176" y="178"/>
                    <a:pt x="176" y="178"/>
                  </a:cubicBezTo>
                  <a:cubicBezTo>
                    <a:pt x="176" y="178"/>
                    <a:pt x="176" y="178"/>
                    <a:pt x="176" y="178"/>
                  </a:cubicBezTo>
                  <a:cubicBezTo>
                    <a:pt x="171" y="165"/>
                    <a:pt x="171" y="165"/>
                    <a:pt x="171" y="165"/>
                  </a:cubicBezTo>
                  <a:cubicBezTo>
                    <a:pt x="170" y="164"/>
                    <a:pt x="170" y="164"/>
                    <a:pt x="170" y="164"/>
                  </a:cubicBezTo>
                  <a:cubicBezTo>
                    <a:pt x="169" y="160"/>
                    <a:pt x="169" y="160"/>
                    <a:pt x="169" y="160"/>
                  </a:cubicBezTo>
                  <a:cubicBezTo>
                    <a:pt x="168" y="158"/>
                    <a:pt x="168" y="158"/>
                    <a:pt x="168" y="158"/>
                  </a:cubicBezTo>
                  <a:cubicBezTo>
                    <a:pt x="165" y="151"/>
                    <a:pt x="165" y="151"/>
                    <a:pt x="165" y="151"/>
                  </a:cubicBezTo>
                  <a:cubicBezTo>
                    <a:pt x="165" y="149"/>
                    <a:pt x="165" y="149"/>
                    <a:pt x="165" y="149"/>
                  </a:cubicBezTo>
                  <a:cubicBezTo>
                    <a:pt x="163" y="145"/>
                    <a:pt x="163" y="145"/>
                    <a:pt x="163" y="145"/>
                  </a:cubicBezTo>
                  <a:cubicBezTo>
                    <a:pt x="163" y="144"/>
                    <a:pt x="163" y="144"/>
                    <a:pt x="163" y="144"/>
                  </a:cubicBezTo>
                  <a:cubicBezTo>
                    <a:pt x="158" y="131"/>
                    <a:pt x="158" y="131"/>
                    <a:pt x="158" y="131"/>
                  </a:cubicBezTo>
                  <a:moveTo>
                    <a:pt x="53" y="93"/>
                  </a:moveTo>
                  <a:cubicBezTo>
                    <a:pt x="51" y="94"/>
                    <a:pt x="51" y="94"/>
                    <a:pt x="51" y="94"/>
                  </a:cubicBezTo>
                  <a:cubicBezTo>
                    <a:pt x="50" y="95"/>
                    <a:pt x="50" y="95"/>
                    <a:pt x="50" y="95"/>
                  </a:cubicBezTo>
                  <a:cubicBezTo>
                    <a:pt x="32" y="130"/>
                    <a:pt x="32" y="130"/>
                    <a:pt x="32" y="130"/>
                  </a:cubicBezTo>
                  <a:cubicBezTo>
                    <a:pt x="31" y="131"/>
                    <a:pt x="31" y="131"/>
                    <a:pt x="31" y="131"/>
                  </a:cubicBezTo>
                  <a:cubicBezTo>
                    <a:pt x="33" y="133"/>
                    <a:pt x="33" y="133"/>
                    <a:pt x="33" y="133"/>
                  </a:cubicBezTo>
                  <a:cubicBezTo>
                    <a:pt x="33" y="132"/>
                    <a:pt x="33" y="132"/>
                    <a:pt x="33" y="132"/>
                  </a:cubicBezTo>
                  <a:cubicBezTo>
                    <a:pt x="34" y="131"/>
                    <a:pt x="34" y="131"/>
                    <a:pt x="34" y="131"/>
                  </a:cubicBezTo>
                  <a:cubicBezTo>
                    <a:pt x="50" y="99"/>
                    <a:pt x="50" y="99"/>
                    <a:pt x="50" y="99"/>
                  </a:cubicBezTo>
                  <a:cubicBezTo>
                    <a:pt x="52" y="95"/>
                    <a:pt x="52" y="95"/>
                    <a:pt x="52" y="95"/>
                  </a:cubicBezTo>
                  <a:cubicBezTo>
                    <a:pt x="53" y="93"/>
                    <a:pt x="53" y="93"/>
                    <a:pt x="53" y="93"/>
                  </a:cubicBezTo>
                  <a:cubicBezTo>
                    <a:pt x="53" y="93"/>
                    <a:pt x="53" y="93"/>
                    <a:pt x="53" y="93"/>
                  </a:cubicBezTo>
                  <a:moveTo>
                    <a:pt x="142" y="88"/>
                  </a:moveTo>
                  <a:cubicBezTo>
                    <a:pt x="140" y="88"/>
                    <a:pt x="140" y="88"/>
                    <a:pt x="140" y="88"/>
                  </a:cubicBezTo>
                  <a:cubicBezTo>
                    <a:pt x="156" y="131"/>
                    <a:pt x="156" y="131"/>
                    <a:pt x="156" y="131"/>
                  </a:cubicBezTo>
                  <a:cubicBezTo>
                    <a:pt x="157" y="128"/>
                    <a:pt x="157" y="128"/>
                    <a:pt x="157" y="128"/>
                  </a:cubicBezTo>
                  <a:cubicBezTo>
                    <a:pt x="142" y="88"/>
                    <a:pt x="142" y="88"/>
                    <a:pt x="142" y="88"/>
                  </a:cubicBezTo>
                  <a:moveTo>
                    <a:pt x="109" y="1"/>
                  </a:moveTo>
                  <a:cubicBezTo>
                    <a:pt x="109" y="1"/>
                    <a:pt x="108" y="1"/>
                    <a:pt x="108" y="2"/>
                  </a:cubicBezTo>
                  <a:cubicBezTo>
                    <a:pt x="139" y="86"/>
                    <a:pt x="139" y="86"/>
                    <a:pt x="139" y="86"/>
                  </a:cubicBezTo>
                  <a:cubicBezTo>
                    <a:pt x="141" y="86"/>
                    <a:pt x="141" y="86"/>
                    <a:pt x="141" y="86"/>
                  </a:cubicBezTo>
                  <a:cubicBezTo>
                    <a:pt x="109" y="1"/>
                    <a:pt x="109" y="1"/>
                    <a:pt x="109" y="1"/>
                  </a:cubicBezTo>
                  <a:moveTo>
                    <a:pt x="99" y="0"/>
                  </a:moveTo>
                  <a:cubicBezTo>
                    <a:pt x="53" y="89"/>
                    <a:pt x="53" y="89"/>
                    <a:pt x="53" y="89"/>
                  </a:cubicBezTo>
                  <a:cubicBezTo>
                    <a:pt x="52" y="91"/>
                    <a:pt x="52" y="91"/>
                    <a:pt x="52" y="91"/>
                  </a:cubicBezTo>
                  <a:cubicBezTo>
                    <a:pt x="52" y="92"/>
                    <a:pt x="52" y="92"/>
                    <a:pt x="52" y="92"/>
                  </a:cubicBezTo>
                  <a:cubicBezTo>
                    <a:pt x="54" y="92"/>
                    <a:pt x="54" y="92"/>
                    <a:pt x="54" y="92"/>
                  </a:cubicBezTo>
                  <a:cubicBezTo>
                    <a:pt x="54" y="91"/>
                    <a:pt x="54" y="91"/>
                    <a:pt x="54" y="91"/>
                  </a:cubicBezTo>
                  <a:cubicBezTo>
                    <a:pt x="101" y="1"/>
                    <a:pt x="101" y="1"/>
                    <a:pt x="101" y="1"/>
                  </a:cubicBezTo>
                  <a:cubicBezTo>
                    <a:pt x="100" y="1"/>
                    <a:pt x="100" y="1"/>
                    <a:pt x="9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0" name="Freeform 30"/>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close/>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close/>
                  <a:moveTo>
                    <a:pt x="469" y="454"/>
                  </a:moveTo>
                  <a:lnTo>
                    <a:pt x="466" y="456"/>
                  </a:lnTo>
                  <a:lnTo>
                    <a:pt x="466" y="456"/>
                  </a:lnTo>
                  <a:lnTo>
                    <a:pt x="471" y="454"/>
                  </a:lnTo>
                  <a:lnTo>
                    <a:pt x="469" y="454"/>
                  </a:lnTo>
                  <a:close/>
                  <a:moveTo>
                    <a:pt x="502" y="435"/>
                  </a:moveTo>
                  <a:lnTo>
                    <a:pt x="499" y="437"/>
                  </a:lnTo>
                  <a:lnTo>
                    <a:pt x="563" y="494"/>
                  </a:lnTo>
                  <a:lnTo>
                    <a:pt x="570" y="499"/>
                  </a:lnTo>
                  <a:lnTo>
                    <a:pt x="570" y="501"/>
                  </a:lnTo>
                  <a:lnTo>
                    <a:pt x="561" y="484"/>
                  </a:lnTo>
                  <a:lnTo>
                    <a:pt x="561" y="484"/>
                  </a:lnTo>
                  <a:lnTo>
                    <a:pt x="502" y="435"/>
                  </a:lnTo>
                  <a:close/>
                  <a:moveTo>
                    <a:pt x="497" y="430"/>
                  </a:moveTo>
                  <a:lnTo>
                    <a:pt x="495" y="432"/>
                  </a:lnTo>
                  <a:lnTo>
                    <a:pt x="495" y="435"/>
                  </a:lnTo>
                  <a:lnTo>
                    <a:pt x="499" y="432"/>
                  </a:lnTo>
                  <a:lnTo>
                    <a:pt x="497" y="430"/>
                  </a:lnTo>
                  <a:close/>
                  <a:moveTo>
                    <a:pt x="374" y="361"/>
                  </a:moveTo>
                  <a:lnTo>
                    <a:pt x="374" y="368"/>
                  </a:lnTo>
                  <a:lnTo>
                    <a:pt x="461" y="451"/>
                  </a:lnTo>
                  <a:lnTo>
                    <a:pt x="466" y="449"/>
                  </a:lnTo>
                  <a:lnTo>
                    <a:pt x="445" y="430"/>
                  </a:lnTo>
                  <a:lnTo>
                    <a:pt x="443" y="427"/>
                  </a:lnTo>
                  <a:lnTo>
                    <a:pt x="374" y="361"/>
                  </a:lnTo>
                  <a:close/>
                  <a:moveTo>
                    <a:pt x="341" y="330"/>
                  </a:moveTo>
                  <a:lnTo>
                    <a:pt x="341" y="335"/>
                  </a:lnTo>
                  <a:lnTo>
                    <a:pt x="369" y="363"/>
                  </a:lnTo>
                  <a:lnTo>
                    <a:pt x="369" y="356"/>
                  </a:lnTo>
                  <a:lnTo>
                    <a:pt x="341" y="330"/>
                  </a:lnTo>
                  <a:close/>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close/>
                  <a:moveTo>
                    <a:pt x="350" y="302"/>
                  </a:moveTo>
                  <a:lnTo>
                    <a:pt x="350" y="306"/>
                  </a:lnTo>
                  <a:lnTo>
                    <a:pt x="367" y="323"/>
                  </a:lnTo>
                  <a:lnTo>
                    <a:pt x="367" y="316"/>
                  </a:lnTo>
                  <a:lnTo>
                    <a:pt x="350" y="302"/>
                  </a:lnTo>
                  <a:close/>
                  <a:moveTo>
                    <a:pt x="293" y="283"/>
                  </a:moveTo>
                  <a:lnTo>
                    <a:pt x="291" y="287"/>
                  </a:lnTo>
                  <a:lnTo>
                    <a:pt x="303" y="297"/>
                  </a:lnTo>
                  <a:lnTo>
                    <a:pt x="305" y="302"/>
                  </a:lnTo>
                  <a:lnTo>
                    <a:pt x="336" y="330"/>
                  </a:lnTo>
                  <a:lnTo>
                    <a:pt x="338" y="325"/>
                  </a:lnTo>
                  <a:lnTo>
                    <a:pt x="312" y="302"/>
                  </a:lnTo>
                  <a:lnTo>
                    <a:pt x="308" y="297"/>
                  </a:lnTo>
                  <a:lnTo>
                    <a:pt x="293" y="283"/>
                  </a:lnTo>
                  <a:close/>
                  <a:moveTo>
                    <a:pt x="303" y="259"/>
                  </a:moveTo>
                  <a:lnTo>
                    <a:pt x="301" y="264"/>
                  </a:lnTo>
                  <a:lnTo>
                    <a:pt x="338" y="294"/>
                  </a:lnTo>
                  <a:lnTo>
                    <a:pt x="343" y="299"/>
                  </a:lnTo>
                  <a:lnTo>
                    <a:pt x="346" y="304"/>
                  </a:lnTo>
                  <a:lnTo>
                    <a:pt x="348" y="299"/>
                  </a:lnTo>
                  <a:lnTo>
                    <a:pt x="343" y="294"/>
                  </a:lnTo>
                  <a:lnTo>
                    <a:pt x="303" y="259"/>
                  </a:lnTo>
                  <a:close/>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close/>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close/>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close/>
                  <a:moveTo>
                    <a:pt x="109" y="105"/>
                  </a:moveTo>
                  <a:lnTo>
                    <a:pt x="109" y="112"/>
                  </a:lnTo>
                  <a:lnTo>
                    <a:pt x="114" y="116"/>
                  </a:lnTo>
                  <a:lnTo>
                    <a:pt x="116" y="119"/>
                  </a:lnTo>
                  <a:lnTo>
                    <a:pt x="125" y="126"/>
                  </a:lnTo>
                  <a:lnTo>
                    <a:pt x="121" y="116"/>
                  </a:lnTo>
                  <a:lnTo>
                    <a:pt x="118" y="114"/>
                  </a:lnTo>
                  <a:lnTo>
                    <a:pt x="116" y="112"/>
                  </a:lnTo>
                  <a:lnTo>
                    <a:pt x="111" y="107"/>
                  </a:lnTo>
                  <a:lnTo>
                    <a:pt x="109" y="105"/>
                  </a:lnTo>
                  <a:close/>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close/>
                  <a:moveTo>
                    <a:pt x="111" y="90"/>
                  </a:moveTo>
                  <a:lnTo>
                    <a:pt x="109" y="95"/>
                  </a:lnTo>
                  <a:lnTo>
                    <a:pt x="114" y="100"/>
                  </a:lnTo>
                  <a:lnTo>
                    <a:pt x="116" y="100"/>
                  </a:lnTo>
                  <a:lnTo>
                    <a:pt x="111" y="93"/>
                  </a:lnTo>
                  <a:lnTo>
                    <a:pt x="111" y="90"/>
                  </a:lnTo>
                  <a:close/>
                  <a:moveTo>
                    <a:pt x="40" y="38"/>
                  </a:moveTo>
                  <a:lnTo>
                    <a:pt x="38" y="43"/>
                  </a:lnTo>
                  <a:lnTo>
                    <a:pt x="104" y="107"/>
                  </a:lnTo>
                  <a:lnTo>
                    <a:pt x="104" y="102"/>
                  </a:lnTo>
                  <a:lnTo>
                    <a:pt x="40" y="38"/>
                  </a:lnTo>
                  <a:close/>
                  <a:moveTo>
                    <a:pt x="45" y="33"/>
                  </a:moveTo>
                  <a:lnTo>
                    <a:pt x="43" y="36"/>
                  </a:lnTo>
                  <a:lnTo>
                    <a:pt x="106" y="93"/>
                  </a:lnTo>
                  <a:lnTo>
                    <a:pt x="106" y="88"/>
                  </a:lnTo>
                  <a:lnTo>
                    <a:pt x="45" y="33"/>
                  </a:lnTo>
                  <a:close/>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1" name="Freeform 31"/>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moveTo>
                    <a:pt x="469" y="454"/>
                  </a:moveTo>
                  <a:lnTo>
                    <a:pt x="466" y="456"/>
                  </a:lnTo>
                  <a:lnTo>
                    <a:pt x="466" y="456"/>
                  </a:lnTo>
                  <a:lnTo>
                    <a:pt x="471" y="454"/>
                  </a:lnTo>
                  <a:lnTo>
                    <a:pt x="469" y="454"/>
                  </a:lnTo>
                  <a:moveTo>
                    <a:pt x="502" y="435"/>
                  </a:moveTo>
                  <a:lnTo>
                    <a:pt x="499" y="437"/>
                  </a:lnTo>
                  <a:lnTo>
                    <a:pt x="563" y="494"/>
                  </a:lnTo>
                  <a:lnTo>
                    <a:pt x="570" y="499"/>
                  </a:lnTo>
                  <a:lnTo>
                    <a:pt x="570" y="501"/>
                  </a:lnTo>
                  <a:lnTo>
                    <a:pt x="561" y="484"/>
                  </a:lnTo>
                  <a:lnTo>
                    <a:pt x="561" y="484"/>
                  </a:lnTo>
                  <a:lnTo>
                    <a:pt x="502" y="435"/>
                  </a:lnTo>
                  <a:moveTo>
                    <a:pt x="497" y="430"/>
                  </a:moveTo>
                  <a:lnTo>
                    <a:pt x="495" y="432"/>
                  </a:lnTo>
                  <a:lnTo>
                    <a:pt x="495" y="435"/>
                  </a:lnTo>
                  <a:lnTo>
                    <a:pt x="499" y="432"/>
                  </a:lnTo>
                  <a:lnTo>
                    <a:pt x="497" y="430"/>
                  </a:lnTo>
                  <a:moveTo>
                    <a:pt x="374" y="361"/>
                  </a:moveTo>
                  <a:lnTo>
                    <a:pt x="374" y="368"/>
                  </a:lnTo>
                  <a:lnTo>
                    <a:pt x="461" y="451"/>
                  </a:lnTo>
                  <a:lnTo>
                    <a:pt x="466" y="449"/>
                  </a:lnTo>
                  <a:lnTo>
                    <a:pt x="445" y="430"/>
                  </a:lnTo>
                  <a:lnTo>
                    <a:pt x="443" y="427"/>
                  </a:lnTo>
                  <a:lnTo>
                    <a:pt x="374" y="361"/>
                  </a:lnTo>
                  <a:moveTo>
                    <a:pt x="341" y="330"/>
                  </a:moveTo>
                  <a:lnTo>
                    <a:pt x="341" y="335"/>
                  </a:lnTo>
                  <a:lnTo>
                    <a:pt x="369" y="363"/>
                  </a:lnTo>
                  <a:lnTo>
                    <a:pt x="369" y="356"/>
                  </a:lnTo>
                  <a:lnTo>
                    <a:pt x="341" y="330"/>
                  </a:lnTo>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moveTo>
                    <a:pt x="350" y="302"/>
                  </a:moveTo>
                  <a:lnTo>
                    <a:pt x="350" y="306"/>
                  </a:lnTo>
                  <a:lnTo>
                    <a:pt x="367" y="323"/>
                  </a:lnTo>
                  <a:lnTo>
                    <a:pt x="367" y="316"/>
                  </a:lnTo>
                  <a:lnTo>
                    <a:pt x="350" y="302"/>
                  </a:lnTo>
                  <a:moveTo>
                    <a:pt x="293" y="283"/>
                  </a:moveTo>
                  <a:lnTo>
                    <a:pt x="291" y="287"/>
                  </a:lnTo>
                  <a:lnTo>
                    <a:pt x="303" y="297"/>
                  </a:lnTo>
                  <a:lnTo>
                    <a:pt x="305" y="302"/>
                  </a:lnTo>
                  <a:lnTo>
                    <a:pt x="336" y="330"/>
                  </a:lnTo>
                  <a:lnTo>
                    <a:pt x="338" y="325"/>
                  </a:lnTo>
                  <a:lnTo>
                    <a:pt x="312" y="302"/>
                  </a:lnTo>
                  <a:lnTo>
                    <a:pt x="308" y="297"/>
                  </a:lnTo>
                  <a:lnTo>
                    <a:pt x="293" y="283"/>
                  </a:lnTo>
                  <a:moveTo>
                    <a:pt x="303" y="259"/>
                  </a:moveTo>
                  <a:lnTo>
                    <a:pt x="301" y="264"/>
                  </a:lnTo>
                  <a:lnTo>
                    <a:pt x="338" y="294"/>
                  </a:lnTo>
                  <a:lnTo>
                    <a:pt x="343" y="299"/>
                  </a:lnTo>
                  <a:lnTo>
                    <a:pt x="346" y="304"/>
                  </a:lnTo>
                  <a:lnTo>
                    <a:pt x="348" y="299"/>
                  </a:lnTo>
                  <a:lnTo>
                    <a:pt x="343" y="294"/>
                  </a:lnTo>
                  <a:lnTo>
                    <a:pt x="303" y="259"/>
                  </a:lnTo>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moveTo>
                    <a:pt x="109" y="105"/>
                  </a:moveTo>
                  <a:lnTo>
                    <a:pt x="109" y="112"/>
                  </a:lnTo>
                  <a:lnTo>
                    <a:pt x="114" y="116"/>
                  </a:lnTo>
                  <a:lnTo>
                    <a:pt x="116" y="119"/>
                  </a:lnTo>
                  <a:lnTo>
                    <a:pt x="125" y="126"/>
                  </a:lnTo>
                  <a:lnTo>
                    <a:pt x="121" y="116"/>
                  </a:lnTo>
                  <a:lnTo>
                    <a:pt x="118" y="114"/>
                  </a:lnTo>
                  <a:lnTo>
                    <a:pt x="116" y="112"/>
                  </a:lnTo>
                  <a:lnTo>
                    <a:pt x="111" y="107"/>
                  </a:lnTo>
                  <a:lnTo>
                    <a:pt x="109" y="105"/>
                  </a:lnTo>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moveTo>
                    <a:pt x="111" y="90"/>
                  </a:moveTo>
                  <a:lnTo>
                    <a:pt x="109" y="95"/>
                  </a:lnTo>
                  <a:lnTo>
                    <a:pt x="114" y="100"/>
                  </a:lnTo>
                  <a:lnTo>
                    <a:pt x="116" y="100"/>
                  </a:lnTo>
                  <a:lnTo>
                    <a:pt x="111" y="93"/>
                  </a:lnTo>
                  <a:lnTo>
                    <a:pt x="111" y="90"/>
                  </a:lnTo>
                  <a:moveTo>
                    <a:pt x="40" y="38"/>
                  </a:moveTo>
                  <a:lnTo>
                    <a:pt x="38" y="43"/>
                  </a:lnTo>
                  <a:lnTo>
                    <a:pt x="104" y="107"/>
                  </a:lnTo>
                  <a:lnTo>
                    <a:pt x="104" y="102"/>
                  </a:lnTo>
                  <a:lnTo>
                    <a:pt x="40" y="38"/>
                  </a:lnTo>
                  <a:moveTo>
                    <a:pt x="45" y="33"/>
                  </a:moveTo>
                  <a:lnTo>
                    <a:pt x="43" y="36"/>
                  </a:lnTo>
                  <a:lnTo>
                    <a:pt x="106" y="93"/>
                  </a:lnTo>
                  <a:lnTo>
                    <a:pt x="106" y="88"/>
                  </a:lnTo>
                  <a:lnTo>
                    <a:pt x="45" y="33"/>
                  </a:lnTo>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2" name="Freeform 32"/>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close/>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close/>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close/>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3" name="Freeform 33"/>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4" name="Freeform 34"/>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close/>
                  <a:moveTo>
                    <a:pt x="80" y="186"/>
                  </a:moveTo>
                  <a:lnTo>
                    <a:pt x="76" y="186"/>
                  </a:lnTo>
                  <a:lnTo>
                    <a:pt x="68" y="190"/>
                  </a:lnTo>
                  <a:lnTo>
                    <a:pt x="71" y="190"/>
                  </a:lnTo>
                  <a:lnTo>
                    <a:pt x="73" y="190"/>
                  </a:lnTo>
                  <a:lnTo>
                    <a:pt x="80" y="186"/>
                  </a:lnTo>
                  <a:close/>
                  <a:moveTo>
                    <a:pt x="24" y="169"/>
                  </a:moveTo>
                  <a:lnTo>
                    <a:pt x="26" y="193"/>
                  </a:lnTo>
                  <a:lnTo>
                    <a:pt x="28" y="197"/>
                  </a:lnTo>
                  <a:lnTo>
                    <a:pt x="31" y="195"/>
                  </a:lnTo>
                  <a:lnTo>
                    <a:pt x="40" y="195"/>
                  </a:lnTo>
                  <a:lnTo>
                    <a:pt x="38" y="190"/>
                  </a:lnTo>
                  <a:lnTo>
                    <a:pt x="31" y="193"/>
                  </a:lnTo>
                  <a:lnTo>
                    <a:pt x="28" y="176"/>
                  </a:lnTo>
                  <a:lnTo>
                    <a:pt x="24" y="169"/>
                  </a:lnTo>
                  <a:close/>
                  <a:moveTo>
                    <a:pt x="229" y="164"/>
                  </a:moveTo>
                  <a:lnTo>
                    <a:pt x="87" y="183"/>
                  </a:lnTo>
                  <a:lnTo>
                    <a:pt x="83" y="188"/>
                  </a:lnTo>
                  <a:lnTo>
                    <a:pt x="227" y="169"/>
                  </a:lnTo>
                  <a:lnTo>
                    <a:pt x="229" y="164"/>
                  </a:lnTo>
                  <a:close/>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close/>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close/>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close/>
                  <a:moveTo>
                    <a:pt x="270" y="38"/>
                  </a:moveTo>
                  <a:lnTo>
                    <a:pt x="265" y="43"/>
                  </a:lnTo>
                  <a:lnTo>
                    <a:pt x="270" y="43"/>
                  </a:lnTo>
                  <a:lnTo>
                    <a:pt x="272" y="41"/>
                  </a:lnTo>
                  <a:lnTo>
                    <a:pt x="270" y="38"/>
                  </a:lnTo>
                  <a:close/>
                  <a:moveTo>
                    <a:pt x="260" y="38"/>
                  </a:moveTo>
                  <a:lnTo>
                    <a:pt x="255" y="41"/>
                  </a:lnTo>
                  <a:lnTo>
                    <a:pt x="258" y="43"/>
                  </a:lnTo>
                  <a:lnTo>
                    <a:pt x="263" y="38"/>
                  </a:lnTo>
                  <a:lnTo>
                    <a:pt x="260" y="38"/>
                  </a:lnTo>
                  <a:close/>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5" name="Freeform 35"/>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moveTo>
                    <a:pt x="80" y="186"/>
                  </a:moveTo>
                  <a:lnTo>
                    <a:pt x="76" y="186"/>
                  </a:lnTo>
                  <a:lnTo>
                    <a:pt x="68" y="190"/>
                  </a:lnTo>
                  <a:lnTo>
                    <a:pt x="71" y="190"/>
                  </a:lnTo>
                  <a:lnTo>
                    <a:pt x="73" y="190"/>
                  </a:lnTo>
                  <a:lnTo>
                    <a:pt x="80" y="186"/>
                  </a:lnTo>
                  <a:moveTo>
                    <a:pt x="24" y="169"/>
                  </a:moveTo>
                  <a:lnTo>
                    <a:pt x="26" y="193"/>
                  </a:lnTo>
                  <a:lnTo>
                    <a:pt x="28" y="197"/>
                  </a:lnTo>
                  <a:lnTo>
                    <a:pt x="31" y="195"/>
                  </a:lnTo>
                  <a:lnTo>
                    <a:pt x="40" y="195"/>
                  </a:lnTo>
                  <a:lnTo>
                    <a:pt x="38" y="190"/>
                  </a:lnTo>
                  <a:lnTo>
                    <a:pt x="31" y="193"/>
                  </a:lnTo>
                  <a:lnTo>
                    <a:pt x="28" y="176"/>
                  </a:lnTo>
                  <a:lnTo>
                    <a:pt x="24" y="169"/>
                  </a:lnTo>
                  <a:moveTo>
                    <a:pt x="229" y="164"/>
                  </a:moveTo>
                  <a:lnTo>
                    <a:pt x="87" y="183"/>
                  </a:lnTo>
                  <a:lnTo>
                    <a:pt x="83" y="188"/>
                  </a:lnTo>
                  <a:lnTo>
                    <a:pt x="227" y="169"/>
                  </a:lnTo>
                  <a:lnTo>
                    <a:pt x="229" y="164"/>
                  </a:lnTo>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moveTo>
                    <a:pt x="270" y="38"/>
                  </a:moveTo>
                  <a:lnTo>
                    <a:pt x="265" y="43"/>
                  </a:lnTo>
                  <a:lnTo>
                    <a:pt x="270" y="43"/>
                  </a:lnTo>
                  <a:lnTo>
                    <a:pt x="272" y="41"/>
                  </a:lnTo>
                  <a:lnTo>
                    <a:pt x="270" y="38"/>
                  </a:lnTo>
                  <a:moveTo>
                    <a:pt x="260" y="38"/>
                  </a:moveTo>
                  <a:lnTo>
                    <a:pt x="255" y="41"/>
                  </a:lnTo>
                  <a:lnTo>
                    <a:pt x="258" y="43"/>
                  </a:lnTo>
                  <a:lnTo>
                    <a:pt x="263" y="38"/>
                  </a:lnTo>
                  <a:lnTo>
                    <a:pt x="260" y="38"/>
                  </a:lnTo>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6" name="Freeform 36"/>
            <p:cNvSpPr>
              <a:spLocks noEditPoints="1"/>
            </p:cNvSpPr>
            <p:nvPr/>
          </p:nvSpPr>
          <p:spPr bwMode="auto">
            <a:xfrm>
              <a:off x="8763774" y="2873851"/>
              <a:ext cx="1538604" cy="1266990"/>
            </a:xfrm>
            <a:custGeom>
              <a:avLst/>
              <a:gdLst>
                <a:gd name="T0" fmla="*/ 151 w 363"/>
                <a:gd name="T1" fmla="*/ 310 h 328"/>
                <a:gd name="T2" fmla="*/ 150 w 363"/>
                <a:gd name="T3" fmla="*/ 308 h 328"/>
                <a:gd name="T4" fmla="*/ 137 w 363"/>
                <a:gd name="T5" fmla="*/ 308 h 328"/>
                <a:gd name="T6" fmla="*/ 73 w 363"/>
                <a:gd name="T7" fmla="*/ 299 h 328"/>
                <a:gd name="T8" fmla="*/ 136 w 363"/>
                <a:gd name="T9" fmla="*/ 307 h 328"/>
                <a:gd name="T10" fmla="*/ 47 w 363"/>
                <a:gd name="T11" fmla="*/ 294 h 328"/>
                <a:gd name="T12" fmla="*/ 47 w 363"/>
                <a:gd name="T13" fmla="*/ 294 h 328"/>
                <a:gd name="T14" fmla="*/ 45 w 363"/>
                <a:gd name="T15" fmla="*/ 294 h 328"/>
                <a:gd name="T16" fmla="*/ 0 w 363"/>
                <a:gd name="T17" fmla="*/ 289 h 328"/>
                <a:gd name="T18" fmla="*/ 5 w 363"/>
                <a:gd name="T19" fmla="*/ 288 h 328"/>
                <a:gd name="T20" fmla="*/ 12 w 363"/>
                <a:gd name="T21" fmla="*/ 280 h 328"/>
                <a:gd name="T22" fmla="*/ 43 w 363"/>
                <a:gd name="T23" fmla="*/ 255 h 328"/>
                <a:gd name="T24" fmla="*/ 44 w 363"/>
                <a:gd name="T25" fmla="*/ 257 h 328"/>
                <a:gd name="T26" fmla="*/ 93 w 363"/>
                <a:gd name="T27" fmla="*/ 215 h 328"/>
                <a:gd name="T28" fmla="*/ 45 w 363"/>
                <a:gd name="T29" fmla="*/ 255 h 328"/>
                <a:gd name="T30" fmla="*/ 96 w 363"/>
                <a:gd name="T31" fmla="*/ 215 h 328"/>
                <a:gd name="T32" fmla="*/ 191 w 363"/>
                <a:gd name="T33" fmla="*/ 137 h 328"/>
                <a:gd name="T34" fmla="*/ 178 w 363"/>
                <a:gd name="T35" fmla="*/ 148 h 328"/>
                <a:gd name="T36" fmla="*/ 171 w 363"/>
                <a:gd name="T37" fmla="*/ 153 h 328"/>
                <a:gd name="T38" fmla="*/ 110 w 363"/>
                <a:gd name="T39" fmla="*/ 202 h 328"/>
                <a:gd name="T40" fmla="*/ 109 w 363"/>
                <a:gd name="T41" fmla="*/ 205 h 328"/>
                <a:gd name="T42" fmla="*/ 172 w 363"/>
                <a:gd name="T43" fmla="*/ 155 h 328"/>
                <a:gd name="T44" fmla="*/ 181 w 363"/>
                <a:gd name="T45" fmla="*/ 148 h 328"/>
                <a:gd name="T46" fmla="*/ 194 w 363"/>
                <a:gd name="T47" fmla="*/ 137 h 328"/>
                <a:gd name="T48" fmla="*/ 360 w 363"/>
                <a:gd name="T49" fmla="*/ 5 h 328"/>
                <a:gd name="T50" fmla="*/ 352 w 363"/>
                <a:gd name="T51" fmla="*/ 9 h 328"/>
                <a:gd name="T52" fmla="*/ 322 w 363"/>
                <a:gd name="T53" fmla="*/ 33 h 328"/>
                <a:gd name="T54" fmla="*/ 287 w 363"/>
                <a:gd name="T55" fmla="*/ 61 h 328"/>
                <a:gd name="T56" fmla="*/ 259 w 363"/>
                <a:gd name="T57" fmla="*/ 83 h 328"/>
                <a:gd name="T58" fmla="*/ 207 w 363"/>
                <a:gd name="T59" fmla="*/ 124 h 328"/>
                <a:gd name="T60" fmla="*/ 199 w 363"/>
                <a:gd name="T61" fmla="*/ 131 h 328"/>
                <a:gd name="T62" fmla="*/ 206 w 363"/>
                <a:gd name="T63" fmla="*/ 128 h 328"/>
                <a:gd name="T64" fmla="*/ 216 w 363"/>
                <a:gd name="T65" fmla="*/ 120 h 328"/>
                <a:gd name="T66" fmla="*/ 287 w 363"/>
                <a:gd name="T67" fmla="*/ 63 h 328"/>
                <a:gd name="T68" fmla="*/ 322 w 363"/>
                <a:gd name="T69" fmla="*/ 35 h 328"/>
                <a:gd name="T70" fmla="*/ 353 w 363"/>
                <a:gd name="T71" fmla="*/ 10 h 328"/>
                <a:gd name="T72" fmla="*/ 346 w 363"/>
                <a:gd name="T73" fmla="*/ 68 h 328"/>
                <a:gd name="T74" fmla="*/ 344 w 363"/>
                <a:gd name="T75" fmla="*/ 79 h 328"/>
                <a:gd name="T76" fmla="*/ 337 w 363"/>
                <a:gd name="T77" fmla="*/ 108 h 328"/>
                <a:gd name="T78" fmla="*/ 333 w 363"/>
                <a:gd name="T79" fmla="*/ 128 h 328"/>
                <a:gd name="T80" fmla="*/ 324 w 363"/>
                <a:gd name="T81" fmla="*/ 169 h 328"/>
                <a:gd name="T82" fmla="*/ 318 w 363"/>
                <a:gd name="T83" fmla="*/ 195 h 328"/>
                <a:gd name="T84" fmla="*/ 308 w 363"/>
                <a:gd name="T85" fmla="*/ 241 h 328"/>
                <a:gd name="T86" fmla="*/ 291 w 363"/>
                <a:gd name="T87" fmla="*/ 316 h 328"/>
                <a:gd name="T88" fmla="*/ 309 w 363"/>
                <a:gd name="T89" fmla="*/ 243 h 328"/>
                <a:gd name="T90" fmla="*/ 319 w 363"/>
                <a:gd name="T91" fmla="*/ 197 h 328"/>
                <a:gd name="T92" fmla="*/ 325 w 363"/>
                <a:gd name="T93" fmla="*/ 171 h 328"/>
                <a:gd name="T94" fmla="*/ 334 w 363"/>
                <a:gd name="T95" fmla="*/ 129 h 328"/>
                <a:gd name="T96" fmla="*/ 339 w 363"/>
                <a:gd name="T97" fmla="*/ 109 h 328"/>
                <a:gd name="T98" fmla="*/ 344 w 363"/>
                <a:gd name="T99" fmla="*/ 84 h 328"/>
                <a:gd name="T100" fmla="*/ 347 w 363"/>
                <a:gd name="T101" fmla="*/ 73 h 328"/>
                <a:gd name="T102" fmla="*/ 362 w 363"/>
                <a:gd name="T103" fmla="*/ 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3" h="328">
                  <a:moveTo>
                    <a:pt x="142" y="307"/>
                  </a:moveTo>
                  <a:cubicBezTo>
                    <a:pt x="140" y="309"/>
                    <a:pt x="140" y="309"/>
                    <a:pt x="140" y="309"/>
                  </a:cubicBezTo>
                  <a:cubicBezTo>
                    <a:pt x="149" y="310"/>
                    <a:pt x="149" y="310"/>
                    <a:pt x="149" y="310"/>
                  </a:cubicBezTo>
                  <a:cubicBezTo>
                    <a:pt x="151" y="310"/>
                    <a:pt x="151" y="310"/>
                    <a:pt x="151" y="310"/>
                  </a:cubicBezTo>
                  <a:cubicBezTo>
                    <a:pt x="276" y="328"/>
                    <a:pt x="276" y="328"/>
                    <a:pt x="276" y="328"/>
                  </a:cubicBezTo>
                  <a:cubicBezTo>
                    <a:pt x="276" y="328"/>
                    <a:pt x="276" y="328"/>
                    <a:pt x="276" y="328"/>
                  </a:cubicBezTo>
                  <a:cubicBezTo>
                    <a:pt x="276" y="327"/>
                    <a:pt x="276" y="327"/>
                    <a:pt x="276" y="326"/>
                  </a:cubicBezTo>
                  <a:cubicBezTo>
                    <a:pt x="150" y="308"/>
                    <a:pt x="150" y="308"/>
                    <a:pt x="150" y="308"/>
                  </a:cubicBezTo>
                  <a:cubicBezTo>
                    <a:pt x="148" y="308"/>
                    <a:pt x="148" y="308"/>
                    <a:pt x="148" y="308"/>
                  </a:cubicBezTo>
                  <a:cubicBezTo>
                    <a:pt x="142" y="307"/>
                    <a:pt x="142" y="307"/>
                    <a:pt x="142" y="307"/>
                  </a:cubicBezTo>
                  <a:moveTo>
                    <a:pt x="138" y="307"/>
                  </a:moveTo>
                  <a:cubicBezTo>
                    <a:pt x="137" y="308"/>
                    <a:pt x="137" y="308"/>
                    <a:pt x="137" y="308"/>
                  </a:cubicBezTo>
                  <a:cubicBezTo>
                    <a:pt x="139" y="307"/>
                    <a:pt x="139" y="307"/>
                    <a:pt x="139" y="307"/>
                  </a:cubicBezTo>
                  <a:cubicBezTo>
                    <a:pt x="138" y="307"/>
                    <a:pt x="138" y="307"/>
                    <a:pt x="138" y="307"/>
                  </a:cubicBezTo>
                  <a:moveTo>
                    <a:pt x="71" y="297"/>
                  </a:moveTo>
                  <a:cubicBezTo>
                    <a:pt x="73" y="299"/>
                    <a:pt x="73" y="299"/>
                    <a:pt x="73" y="299"/>
                  </a:cubicBezTo>
                  <a:cubicBezTo>
                    <a:pt x="96" y="303"/>
                    <a:pt x="96" y="303"/>
                    <a:pt x="96" y="303"/>
                  </a:cubicBezTo>
                  <a:cubicBezTo>
                    <a:pt x="100" y="303"/>
                    <a:pt x="100" y="303"/>
                    <a:pt x="100" y="303"/>
                  </a:cubicBezTo>
                  <a:cubicBezTo>
                    <a:pt x="136" y="308"/>
                    <a:pt x="136" y="308"/>
                    <a:pt x="136" y="308"/>
                  </a:cubicBezTo>
                  <a:cubicBezTo>
                    <a:pt x="136" y="307"/>
                    <a:pt x="136" y="307"/>
                    <a:pt x="136" y="307"/>
                  </a:cubicBezTo>
                  <a:cubicBezTo>
                    <a:pt x="97" y="301"/>
                    <a:pt x="97" y="301"/>
                    <a:pt x="97" y="301"/>
                  </a:cubicBezTo>
                  <a:cubicBezTo>
                    <a:pt x="94" y="301"/>
                    <a:pt x="94" y="301"/>
                    <a:pt x="94" y="301"/>
                  </a:cubicBezTo>
                  <a:cubicBezTo>
                    <a:pt x="71" y="297"/>
                    <a:pt x="71" y="297"/>
                    <a:pt x="71" y="297"/>
                  </a:cubicBezTo>
                  <a:moveTo>
                    <a:pt x="47" y="294"/>
                  </a:moveTo>
                  <a:cubicBezTo>
                    <a:pt x="47" y="296"/>
                    <a:pt x="47" y="296"/>
                    <a:pt x="47" y="296"/>
                  </a:cubicBezTo>
                  <a:cubicBezTo>
                    <a:pt x="70" y="299"/>
                    <a:pt x="70" y="299"/>
                    <a:pt x="70" y="299"/>
                  </a:cubicBezTo>
                  <a:cubicBezTo>
                    <a:pt x="69" y="297"/>
                    <a:pt x="69" y="297"/>
                    <a:pt x="69" y="297"/>
                  </a:cubicBezTo>
                  <a:cubicBezTo>
                    <a:pt x="47" y="294"/>
                    <a:pt x="47" y="294"/>
                    <a:pt x="47" y="294"/>
                  </a:cubicBezTo>
                  <a:moveTo>
                    <a:pt x="15" y="289"/>
                  </a:moveTo>
                  <a:cubicBezTo>
                    <a:pt x="16" y="291"/>
                    <a:pt x="16" y="291"/>
                    <a:pt x="16" y="291"/>
                  </a:cubicBezTo>
                  <a:cubicBezTo>
                    <a:pt x="45" y="295"/>
                    <a:pt x="45" y="295"/>
                    <a:pt x="45" y="295"/>
                  </a:cubicBezTo>
                  <a:cubicBezTo>
                    <a:pt x="45" y="294"/>
                    <a:pt x="45" y="294"/>
                    <a:pt x="45" y="294"/>
                  </a:cubicBezTo>
                  <a:cubicBezTo>
                    <a:pt x="15" y="289"/>
                    <a:pt x="15" y="289"/>
                    <a:pt x="15" y="289"/>
                  </a:cubicBezTo>
                  <a:moveTo>
                    <a:pt x="10" y="281"/>
                  </a:moveTo>
                  <a:cubicBezTo>
                    <a:pt x="3" y="286"/>
                    <a:pt x="3" y="286"/>
                    <a:pt x="3" y="286"/>
                  </a:cubicBezTo>
                  <a:cubicBezTo>
                    <a:pt x="0" y="289"/>
                    <a:pt x="0" y="289"/>
                    <a:pt x="0" y="289"/>
                  </a:cubicBezTo>
                  <a:cubicBezTo>
                    <a:pt x="4" y="290"/>
                    <a:pt x="4" y="290"/>
                    <a:pt x="4" y="290"/>
                  </a:cubicBezTo>
                  <a:cubicBezTo>
                    <a:pt x="14" y="291"/>
                    <a:pt x="14" y="291"/>
                    <a:pt x="14" y="291"/>
                  </a:cubicBezTo>
                  <a:cubicBezTo>
                    <a:pt x="13" y="289"/>
                    <a:pt x="13" y="289"/>
                    <a:pt x="13" y="289"/>
                  </a:cubicBezTo>
                  <a:cubicBezTo>
                    <a:pt x="5" y="288"/>
                    <a:pt x="5" y="288"/>
                    <a:pt x="5" y="288"/>
                  </a:cubicBezTo>
                  <a:cubicBezTo>
                    <a:pt x="11" y="283"/>
                    <a:pt x="11" y="283"/>
                    <a:pt x="11" y="283"/>
                  </a:cubicBezTo>
                  <a:cubicBezTo>
                    <a:pt x="10" y="281"/>
                    <a:pt x="10" y="281"/>
                    <a:pt x="10" y="281"/>
                  </a:cubicBezTo>
                  <a:moveTo>
                    <a:pt x="40" y="258"/>
                  </a:moveTo>
                  <a:cubicBezTo>
                    <a:pt x="12" y="280"/>
                    <a:pt x="12" y="280"/>
                    <a:pt x="12" y="280"/>
                  </a:cubicBezTo>
                  <a:cubicBezTo>
                    <a:pt x="12" y="282"/>
                    <a:pt x="12" y="282"/>
                    <a:pt x="12" y="282"/>
                  </a:cubicBezTo>
                  <a:cubicBezTo>
                    <a:pt x="41" y="259"/>
                    <a:pt x="41" y="259"/>
                    <a:pt x="41" y="259"/>
                  </a:cubicBezTo>
                  <a:cubicBezTo>
                    <a:pt x="40" y="258"/>
                    <a:pt x="40" y="258"/>
                    <a:pt x="40" y="258"/>
                  </a:cubicBezTo>
                  <a:moveTo>
                    <a:pt x="43" y="255"/>
                  </a:moveTo>
                  <a:cubicBezTo>
                    <a:pt x="42" y="256"/>
                    <a:pt x="42" y="256"/>
                    <a:pt x="42" y="256"/>
                  </a:cubicBezTo>
                  <a:cubicBezTo>
                    <a:pt x="41" y="257"/>
                    <a:pt x="41" y="257"/>
                    <a:pt x="41" y="257"/>
                  </a:cubicBezTo>
                  <a:cubicBezTo>
                    <a:pt x="42" y="258"/>
                    <a:pt x="42" y="258"/>
                    <a:pt x="42" y="258"/>
                  </a:cubicBezTo>
                  <a:cubicBezTo>
                    <a:pt x="44" y="257"/>
                    <a:pt x="44" y="257"/>
                    <a:pt x="44" y="257"/>
                  </a:cubicBezTo>
                  <a:cubicBezTo>
                    <a:pt x="43" y="255"/>
                    <a:pt x="43" y="255"/>
                    <a:pt x="43" y="255"/>
                  </a:cubicBezTo>
                  <a:moveTo>
                    <a:pt x="101" y="208"/>
                  </a:moveTo>
                  <a:cubicBezTo>
                    <a:pt x="95" y="214"/>
                    <a:pt x="95" y="214"/>
                    <a:pt x="95" y="214"/>
                  </a:cubicBezTo>
                  <a:cubicBezTo>
                    <a:pt x="93" y="215"/>
                    <a:pt x="93" y="215"/>
                    <a:pt x="93" y="215"/>
                  </a:cubicBezTo>
                  <a:cubicBezTo>
                    <a:pt x="83" y="223"/>
                    <a:pt x="83" y="223"/>
                    <a:pt x="83" y="223"/>
                  </a:cubicBezTo>
                  <a:cubicBezTo>
                    <a:pt x="81" y="224"/>
                    <a:pt x="81" y="224"/>
                    <a:pt x="81" y="224"/>
                  </a:cubicBezTo>
                  <a:cubicBezTo>
                    <a:pt x="45" y="253"/>
                    <a:pt x="45" y="253"/>
                    <a:pt x="45" y="253"/>
                  </a:cubicBezTo>
                  <a:cubicBezTo>
                    <a:pt x="45" y="255"/>
                    <a:pt x="45" y="255"/>
                    <a:pt x="45" y="255"/>
                  </a:cubicBezTo>
                  <a:cubicBezTo>
                    <a:pt x="83" y="226"/>
                    <a:pt x="83" y="226"/>
                    <a:pt x="83" y="226"/>
                  </a:cubicBezTo>
                  <a:cubicBezTo>
                    <a:pt x="84" y="225"/>
                    <a:pt x="84" y="225"/>
                    <a:pt x="84" y="225"/>
                  </a:cubicBezTo>
                  <a:cubicBezTo>
                    <a:pt x="95" y="216"/>
                    <a:pt x="95" y="216"/>
                    <a:pt x="95" y="216"/>
                  </a:cubicBezTo>
                  <a:cubicBezTo>
                    <a:pt x="96" y="215"/>
                    <a:pt x="96" y="215"/>
                    <a:pt x="96" y="215"/>
                  </a:cubicBezTo>
                  <a:cubicBezTo>
                    <a:pt x="102" y="210"/>
                    <a:pt x="102" y="210"/>
                    <a:pt x="102" y="210"/>
                  </a:cubicBezTo>
                  <a:cubicBezTo>
                    <a:pt x="101" y="208"/>
                    <a:pt x="101" y="208"/>
                    <a:pt x="101" y="208"/>
                  </a:cubicBezTo>
                  <a:moveTo>
                    <a:pt x="196" y="133"/>
                  </a:moveTo>
                  <a:cubicBezTo>
                    <a:pt x="191" y="137"/>
                    <a:pt x="191" y="137"/>
                    <a:pt x="191" y="137"/>
                  </a:cubicBezTo>
                  <a:cubicBezTo>
                    <a:pt x="189" y="139"/>
                    <a:pt x="189" y="139"/>
                    <a:pt x="189" y="139"/>
                  </a:cubicBezTo>
                  <a:cubicBezTo>
                    <a:pt x="183" y="144"/>
                    <a:pt x="183" y="144"/>
                    <a:pt x="183" y="144"/>
                  </a:cubicBezTo>
                  <a:cubicBezTo>
                    <a:pt x="181" y="145"/>
                    <a:pt x="181" y="145"/>
                    <a:pt x="181" y="145"/>
                  </a:cubicBezTo>
                  <a:cubicBezTo>
                    <a:pt x="178" y="148"/>
                    <a:pt x="178" y="148"/>
                    <a:pt x="178" y="148"/>
                  </a:cubicBezTo>
                  <a:cubicBezTo>
                    <a:pt x="175" y="150"/>
                    <a:pt x="175" y="150"/>
                    <a:pt x="175" y="150"/>
                  </a:cubicBezTo>
                  <a:cubicBezTo>
                    <a:pt x="174" y="150"/>
                    <a:pt x="174" y="150"/>
                    <a:pt x="174" y="150"/>
                  </a:cubicBezTo>
                  <a:cubicBezTo>
                    <a:pt x="173" y="152"/>
                    <a:pt x="173" y="152"/>
                    <a:pt x="173" y="152"/>
                  </a:cubicBezTo>
                  <a:cubicBezTo>
                    <a:pt x="171" y="153"/>
                    <a:pt x="171" y="153"/>
                    <a:pt x="171" y="153"/>
                  </a:cubicBezTo>
                  <a:cubicBezTo>
                    <a:pt x="169" y="154"/>
                    <a:pt x="169" y="154"/>
                    <a:pt x="169" y="154"/>
                  </a:cubicBezTo>
                  <a:cubicBezTo>
                    <a:pt x="114" y="199"/>
                    <a:pt x="114" y="199"/>
                    <a:pt x="114" y="199"/>
                  </a:cubicBezTo>
                  <a:cubicBezTo>
                    <a:pt x="111" y="201"/>
                    <a:pt x="111" y="201"/>
                    <a:pt x="111" y="201"/>
                  </a:cubicBezTo>
                  <a:cubicBezTo>
                    <a:pt x="110" y="202"/>
                    <a:pt x="110" y="202"/>
                    <a:pt x="110" y="202"/>
                  </a:cubicBezTo>
                  <a:cubicBezTo>
                    <a:pt x="108" y="203"/>
                    <a:pt x="108" y="203"/>
                    <a:pt x="108" y="203"/>
                  </a:cubicBezTo>
                  <a:cubicBezTo>
                    <a:pt x="103" y="207"/>
                    <a:pt x="103" y="207"/>
                    <a:pt x="103" y="207"/>
                  </a:cubicBezTo>
                  <a:cubicBezTo>
                    <a:pt x="104" y="209"/>
                    <a:pt x="104" y="209"/>
                    <a:pt x="104" y="209"/>
                  </a:cubicBezTo>
                  <a:cubicBezTo>
                    <a:pt x="109" y="205"/>
                    <a:pt x="109" y="205"/>
                    <a:pt x="109" y="205"/>
                  </a:cubicBezTo>
                  <a:cubicBezTo>
                    <a:pt x="111" y="204"/>
                    <a:pt x="111" y="204"/>
                    <a:pt x="111" y="204"/>
                  </a:cubicBezTo>
                  <a:cubicBezTo>
                    <a:pt x="115" y="200"/>
                    <a:pt x="115" y="200"/>
                    <a:pt x="115" y="200"/>
                  </a:cubicBezTo>
                  <a:cubicBezTo>
                    <a:pt x="117" y="198"/>
                    <a:pt x="117" y="198"/>
                    <a:pt x="117" y="198"/>
                  </a:cubicBezTo>
                  <a:cubicBezTo>
                    <a:pt x="172" y="155"/>
                    <a:pt x="172" y="155"/>
                    <a:pt x="172" y="155"/>
                  </a:cubicBezTo>
                  <a:cubicBezTo>
                    <a:pt x="174" y="153"/>
                    <a:pt x="174" y="153"/>
                    <a:pt x="174" y="153"/>
                  </a:cubicBezTo>
                  <a:cubicBezTo>
                    <a:pt x="175" y="152"/>
                    <a:pt x="175" y="152"/>
                    <a:pt x="175" y="152"/>
                  </a:cubicBezTo>
                  <a:cubicBezTo>
                    <a:pt x="178" y="150"/>
                    <a:pt x="178" y="150"/>
                    <a:pt x="178" y="150"/>
                  </a:cubicBezTo>
                  <a:cubicBezTo>
                    <a:pt x="181" y="148"/>
                    <a:pt x="181" y="148"/>
                    <a:pt x="181" y="148"/>
                  </a:cubicBezTo>
                  <a:cubicBezTo>
                    <a:pt x="183" y="146"/>
                    <a:pt x="183" y="146"/>
                    <a:pt x="183" y="146"/>
                  </a:cubicBezTo>
                  <a:cubicBezTo>
                    <a:pt x="185" y="144"/>
                    <a:pt x="185" y="144"/>
                    <a:pt x="185" y="144"/>
                  </a:cubicBezTo>
                  <a:cubicBezTo>
                    <a:pt x="192" y="139"/>
                    <a:pt x="192" y="139"/>
                    <a:pt x="192" y="139"/>
                  </a:cubicBezTo>
                  <a:cubicBezTo>
                    <a:pt x="194" y="137"/>
                    <a:pt x="194" y="137"/>
                    <a:pt x="194" y="137"/>
                  </a:cubicBezTo>
                  <a:cubicBezTo>
                    <a:pt x="195" y="136"/>
                    <a:pt x="195" y="136"/>
                    <a:pt x="195" y="136"/>
                  </a:cubicBezTo>
                  <a:cubicBezTo>
                    <a:pt x="196" y="133"/>
                    <a:pt x="196" y="133"/>
                    <a:pt x="196" y="133"/>
                  </a:cubicBezTo>
                  <a:moveTo>
                    <a:pt x="360" y="5"/>
                  </a:moveTo>
                  <a:cubicBezTo>
                    <a:pt x="360" y="5"/>
                    <a:pt x="360" y="5"/>
                    <a:pt x="360" y="5"/>
                  </a:cubicBezTo>
                  <a:cubicBezTo>
                    <a:pt x="360" y="5"/>
                    <a:pt x="360" y="5"/>
                    <a:pt x="360" y="5"/>
                  </a:cubicBezTo>
                  <a:moveTo>
                    <a:pt x="363" y="0"/>
                  </a:moveTo>
                  <a:cubicBezTo>
                    <a:pt x="359" y="4"/>
                    <a:pt x="359" y="4"/>
                    <a:pt x="359" y="4"/>
                  </a:cubicBezTo>
                  <a:cubicBezTo>
                    <a:pt x="352" y="9"/>
                    <a:pt x="352" y="9"/>
                    <a:pt x="352" y="9"/>
                  </a:cubicBezTo>
                  <a:cubicBezTo>
                    <a:pt x="350" y="10"/>
                    <a:pt x="350" y="10"/>
                    <a:pt x="350" y="10"/>
                  </a:cubicBezTo>
                  <a:cubicBezTo>
                    <a:pt x="325" y="31"/>
                    <a:pt x="325" y="31"/>
                    <a:pt x="325" y="31"/>
                  </a:cubicBezTo>
                  <a:cubicBezTo>
                    <a:pt x="322" y="33"/>
                    <a:pt x="322" y="33"/>
                    <a:pt x="322" y="33"/>
                  </a:cubicBezTo>
                  <a:cubicBezTo>
                    <a:pt x="322" y="33"/>
                    <a:pt x="322" y="33"/>
                    <a:pt x="322" y="33"/>
                  </a:cubicBezTo>
                  <a:cubicBezTo>
                    <a:pt x="318" y="36"/>
                    <a:pt x="318" y="36"/>
                    <a:pt x="318" y="36"/>
                  </a:cubicBezTo>
                  <a:cubicBezTo>
                    <a:pt x="316" y="37"/>
                    <a:pt x="316" y="37"/>
                    <a:pt x="316" y="37"/>
                  </a:cubicBezTo>
                  <a:cubicBezTo>
                    <a:pt x="288" y="60"/>
                    <a:pt x="288" y="60"/>
                    <a:pt x="288" y="60"/>
                  </a:cubicBezTo>
                  <a:cubicBezTo>
                    <a:pt x="287" y="61"/>
                    <a:pt x="287" y="61"/>
                    <a:pt x="287" y="61"/>
                  </a:cubicBezTo>
                  <a:cubicBezTo>
                    <a:pt x="265" y="79"/>
                    <a:pt x="265" y="79"/>
                    <a:pt x="265" y="79"/>
                  </a:cubicBezTo>
                  <a:cubicBezTo>
                    <a:pt x="262" y="80"/>
                    <a:pt x="262" y="80"/>
                    <a:pt x="262" y="80"/>
                  </a:cubicBezTo>
                  <a:cubicBezTo>
                    <a:pt x="262" y="81"/>
                    <a:pt x="262" y="81"/>
                    <a:pt x="262" y="81"/>
                  </a:cubicBezTo>
                  <a:cubicBezTo>
                    <a:pt x="259" y="83"/>
                    <a:pt x="259" y="83"/>
                    <a:pt x="259" y="83"/>
                  </a:cubicBezTo>
                  <a:cubicBezTo>
                    <a:pt x="217" y="116"/>
                    <a:pt x="217" y="116"/>
                    <a:pt x="217" y="116"/>
                  </a:cubicBezTo>
                  <a:cubicBezTo>
                    <a:pt x="214" y="119"/>
                    <a:pt x="214" y="119"/>
                    <a:pt x="214" y="119"/>
                  </a:cubicBezTo>
                  <a:cubicBezTo>
                    <a:pt x="209" y="123"/>
                    <a:pt x="209" y="123"/>
                    <a:pt x="209" y="123"/>
                  </a:cubicBezTo>
                  <a:cubicBezTo>
                    <a:pt x="207" y="124"/>
                    <a:pt x="207" y="124"/>
                    <a:pt x="207" y="124"/>
                  </a:cubicBezTo>
                  <a:cubicBezTo>
                    <a:pt x="205" y="126"/>
                    <a:pt x="205" y="126"/>
                    <a:pt x="205" y="126"/>
                  </a:cubicBezTo>
                  <a:cubicBezTo>
                    <a:pt x="204" y="127"/>
                    <a:pt x="204" y="127"/>
                    <a:pt x="204" y="127"/>
                  </a:cubicBezTo>
                  <a:cubicBezTo>
                    <a:pt x="202" y="129"/>
                    <a:pt x="202" y="129"/>
                    <a:pt x="202" y="129"/>
                  </a:cubicBezTo>
                  <a:cubicBezTo>
                    <a:pt x="199" y="131"/>
                    <a:pt x="199" y="131"/>
                    <a:pt x="199" y="131"/>
                  </a:cubicBezTo>
                  <a:cubicBezTo>
                    <a:pt x="198" y="134"/>
                    <a:pt x="198" y="134"/>
                    <a:pt x="198" y="134"/>
                  </a:cubicBezTo>
                  <a:cubicBezTo>
                    <a:pt x="202" y="131"/>
                    <a:pt x="202" y="131"/>
                    <a:pt x="202" y="131"/>
                  </a:cubicBezTo>
                  <a:cubicBezTo>
                    <a:pt x="204" y="129"/>
                    <a:pt x="204" y="129"/>
                    <a:pt x="204" y="129"/>
                  </a:cubicBezTo>
                  <a:cubicBezTo>
                    <a:pt x="206" y="128"/>
                    <a:pt x="206" y="128"/>
                    <a:pt x="206" y="128"/>
                  </a:cubicBezTo>
                  <a:cubicBezTo>
                    <a:pt x="209" y="125"/>
                    <a:pt x="209" y="125"/>
                    <a:pt x="209" y="125"/>
                  </a:cubicBezTo>
                  <a:cubicBezTo>
                    <a:pt x="211" y="124"/>
                    <a:pt x="211" y="124"/>
                    <a:pt x="211" y="124"/>
                  </a:cubicBezTo>
                  <a:cubicBezTo>
                    <a:pt x="213" y="122"/>
                    <a:pt x="213" y="122"/>
                    <a:pt x="213" y="122"/>
                  </a:cubicBezTo>
                  <a:cubicBezTo>
                    <a:pt x="216" y="120"/>
                    <a:pt x="216" y="120"/>
                    <a:pt x="216" y="120"/>
                  </a:cubicBezTo>
                  <a:cubicBezTo>
                    <a:pt x="263" y="82"/>
                    <a:pt x="263" y="82"/>
                    <a:pt x="263" y="82"/>
                  </a:cubicBezTo>
                  <a:cubicBezTo>
                    <a:pt x="265" y="80"/>
                    <a:pt x="265" y="80"/>
                    <a:pt x="265" y="80"/>
                  </a:cubicBezTo>
                  <a:cubicBezTo>
                    <a:pt x="268" y="78"/>
                    <a:pt x="268" y="78"/>
                    <a:pt x="268" y="78"/>
                  </a:cubicBezTo>
                  <a:cubicBezTo>
                    <a:pt x="287" y="63"/>
                    <a:pt x="287" y="63"/>
                    <a:pt x="287" y="63"/>
                  </a:cubicBezTo>
                  <a:cubicBezTo>
                    <a:pt x="289" y="61"/>
                    <a:pt x="289" y="61"/>
                    <a:pt x="289" y="61"/>
                  </a:cubicBezTo>
                  <a:cubicBezTo>
                    <a:pt x="317" y="39"/>
                    <a:pt x="317" y="39"/>
                    <a:pt x="317" y="39"/>
                  </a:cubicBezTo>
                  <a:cubicBezTo>
                    <a:pt x="319" y="38"/>
                    <a:pt x="319" y="38"/>
                    <a:pt x="319" y="38"/>
                  </a:cubicBezTo>
                  <a:cubicBezTo>
                    <a:pt x="322" y="35"/>
                    <a:pt x="322" y="35"/>
                    <a:pt x="322" y="35"/>
                  </a:cubicBezTo>
                  <a:cubicBezTo>
                    <a:pt x="324" y="34"/>
                    <a:pt x="324" y="34"/>
                    <a:pt x="324" y="34"/>
                  </a:cubicBezTo>
                  <a:cubicBezTo>
                    <a:pt x="325" y="33"/>
                    <a:pt x="325" y="33"/>
                    <a:pt x="325" y="33"/>
                  </a:cubicBezTo>
                  <a:cubicBezTo>
                    <a:pt x="352" y="12"/>
                    <a:pt x="352" y="12"/>
                    <a:pt x="352" y="12"/>
                  </a:cubicBezTo>
                  <a:cubicBezTo>
                    <a:pt x="353" y="10"/>
                    <a:pt x="353" y="10"/>
                    <a:pt x="353" y="10"/>
                  </a:cubicBezTo>
                  <a:cubicBezTo>
                    <a:pt x="360" y="5"/>
                    <a:pt x="360" y="5"/>
                    <a:pt x="360" y="5"/>
                  </a:cubicBezTo>
                  <a:cubicBezTo>
                    <a:pt x="358" y="15"/>
                    <a:pt x="358" y="15"/>
                    <a:pt x="358" y="15"/>
                  </a:cubicBezTo>
                  <a:cubicBezTo>
                    <a:pt x="357" y="17"/>
                    <a:pt x="357" y="17"/>
                    <a:pt x="357" y="17"/>
                  </a:cubicBezTo>
                  <a:cubicBezTo>
                    <a:pt x="346" y="68"/>
                    <a:pt x="346" y="68"/>
                    <a:pt x="346" y="68"/>
                  </a:cubicBezTo>
                  <a:cubicBezTo>
                    <a:pt x="345" y="71"/>
                    <a:pt x="345" y="71"/>
                    <a:pt x="345" y="71"/>
                  </a:cubicBezTo>
                  <a:cubicBezTo>
                    <a:pt x="345" y="74"/>
                    <a:pt x="345" y="74"/>
                    <a:pt x="345" y="74"/>
                  </a:cubicBezTo>
                  <a:cubicBezTo>
                    <a:pt x="344" y="76"/>
                    <a:pt x="344" y="76"/>
                    <a:pt x="344" y="76"/>
                  </a:cubicBezTo>
                  <a:cubicBezTo>
                    <a:pt x="344" y="79"/>
                    <a:pt x="344" y="79"/>
                    <a:pt x="344" y="79"/>
                  </a:cubicBezTo>
                  <a:cubicBezTo>
                    <a:pt x="343" y="81"/>
                    <a:pt x="343" y="81"/>
                    <a:pt x="343" y="81"/>
                  </a:cubicBezTo>
                  <a:cubicBezTo>
                    <a:pt x="341" y="90"/>
                    <a:pt x="341" y="90"/>
                    <a:pt x="341" y="90"/>
                  </a:cubicBezTo>
                  <a:cubicBezTo>
                    <a:pt x="340" y="93"/>
                    <a:pt x="340" y="93"/>
                    <a:pt x="340" y="93"/>
                  </a:cubicBezTo>
                  <a:cubicBezTo>
                    <a:pt x="337" y="108"/>
                    <a:pt x="337" y="108"/>
                    <a:pt x="337" y="108"/>
                  </a:cubicBezTo>
                  <a:cubicBezTo>
                    <a:pt x="337" y="111"/>
                    <a:pt x="337" y="111"/>
                    <a:pt x="337" y="111"/>
                  </a:cubicBezTo>
                  <a:cubicBezTo>
                    <a:pt x="335" y="118"/>
                    <a:pt x="335" y="118"/>
                    <a:pt x="335" y="118"/>
                  </a:cubicBezTo>
                  <a:cubicBezTo>
                    <a:pt x="334" y="121"/>
                    <a:pt x="334" y="121"/>
                    <a:pt x="334" y="121"/>
                  </a:cubicBezTo>
                  <a:cubicBezTo>
                    <a:pt x="333" y="128"/>
                    <a:pt x="333" y="128"/>
                    <a:pt x="333" y="128"/>
                  </a:cubicBezTo>
                  <a:cubicBezTo>
                    <a:pt x="332" y="131"/>
                    <a:pt x="332" y="131"/>
                    <a:pt x="332" y="131"/>
                  </a:cubicBezTo>
                  <a:cubicBezTo>
                    <a:pt x="326" y="156"/>
                    <a:pt x="326" y="156"/>
                    <a:pt x="326" y="156"/>
                  </a:cubicBezTo>
                  <a:cubicBezTo>
                    <a:pt x="326" y="158"/>
                    <a:pt x="326" y="158"/>
                    <a:pt x="326" y="158"/>
                  </a:cubicBezTo>
                  <a:cubicBezTo>
                    <a:pt x="324" y="169"/>
                    <a:pt x="324" y="169"/>
                    <a:pt x="324" y="169"/>
                  </a:cubicBezTo>
                  <a:cubicBezTo>
                    <a:pt x="323" y="171"/>
                    <a:pt x="323" y="171"/>
                    <a:pt x="323" y="171"/>
                  </a:cubicBezTo>
                  <a:cubicBezTo>
                    <a:pt x="323" y="172"/>
                    <a:pt x="323" y="172"/>
                    <a:pt x="323" y="172"/>
                  </a:cubicBezTo>
                  <a:cubicBezTo>
                    <a:pt x="323" y="174"/>
                    <a:pt x="323" y="174"/>
                    <a:pt x="323" y="174"/>
                  </a:cubicBezTo>
                  <a:cubicBezTo>
                    <a:pt x="318" y="195"/>
                    <a:pt x="318" y="195"/>
                    <a:pt x="318" y="195"/>
                  </a:cubicBezTo>
                  <a:cubicBezTo>
                    <a:pt x="317" y="197"/>
                    <a:pt x="317" y="197"/>
                    <a:pt x="317" y="197"/>
                  </a:cubicBezTo>
                  <a:cubicBezTo>
                    <a:pt x="313" y="217"/>
                    <a:pt x="313" y="217"/>
                    <a:pt x="313" y="217"/>
                  </a:cubicBezTo>
                  <a:cubicBezTo>
                    <a:pt x="313" y="219"/>
                    <a:pt x="313" y="219"/>
                    <a:pt x="313" y="219"/>
                  </a:cubicBezTo>
                  <a:cubicBezTo>
                    <a:pt x="308" y="241"/>
                    <a:pt x="308" y="241"/>
                    <a:pt x="308" y="241"/>
                  </a:cubicBezTo>
                  <a:cubicBezTo>
                    <a:pt x="307" y="243"/>
                    <a:pt x="307" y="243"/>
                    <a:pt x="307" y="243"/>
                  </a:cubicBezTo>
                  <a:cubicBezTo>
                    <a:pt x="298" y="287"/>
                    <a:pt x="298" y="287"/>
                    <a:pt x="298" y="287"/>
                  </a:cubicBezTo>
                  <a:cubicBezTo>
                    <a:pt x="297" y="289"/>
                    <a:pt x="297" y="289"/>
                    <a:pt x="297" y="289"/>
                  </a:cubicBezTo>
                  <a:cubicBezTo>
                    <a:pt x="291" y="316"/>
                    <a:pt x="291" y="316"/>
                    <a:pt x="291" y="316"/>
                  </a:cubicBezTo>
                  <a:cubicBezTo>
                    <a:pt x="292" y="316"/>
                    <a:pt x="292" y="316"/>
                    <a:pt x="293" y="316"/>
                  </a:cubicBezTo>
                  <a:cubicBezTo>
                    <a:pt x="299" y="288"/>
                    <a:pt x="299" y="288"/>
                    <a:pt x="299" y="288"/>
                  </a:cubicBezTo>
                  <a:cubicBezTo>
                    <a:pt x="300" y="285"/>
                    <a:pt x="300" y="285"/>
                    <a:pt x="300" y="285"/>
                  </a:cubicBezTo>
                  <a:cubicBezTo>
                    <a:pt x="309" y="243"/>
                    <a:pt x="309" y="243"/>
                    <a:pt x="309" y="243"/>
                  </a:cubicBezTo>
                  <a:cubicBezTo>
                    <a:pt x="310" y="241"/>
                    <a:pt x="310" y="241"/>
                    <a:pt x="310" y="241"/>
                  </a:cubicBezTo>
                  <a:cubicBezTo>
                    <a:pt x="314" y="220"/>
                    <a:pt x="314" y="220"/>
                    <a:pt x="314" y="220"/>
                  </a:cubicBezTo>
                  <a:cubicBezTo>
                    <a:pt x="315" y="218"/>
                    <a:pt x="315" y="218"/>
                    <a:pt x="315" y="218"/>
                  </a:cubicBezTo>
                  <a:cubicBezTo>
                    <a:pt x="319" y="197"/>
                    <a:pt x="319" y="197"/>
                    <a:pt x="319" y="197"/>
                  </a:cubicBezTo>
                  <a:cubicBezTo>
                    <a:pt x="320" y="195"/>
                    <a:pt x="320" y="195"/>
                    <a:pt x="320" y="195"/>
                  </a:cubicBezTo>
                  <a:cubicBezTo>
                    <a:pt x="324" y="174"/>
                    <a:pt x="324" y="174"/>
                    <a:pt x="324" y="174"/>
                  </a:cubicBezTo>
                  <a:cubicBezTo>
                    <a:pt x="325" y="173"/>
                    <a:pt x="325" y="173"/>
                    <a:pt x="325" y="173"/>
                  </a:cubicBezTo>
                  <a:cubicBezTo>
                    <a:pt x="325" y="171"/>
                    <a:pt x="325" y="171"/>
                    <a:pt x="325" y="171"/>
                  </a:cubicBezTo>
                  <a:cubicBezTo>
                    <a:pt x="325" y="169"/>
                    <a:pt x="325" y="169"/>
                    <a:pt x="325" y="169"/>
                  </a:cubicBezTo>
                  <a:cubicBezTo>
                    <a:pt x="328" y="158"/>
                    <a:pt x="328" y="158"/>
                    <a:pt x="328" y="158"/>
                  </a:cubicBezTo>
                  <a:cubicBezTo>
                    <a:pt x="328" y="156"/>
                    <a:pt x="328" y="156"/>
                    <a:pt x="328" y="156"/>
                  </a:cubicBezTo>
                  <a:cubicBezTo>
                    <a:pt x="334" y="129"/>
                    <a:pt x="334" y="129"/>
                    <a:pt x="334" y="129"/>
                  </a:cubicBezTo>
                  <a:cubicBezTo>
                    <a:pt x="335" y="126"/>
                    <a:pt x="335" y="126"/>
                    <a:pt x="335" y="126"/>
                  </a:cubicBezTo>
                  <a:cubicBezTo>
                    <a:pt x="336" y="123"/>
                    <a:pt x="336" y="123"/>
                    <a:pt x="336" y="123"/>
                  </a:cubicBezTo>
                  <a:cubicBezTo>
                    <a:pt x="336" y="121"/>
                    <a:pt x="336" y="121"/>
                    <a:pt x="336" y="121"/>
                  </a:cubicBezTo>
                  <a:cubicBezTo>
                    <a:pt x="339" y="109"/>
                    <a:pt x="339" y="109"/>
                    <a:pt x="339" y="109"/>
                  </a:cubicBezTo>
                  <a:cubicBezTo>
                    <a:pt x="339" y="107"/>
                    <a:pt x="339" y="107"/>
                    <a:pt x="339" y="107"/>
                  </a:cubicBezTo>
                  <a:cubicBezTo>
                    <a:pt x="343" y="91"/>
                    <a:pt x="343" y="91"/>
                    <a:pt x="343" y="91"/>
                  </a:cubicBezTo>
                  <a:cubicBezTo>
                    <a:pt x="343" y="89"/>
                    <a:pt x="343" y="89"/>
                    <a:pt x="343" y="89"/>
                  </a:cubicBezTo>
                  <a:cubicBezTo>
                    <a:pt x="344" y="84"/>
                    <a:pt x="344" y="84"/>
                    <a:pt x="344" y="84"/>
                  </a:cubicBezTo>
                  <a:cubicBezTo>
                    <a:pt x="345" y="81"/>
                    <a:pt x="345" y="81"/>
                    <a:pt x="345" y="81"/>
                  </a:cubicBezTo>
                  <a:cubicBezTo>
                    <a:pt x="346" y="76"/>
                    <a:pt x="346" y="76"/>
                    <a:pt x="346" y="76"/>
                  </a:cubicBezTo>
                  <a:cubicBezTo>
                    <a:pt x="347" y="74"/>
                    <a:pt x="347" y="74"/>
                    <a:pt x="347" y="74"/>
                  </a:cubicBezTo>
                  <a:cubicBezTo>
                    <a:pt x="347" y="73"/>
                    <a:pt x="347" y="73"/>
                    <a:pt x="347" y="73"/>
                  </a:cubicBezTo>
                  <a:cubicBezTo>
                    <a:pt x="347" y="71"/>
                    <a:pt x="347" y="71"/>
                    <a:pt x="347" y="71"/>
                  </a:cubicBezTo>
                  <a:cubicBezTo>
                    <a:pt x="359" y="19"/>
                    <a:pt x="359" y="19"/>
                    <a:pt x="359" y="19"/>
                  </a:cubicBezTo>
                  <a:cubicBezTo>
                    <a:pt x="359" y="17"/>
                    <a:pt x="359" y="17"/>
                    <a:pt x="359" y="17"/>
                  </a:cubicBezTo>
                  <a:cubicBezTo>
                    <a:pt x="362" y="5"/>
                    <a:pt x="362" y="5"/>
                    <a:pt x="362" y="5"/>
                  </a:cubicBezTo>
                  <a:cubicBezTo>
                    <a:pt x="363" y="0"/>
                    <a:pt x="363" y="0"/>
                    <a:pt x="3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7" name="Freeform 37"/>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close/>
                  <a:moveTo>
                    <a:pt x="22" y="237"/>
                  </a:moveTo>
                  <a:lnTo>
                    <a:pt x="3" y="261"/>
                  </a:lnTo>
                  <a:lnTo>
                    <a:pt x="0" y="263"/>
                  </a:lnTo>
                  <a:lnTo>
                    <a:pt x="0" y="266"/>
                  </a:lnTo>
                  <a:lnTo>
                    <a:pt x="7" y="285"/>
                  </a:lnTo>
                  <a:lnTo>
                    <a:pt x="10" y="280"/>
                  </a:lnTo>
                  <a:lnTo>
                    <a:pt x="5" y="263"/>
                  </a:lnTo>
                  <a:lnTo>
                    <a:pt x="24" y="242"/>
                  </a:lnTo>
                  <a:lnTo>
                    <a:pt x="22" y="237"/>
                  </a:lnTo>
                  <a:close/>
                  <a:moveTo>
                    <a:pt x="76" y="233"/>
                  </a:moveTo>
                  <a:lnTo>
                    <a:pt x="41" y="287"/>
                  </a:lnTo>
                  <a:lnTo>
                    <a:pt x="43" y="294"/>
                  </a:lnTo>
                  <a:lnTo>
                    <a:pt x="78" y="237"/>
                  </a:lnTo>
                  <a:lnTo>
                    <a:pt x="76" y="233"/>
                  </a:lnTo>
                  <a:close/>
                  <a:moveTo>
                    <a:pt x="107" y="195"/>
                  </a:moveTo>
                  <a:lnTo>
                    <a:pt x="93" y="206"/>
                  </a:lnTo>
                  <a:lnTo>
                    <a:pt x="81" y="228"/>
                  </a:lnTo>
                  <a:lnTo>
                    <a:pt x="81" y="233"/>
                  </a:lnTo>
                  <a:lnTo>
                    <a:pt x="107" y="195"/>
                  </a:lnTo>
                  <a:close/>
                  <a:moveTo>
                    <a:pt x="64" y="185"/>
                  </a:moveTo>
                  <a:lnTo>
                    <a:pt x="26" y="233"/>
                  </a:lnTo>
                  <a:lnTo>
                    <a:pt x="26" y="237"/>
                  </a:lnTo>
                  <a:lnTo>
                    <a:pt x="64" y="190"/>
                  </a:lnTo>
                  <a:lnTo>
                    <a:pt x="64" y="185"/>
                  </a:lnTo>
                  <a:close/>
                  <a:moveTo>
                    <a:pt x="159" y="76"/>
                  </a:moveTo>
                  <a:lnTo>
                    <a:pt x="138" y="97"/>
                  </a:lnTo>
                  <a:lnTo>
                    <a:pt x="67" y="183"/>
                  </a:lnTo>
                  <a:lnTo>
                    <a:pt x="69" y="187"/>
                  </a:lnTo>
                  <a:lnTo>
                    <a:pt x="159" y="76"/>
                  </a:lnTo>
                  <a:close/>
                  <a:moveTo>
                    <a:pt x="213" y="28"/>
                  </a:moveTo>
                  <a:lnTo>
                    <a:pt x="201" y="38"/>
                  </a:lnTo>
                  <a:lnTo>
                    <a:pt x="102" y="192"/>
                  </a:lnTo>
                  <a:lnTo>
                    <a:pt x="116" y="178"/>
                  </a:lnTo>
                  <a:lnTo>
                    <a:pt x="213" y="28"/>
                  </a:lnTo>
                  <a:close/>
                  <a:moveTo>
                    <a:pt x="216" y="0"/>
                  </a:moveTo>
                  <a:lnTo>
                    <a:pt x="209" y="9"/>
                  </a:lnTo>
                  <a:lnTo>
                    <a:pt x="157" y="74"/>
                  </a:lnTo>
                  <a:lnTo>
                    <a:pt x="178" y="52"/>
                  </a:lnTo>
                  <a:lnTo>
                    <a:pt x="211" y="12"/>
                  </a:lnTo>
                  <a:lnTo>
                    <a:pt x="211" y="21"/>
                  </a:lnTo>
                  <a:lnTo>
                    <a:pt x="209" y="26"/>
                  </a:lnTo>
                  <a:lnTo>
                    <a:pt x="216" y="19"/>
                  </a:lnTo>
                  <a:lnTo>
                    <a:pt x="216" y="12"/>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8" name="Freeform 38"/>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moveTo>
                    <a:pt x="22" y="237"/>
                  </a:moveTo>
                  <a:lnTo>
                    <a:pt x="3" y="261"/>
                  </a:lnTo>
                  <a:lnTo>
                    <a:pt x="0" y="263"/>
                  </a:lnTo>
                  <a:lnTo>
                    <a:pt x="0" y="266"/>
                  </a:lnTo>
                  <a:lnTo>
                    <a:pt x="7" y="285"/>
                  </a:lnTo>
                  <a:lnTo>
                    <a:pt x="10" y="280"/>
                  </a:lnTo>
                  <a:lnTo>
                    <a:pt x="5" y="263"/>
                  </a:lnTo>
                  <a:lnTo>
                    <a:pt x="24" y="242"/>
                  </a:lnTo>
                  <a:lnTo>
                    <a:pt x="22" y="237"/>
                  </a:lnTo>
                  <a:moveTo>
                    <a:pt x="76" y="233"/>
                  </a:moveTo>
                  <a:lnTo>
                    <a:pt x="41" y="287"/>
                  </a:lnTo>
                  <a:lnTo>
                    <a:pt x="43" y="294"/>
                  </a:lnTo>
                  <a:lnTo>
                    <a:pt x="78" y="237"/>
                  </a:lnTo>
                  <a:lnTo>
                    <a:pt x="76" y="233"/>
                  </a:lnTo>
                  <a:moveTo>
                    <a:pt x="107" y="195"/>
                  </a:moveTo>
                  <a:lnTo>
                    <a:pt x="93" y="206"/>
                  </a:lnTo>
                  <a:lnTo>
                    <a:pt x="81" y="228"/>
                  </a:lnTo>
                  <a:lnTo>
                    <a:pt x="81" y="233"/>
                  </a:lnTo>
                  <a:lnTo>
                    <a:pt x="107" y="195"/>
                  </a:lnTo>
                  <a:moveTo>
                    <a:pt x="64" y="185"/>
                  </a:moveTo>
                  <a:lnTo>
                    <a:pt x="26" y="233"/>
                  </a:lnTo>
                  <a:lnTo>
                    <a:pt x="26" y="237"/>
                  </a:lnTo>
                  <a:lnTo>
                    <a:pt x="64" y="190"/>
                  </a:lnTo>
                  <a:lnTo>
                    <a:pt x="64" y="185"/>
                  </a:lnTo>
                  <a:moveTo>
                    <a:pt x="159" y="76"/>
                  </a:moveTo>
                  <a:lnTo>
                    <a:pt x="138" y="97"/>
                  </a:lnTo>
                  <a:lnTo>
                    <a:pt x="67" y="183"/>
                  </a:lnTo>
                  <a:lnTo>
                    <a:pt x="69" y="187"/>
                  </a:lnTo>
                  <a:lnTo>
                    <a:pt x="159" y="76"/>
                  </a:lnTo>
                  <a:moveTo>
                    <a:pt x="213" y="28"/>
                  </a:moveTo>
                  <a:lnTo>
                    <a:pt x="201" y="38"/>
                  </a:lnTo>
                  <a:lnTo>
                    <a:pt x="102" y="192"/>
                  </a:lnTo>
                  <a:lnTo>
                    <a:pt x="116" y="178"/>
                  </a:lnTo>
                  <a:lnTo>
                    <a:pt x="213" y="28"/>
                  </a:lnTo>
                  <a:moveTo>
                    <a:pt x="216" y="0"/>
                  </a:moveTo>
                  <a:lnTo>
                    <a:pt x="209" y="9"/>
                  </a:lnTo>
                  <a:lnTo>
                    <a:pt x="157" y="74"/>
                  </a:lnTo>
                  <a:lnTo>
                    <a:pt x="178" y="52"/>
                  </a:lnTo>
                  <a:lnTo>
                    <a:pt x="211" y="12"/>
                  </a:lnTo>
                  <a:lnTo>
                    <a:pt x="211" y="21"/>
                  </a:lnTo>
                  <a:lnTo>
                    <a:pt x="209" y="26"/>
                  </a:lnTo>
                  <a:lnTo>
                    <a:pt x="216" y="19"/>
                  </a:lnTo>
                  <a:lnTo>
                    <a:pt x="216" y="12"/>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9" name="Freeform 39"/>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close/>
                  <a:moveTo>
                    <a:pt x="164" y="83"/>
                  </a:moveTo>
                  <a:lnTo>
                    <a:pt x="17" y="308"/>
                  </a:lnTo>
                  <a:lnTo>
                    <a:pt x="17" y="311"/>
                  </a:lnTo>
                  <a:lnTo>
                    <a:pt x="19" y="320"/>
                  </a:lnTo>
                  <a:lnTo>
                    <a:pt x="24" y="316"/>
                  </a:lnTo>
                  <a:lnTo>
                    <a:pt x="164" y="190"/>
                  </a:lnTo>
                  <a:lnTo>
                    <a:pt x="164" y="183"/>
                  </a:lnTo>
                  <a:lnTo>
                    <a:pt x="22" y="311"/>
                  </a:lnTo>
                  <a:lnTo>
                    <a:pt x="164" y="92"/>
                  </a:lnTo>
                  <a:lnTo>
                    <a:pt x="164" y="83"/>
                  </a:lnTo>
                  <a:close/>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0" name="Freeform 40"/>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moveTo>
                    <a:pt x="164" y="83"/>
                  </a:moveTo>
                  <a:lnTo>
                    <a:pt x="17" y="308"/>
                  </a:lnTo>
                  <a:lnTo>
                    <a:pt x="17" y="311"/>
                  </a:lnTo>
                  <a:lnTo>
                    <a:pt x="19" y="320"/>
                  </a:lnTo>
                  <a:lnTo>
                    <a:pt x="24" y="316"/>
                  </a:lnTo>
                  <a:lnTo>
                    <a:pt x="164" y="190"/>
                  </a:lnTo>
                  <a:lnTo>
                    <a:pt x="164" y="183"/>
                  </a:lnTo>
                  <a:lnTo>
                    <a:pt x="22" y="311"/>
                  </a:lnTo>
                  <a:lnTo>
                    <a:pt x="164" y="92"/>
                  </a:lnTo>
                  <a:lnTo>
                    <a:pt x="164" y="83"/>
                  </a:lnTo>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1" name="Freeform 41"/>
            <p:cNvSpPr>
              <a:spLocks noEditPoints="1"/>
            </p:cNvSpPr>
            <p:nvPr/>
          </p:nvSpPr>
          <p:spPr bwMode="auto">
            <a:xfrm>
              <a:off x="7811986" y="2792529"/>
              <a:ext cx="1177211" cy="1556494"/>
            </a:xfrm>
            <a:custGeom>
              <a:avLst/>
              <a:gdLst>
                <a:gd name="T0" fmla="*/ 13 w 278"/>
                <a:gd name="T1" fmla="*/ 403 h 403"/>
                <a:gd name="T2" fmla="*/ 89 w 278"/>
                <a:gd name="T3" fmla="*/ 354 h 403"/>
                <a:gd name="T4" fmla="*/ 62 w 278"/>
                <a:gd name="T5" fmla="*/ 372 h 403"/>
                <a:gd name="T6" fmla="*/ 0 w 278"/>
                <a:gd name="T7" fmla="*/ 396 h 403"/>
                <a:gd name="T8" fmla="*/ 6 w 278"/>
                <a:gd name="T9" fmla="*/ 333 h 403"/>
                <a:gd name="T10" fmla="*/ 89 w 278"/>
                <a:gd name="T11" fmla="*/ 352 h 403"/>
                <a:gd name="T12" fmla="*/ 141 w 278"/>
                <a:gd name="T13" fmla="*/ 319 h 403"/>
                <a:gd name="T14" fmla="*/ 4 w 278"/>
                <a:gd name="T15" fmla="*/ 329 h 403"/>
                <a:gd name="T16" fmla="*/ 8 w 278"/>
                <a:gd name="T17" fmla="*/ 292 h 403"/>
                <a:gd name="T18" fmla="*/ 8 w 278"/>
                <a:gd name="T19" fmla="*/ 292 h 403"/>
                <a:gd name="T20" fmla="*/ 6 w 278"/>
                <a:gd name="T21" fmla="*/ 290 h 403"/>
                <a:gd name="T22" fmla="*/ 222 w 278"/>
                <a:gd name="T23" fmla="*/ 267 h 403"/>
                <a:gd name="T24" fmla="*/ 223 w 278"/>
                <a:gd name="T25" fmla="*/ 269 h 403"/>
                <a:gd name="T26" fmla="*/ 224 w 278"/>
                <a:gd name="T27" fmla="*/ 266 h 403"/>
                <a:gd name="T28" fmla="*/ 226 w 278"/>
                <a:gd name="T29" fmla="*/ 264 h 403"/>
                <a:gd name="T30" fmla="*/ 242 w 278"/>
                <a:gd name="T31" fmla="*/ 254 h 403"/>
                <a:gd name="T32" fmla="*/ 243 w 278"/>
                <a:gd name="T33" fmla="*/ 255 h 403"/>
                <a:gd name="T34" fmla="*/ 245 w 278"/>
                <a:gd name="T35" fmla="*/ 252 h 403"/>
                <a:gd name="T36" fmla="*/ 248 w 278"/>
                <a:gd name="T37" fmla="*/ 253 h 403"/>
                <a:gd name="T38" fmla="*/ 11 w 278"/>
                <a:gd name="T39" fmla="*/ 230 h 403"/>
                <a:gd name="T40" fmla="*/ 8 w 278"/>
                <a:gd name="T41" fmla="*/ 263 h 403"/>
                <a:gd name="T42" fmla="*/ 10 w 278"/>
                <a:gd name="T43" fmla="*/ 259 h 403"/>
                <a:gd name="T44" fmla="*/ 10 w 278"/>
                <a:gd name="T45" fmla="*/ 226 h 403"/>
                <a:gd name="T46" fmla="*/ 11 w 278"/>
                <a:gd name="T47" fmla="*/ 226 h 403"/>
                <a:gd name="T48" fmla="*/ 268 w 278"/>
                <a:gd name="T49" fmla="*/ 226 h 403"/>
                <a:gd name="T50" fmla="*/ 269 w 278"/>
                <a:gd name="T51" fmla="*/ 239 h 403"/>
                <a:gd name="T52" fmla="*/ 276 w 278"/>
                <a:gd name="T53" fmla="*/ 232 h 403"/>
                <a:gd name="T54" fmla="*/ 10 w 278"/>
                <a:gd name="T55" fmla="*/ 224 h 403"/>
                <a:gd name="T56" fmla="*/ 10 w 278"/>
                <a:gd name="T57" fmla="*/ 214 h 403"/>
                <a:gd name="T58" fmla="*/ 266 w 278"/>
                <a:gd name="T59" fmla="*/ 224 h 403"/>
                <a:gd name="T60" fmla="*/ 14 w 278"/>
                <a:gd name="T61" fmla="*/ 188 h 403"/>
                <a:gd name="T62" fmla="*/ 12 w 278"/>
                <a:gd name="T63" fmla="*/ 212 h 403"/>
                <a:gd name="T64" fmla="*/ 227 w 278"/>
                <a:gd name="T65" fmla="*/ 187 h 403"/>
                <a:gd name="T66" fmla="*/ 228 w 278"/>
                <a:gd name="T67" fmla="*/ 185 h 403"/>
                <a:gd name="T68" fmla="*/ 195 w 278"/>
                <a:gd name="T69" fmla="*/ 156 h 403"/>
                <a:gd name="T70" fmla="*/ 204 w 278"/>
                <a:gd name="T71" fmla="*/ 165 h 403"/>
                <a:gd name="T72" fmla="*/ 226 w 278"/>
                <a:gd name="T73" fmla="*/ 185 h 403"/>
                <a:gd name="T74" fmla="*/ 222 w 278"/>
                <a:gd name="T75" fmla="*/ 179 h 403"/>
                <a:gd name="T76" fmla="*/ 200 w 278"/>
                <a:gd name="T77" fmla="*/ 158 h 403"/>
                <a:gd name="T78" fmla="*/ 174 w 278"/>
                <a:gd name="T79" fmla="*/ 133 h 403"/>
                <a:gd name="T80" fmla="*/ 186 w 278"/>
                <a:gd name="T81" fmla="*/ 147 h 403"/>
                <a:gd name="T82" fmla="*/ 186 w 278"/>
                <a:gd name="T83" fmla="*/ 144 h 403"/>
                <a:gd name="T84" fmla="*/ 154 w 278"/>
                <a:gd name="T85" fmla="*/ 114 h 403"/>
                <a:gd name="T86" fmla="*/ 160 w 278"/>
                <a:gd name="T87" fmla="*/ 122 h 403"/>
                <a:gd name="T88" fmla="*/ 162 w 278"/>
                <a:gd name="T89" fmla="*/ 122 h 403"/>
                <a:gd name="T90" fmla="*/ 120 w 278"/>
                <a:gd name="T91" fmla="*/ 81 h 403"/>
                <a:gd name="T92" fmla="*/ 146 w 278"/>
                <a:gd name="T93" fmla="*/ 109 h 403"/>
                <a:gd name="T94" fmla="*/ 152 w 278"/>
                <a:gd name="T95" fmla="*/ 115 h 403"/>
                <a:gd name="T96" fmla="*/ 148 w 278"/>
                <a:gd name="T97" fmla="*/ 108 h 403"/>
                <a:gd name="T98" fmla="*/ 22 w 278"/>
                <a:gd name="T99" fmla="*/ 6 h 403"/>
                <a:gd name="T100" fmla="*/ 18 w 278"/>
                <a:gd name="T101" fmla="*/ 80 h 403"/>
                <a:gd name="T102" fmla="*/ 15 w 278"/>
                <a:gd name="T103" fmla="*/ 130 h 403"/>
                <a:gd name="T104" fmla="*/ 14 w 278"/>
                <a:gd name="T105" fmla="*/ 151 h 403"/>
                <a:gd name="T106" fmla="*/ 12 w 278"/>
                <a:gd name="T107" fmla="*/ 176 h 403"/>
                <a:gd name="T108" fmla="*/ 14 w 278"/>
                <a:gd name="T109" fmla="*/ 176 h 403"/>
                <a:gd name="T110" fmla="*/ 16 w 278"/>
                <a:gd name="T111" fmla="*/ 152 h 403"/>
                <a:gd name="T112" fmla="*/ 17 w 278"/>
                <a:gd name="T113" fmla="*/ 130 h 403"/>
                <a:gd name="T114" fmla="*/ 20 w 278"/>
                <a:gd name="T115" fmla="*/ 80 h 403"/>
                <a:gd name="T116" fmla="*/ 24 w 278"/>
                <a:gd name="T117" fmla="*/ 7 h 403"/>
                <a:gd name="T118" fmla="*/ 35 w 278"/>
                <a:gd name="T119" fmla="*/ 2 h 403"/>
                <a:gd name="T120" fmla="*/ 109 w 278"/>
                <a:gd name="T121" fmla="*/ 73 h 403"/>
                <a:gd name="T122" fmla="*/ 119 w 278"/>
                <a:gd name="T123" fmla="*/ 80 h 403"/>
                <a:gd name="T124" fmla="*/ 36 w 278"/>
                <a:gd name="T12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 h="403">
                  <a:moveTo>
                    <a:pt x="59" y="372"/>
                  </a:moveTo>
                  <a:cubicBezTo>
                    <a:pt x="12" y="402"/>
                    <a:pt x="12" y="402"/>
                    <a:pt x="12" y="402"/>
                  </a:cubicBezTo>
                  <a:cubicBezTo>
                    <a:pt x="12" y="402"/>
                    <a:pt x="13" y="403"/>
                    <a:pt x="13" y="403"/>
                  </a:cubicBezTo>
                  <a:cubicBezTo>
                    <a:pt x="60" y="373"/>
                    <a:pt x="60" y="373"/>
                    <a:pt x="60" y="373"/>
                  </a:cubicBezTo>
                  <a:cubicBezTo>
                    <a:pt x="59" y="372"/>
                    <a:pt x="59" y="372"/>
                    <a:pt x="59" y="372"/>
                  </a:cubicBezTo>
                  <a:moveTo>
                    <a:pt x="89" y="354"/>
                  </a:moveTo>
                  <a:cubicBezTo>
                    <a:pt x="86" y="354"/>
                    <a:pt x="86" y="354"/>
                    <a:pt x="86" y="354"/>
                  </a:cubicBezTo>
                  <a:cubicBezTo>
                    <a:pt x="61" y="371"/>
                    <a:pt x="61" y="371"/>
                    <a:pt x="61" y="371"/>
                  </a:cubicBezTo>
                  <a:cubicBezTo>
                    <a:pt x="62" y="372"/>
                    <a:pt x="62" y="372"/>
                    <a:pt x="62" y="372"/>
                  </a:cubicBezTo>
                  <a:cubicBezTo>
                    <a:pt x="89" y="354"/>
                    <a:pt x="89" y="354"/>
                    <a:pt x="89" y="354"/>
                  </a:cubicBezTo>
                  <a:moveTo>
                    <a:pt x="4" y="331"/>
                  </a:moveTo>
                  <a:cubicBezTo>
                    <a:pt x="0" y="396"/>
                    <a:pt x="0" y="396"/>
                    <a:pt x="0" y="396"/>
                  </a:cubicBezTo>
                  <a:cubicBezTo>
                    <a:pt x="1" y="396"/>
                    <a:pt x="1" y="396"/>
                    <a:pt x="1" y="396"/>
                  </a:cubicBezTo>
                  <a:cubicBezTo>
                    <a:pt x="2" y="396"/>
                    <a:pt x="2" y="396"/>
                    <a:pt x="2" y="396"/>
                  </a:cubicBezTo>
                  <a:cubicBezTo>
                    <a:pt x="6" y="333"/>
                    <a:pt x="6" y="333"/>
                    <a:pt x="6" y="333"/>
                  </a:cubicBezTo>
                  <a:cubicBezTo>
                    <a:pt x="4" y="331"/>
                    <a:pt x="4" y="331"/>
                    <a:pt x="4" y="331"/>
                  </a:cubicBezTo>
                  <a:moveTo>
                    <a:pt x="141" y="319"/>
                  </a:moveTo>
                  <a:cubicBezTo>
                    <a:pt x="89" y="352"/>
                    <a:pt x="89" y="352"/>
                    <a:pt x="89" y="352"/>
                  </a:cubicBezTo>
                  <a:cubicBezTo>
                    <a:pt x="92" y="352"/>
                    <a:pt x="92" y="352"/>
                    <a:pt x="92" y="352"/>
                  </a:cubicBezTo>
                  <a:cubicBezTo>
                    <a:pt x="141" y="321"/>
                    <a:pt x="141" y="321"/>
                    <a:pt x="141" y="321"/>
                  </a:cubicBezTo>
                  <a:cubicBezTo>
                    <a:pt x="141" y="319"/>
                    <a:pt x="141" y="319"/>
                    <a:pt x="141" y="319"/>
                  </a:cubicBezTo>
                  <a:moveTo>
                    <a:pt x="8" y="296"/>
                  </a:moveTo>
                  <a:cubicBezTo>
                    <a:pt x="6" y="300"/>
                    <a:pt x="6" y="300"/>
                    <a:pt x="6" y="300"/>
                  </a:cubicBezTo>
                  <a:cubicBezTo>
                    <a:pt x="4" y="329"/>
                    <a:pt x="4" y="329"/>
                    <a:pt x="4" y="329"/>
                  </a:cubicBezTo>
                  <a:cubicBezTo>
                    <a:pt x="6" y="331"/>
                    <a:pt x="6" y="331"/>
                    <a:pt x="6" y="331"/>
                  </a:cubicBezTo>
                  <a:cubicBezTo>
                    <a:pt x="8" y="296"/>
                    <a:pt x="8" y="296"/>
                    <a:pt x="8" y="296"/>
                  </a:cubicBezTo>
                  <a:moveTo>
                    <a:pt x="8" y="292"/>
                  </a:moveTo>
                  <a:cubicBezTo>
                    <a:pt x="6" y="292"/>
                    <a:pt x="6" y="292"/>
                    <a:pt x="6" y="292"/>
                  </a:cubicBezTo>
                  <a:cubicBezTo>
                    <a:pt x="6" y="295"/>
                    <a:pt x="6" y="295"/>
                    <a:pt x="6" y="295"/>
                  </a:cubicBezTo>
                  <a:cubicBezTo>
                    <a:pt x="8" y="292"/>
                    <a:pt x="8" y="292"/>
                    <a:pt x="8" y="292"/>
                  </a:cubicBezTo>
                  <a:moveTo>
                    <a:pt x="9" y="274"/>
                  </a:moveTo>
                  <a:cubicBezTo>
                    <a:pt x="7" y="275"/>
                    <a:pt x="7" y="275"/>
                    <a:pt x="7" y="275"/>
                  </a:cubicBezTo>
                  <a:cubicBezTo>
                    <a:pt x="6" y="290"/>
                    <a:pt x="6" y="290"/>
                    <a:pt x="6" y="290"/>
                  </a:cubicBezTo>
                  <a:cubicBezTo>
                    <a:pt x="8" y="290"/>
                    <a:pt x="8" y="290"/>
                    <a:pt x="8" y="290"/>
                  </a:cubicBezTo>
                  <a:cubicBezTo>
                    <a:pt x="9" y="274"/>
                    <a:pt x="9" y="274"/>
                    <a:pt x="9" y="274"/>
                  </a:cubicBezTo>
                  <a:moveTo>
                    <a:pt x="222" y="267"/>
                  </a:moveTo>
                  <a:cubicBezTo>
                    <a:pt x="143" y="318"/>
                    <a:pt x="143" y="318"/>
                    <a:pt x="143" y="318"/>
                  </a:cubicBezTo>
                  <a:cubicBezTo>
                    <a:pt x="143" y="320"/>
                    <a:pt x="143" y="320"/>
                    <a:pt x="143" y="320"/>
                  </a:cubicBezTo>
                  <a:cubicBezTo>
                    <a:pt x="223" y="269"/>
                    <a:pt x="223" y="269"/>
                    <a:pt x="223" y="269"/>
                  </a:cubicBezTo>
                  <a:cubicBezTo>
                    <a:pt x="222" y="267"/>
                    <a:pt x="222" y="267"/>
                    <a:pt x="222" y="267"/>
                  </a:cubicBezTo>
                  <a:moveTo>
                    <a:pt x="226" y="264"/>
                  </a:moveTo>
                  <a:cubicBezTo>
                    <a:pt x="224" y="266"/>
                    <a:pt x="224" y="266"/>
                    <a:pt x="224" y="266"/>
                  </a:cubicBezTo>
                  <a:cubicBezTo>
                    <a:pt x="224" y="268"/>
                    <a:pt x="224" y="268"/>
                    <a:pt x="224" y="268"/>
                  </a:cubicBezTo>
                  <a:cubicBezTo>
                    <a:pt x="225" y="267"/>
                    <a:pt x="225" y="267"/>
                    <a:pt x="225" y="267"/>
                  </a:cubicBezTo>
                  <a:cubicBezTo>
                    <a:pt x="226" y="264"/>
                    <a:pt x="226" y="264"/>
                    <a:pt x="226" y="264"/>
                  </a:cubicBezTo>
                  <a:moveTo>
                    <a:pt x="245" y="252"/>
                  </a:moveTo>
                  <a:cubicBezTo>
                    <a:pt x="243" y="253"/>
                    <a:pt x="243" y="253"/>
                    <a:pt x="243" y="253"/>
                  </a:cubicBezTo>
                  <a:cubicBezTo>
                    <a:pt x="242" y="254"/>
                    <a:pt x="242" y="254"/>
                    <a:pt x="242" y="254"/>
                  </a:cubicBezTo>
                  <a:cubicBezTo>
                    <a:pt x="229" y="263"/>
                    <a:pt x="229" y="263"/>
                    <a:pt x="229" y="263"/>
                  </a:cubicBezTo>
                  <a:cubicBezTo>
                    <a:pt x="228" y="265"/>
                    <a:pt x="228" y="265"/>
                    <a:pt x="228" y="265"/>
                  </a:cubicBezTo>
                  <a:cubicBezTo>
                    <a:pt x="243" y="255"/>
                    <a:pt x="243" y="255"/>
                    <a:pt x="243" y="255"/>
                  </a:cubicBezTo>
                  <a:cubicBezTo>
                    <a:pt x="245" y="254"/>
                    <a:pt x="245" y="254"/>
                    <a:pt x="245" y="254"/>
                  </a:cubicBezTo>
                  <a:cubicBezTo>
                    <a:pt x="246" y="254"/>
                    <a:pt x="246" y="254"/>
                    <a:pt x="246" y="254"/>
                  </a:cubicBezTo>
                  <a:cubicBezTo>
                    <a:pt x="245" y="252"/>
                    <a:pt x="245" y="252"/>
                    <a:pt x="245" y="252"/>
                  </a:cubicBezTo>
                  <a:moveTo>
                    <a:pt x="267" y="238"/>
                  </a:moveTo>
                  <a:cubicBezTo>
                    <a:pt x="247" y="251"/>
                    <a:pt x="247" y="251"/>
                    <a:pt x="247" y="251"/>
                  </a:cubicBezTo>
                  <a:cubicBezTo>
                    <a:pt x="248" y="253"/>
                    <a:pt x="248" y="253"/>
                    <a:pt x="248" y="253"/>
                  </a:cubicBezTo>
                  <a:cubicBezTo>
                    <a:pt x="267" y="240"/>
                    <a:pt x="267" y="240"/>
                    <a:pt x="267" y="240"/>
                  </a:cubicBezTo>
                  <a:cubicBezTo>
                    <a:pt x="267" y="238"/>
                    <a:pt x="267" y="238"/>
                    <a:pt x="267" y="238"/>
                  </a:cubicBezTo>
                  <a:moveTo>
                    <a:pt x="11" y="230"/>
                  </a:moveTo>
                  <a:cubicBezTo>
                    <a:pt x="9" y="233"/>
                    <a:pt x="9" y="233"/>
                    <a:pt x="9" y="233"/>
                  </a:cubicBezTo>
                  <a:cubicBezTo>
                    <a:pt x="8" y="258"/>
                    <a:pt x="8" y="258"/>
                    <a:pt x="8" y="258"/>
                  </a:cubicBezTo>
                  <a:cubicBezTo>
                    <a:pt x="8" y="263"/>
                    <a:pt x="8" y="263"/>
                    <a:pt x="8" y="263"/>
                  </a:cubicBezTo>
                  <a:cubicBezTo>
                    <a:pt x="7" y="273"/>
                    <a:pt x="7" y="273"/>
                    <a:pt x="7" y="273"/>
                  </a:cubicBezTo>
                  <a:cubicBezTo>
                    <a:pt x="9" y="272"/>
                    <a:pt x="9" y="272"/>
                    <a:pt x="9" y="272"/>
                  </a:cubicBezTo>
                  <a:cubicBezTo>
                    <a:pt x="10" y="259"/>
                    <a:pt x="10" y="259"/>
                    <a:pt x="10" y="259"/>
                  </a:cubicBezTo>
                  <a:cubicBezTo>
                    <a:pt x="10" y="254"/>
                    <a:pt x="10" y="254"/>
                    <a:pt x="10" y="254"/>
                  </a:cubicBezTo>
                  <a:cubicBezTo>
                    <a:pt x="11" y="230"/>
                    <a:pt x="11" y="230"/>
                    <a:pt x="11" y="230"/>
                  </a:cubicBezTo>
                  <a:moveTo>
                    <a:pt x="10" y="226"/>
                  </a:moveTo>
                  <a:cubicBezTo>
                    <a:pt x="9" y="230"/>
                    <a:pt x="9" y="230"/>
                    <a:pt x="9" y="230"/>
                  </a:cubicBezTo>
                  <a:cubicBezTo>
                    <a:pt x="11" y="227"/>
                    <a:pt x="11" y="227"/>
                    <a:pt x="11" y="227"/>
                  </a:cubicBezTo>
                  <a:cubicBezTo>
                    <a:pt x="11" y="226"/>
                    <a:pt x="11" y="226"/>
                    <a:pt x="11" y="226"/>
                  </a:cubicBezTo>
                  <a:cubicBezTo>
                    <a:pt x="10" y="226"/>
                    <a:pt x="10" y="226"/>
                    <a:pt x="10" y="226"/>
                  </a:cubicBezTo>
                  <a:moveTo>
                    <a:pt x="268" y="223"/>
                  </a:moveTo>
                  <a:cubicBezTo>
                    <a:pt x="268" y="226"/>
                    <a:pt x="268" y="226"/>
                    <a:pt x="268" y="226"/>
                  </a:cubicBezTo>
                  <a:cubicBezTo>
                    <a:pt x="275" y="233"/>
                    <a:pt x="275" y="233"/>
                    <a:pt x="275" y="233"/>
                  </a:cubicBezTo>
                  <a:cubicBezTo>
                    <a:pt x="268" y="237"/>
                    <a:pt x="268" y="237"/>
                    <a:pt x="268" y="237"/>
                  </a:cubicBezTo>
                  <a:cubicBezTo>
                    <a:pt x="269" y="239"/>
                    <a:pt x="269" y="239"/>
                    <a:pt x="269" y="239"/>
                  </a:cubicBezTo>
                  <a:cubicBezTo>
                    <a:pt x="276" y="234"/>
                    <a:pt x="276" y="234"/>
                    <a:pt x="276" y="234"/>
                  </a:cubicBezTo>
                  <a:cubicBezTo>
                    <a:pt x="278" y="233"/>
                    <a:pt x="278" y="233"/>
                    <a:pt x="278" y="233"/>
                  </a:cubicBezTo>
                  <a:cubicBezTo>
                    <a:pt x="276" y="232"/>
                    <a:pt x="276" y="232"/>
                    <a:pt x="276" y="232"/>
                  </a:cubicBezTo>
                  <a:cubicBezTo>
                    <a:pt x="268" y="223"/>
                    <a:pt x="268" y="223"/>
                    <a:pt x="268" y="223"/>
                  </a:cubicBezTo>
                  <a:moveTo>
                    <a:pt x="10" y="214"/>
                  </a:moveTo>
                  <a:cubicBezTo>
                    <a:pt x="10" y="224"/>
                    <a:pt x="10" y="224"/>
                    <a:pt x="10" y="224"/>
                  </a:cubicBezTo>
                  <a:cubicBezTo>
                    <a:pt x="12" y="224"/>
                    <a:pt x="12" y="224"/>
                    <a:pt x="12" y="224"/>
                  </a:cubicBezTo>
                  <a:cubicBezTo>
                    <a:pt x="12" y="214"/>
                    <a:pt x="12" y="214"/>
                    <a:pt x="12" y="214"/>
                  </a:cubicBezTo>
                  <a:cubicBezTo>
                    <a:pt x="10" y="214"/>
                    <a:pt x="10" y="214"/>
                    <a:pt x="10" y="214"/>
                  </a:cubicBezTo>
                  <a:moveTo>
                    <a:pt x="249" y="205"/>
                  </a:moveTo>
                  <a:cubicBezTo>
                    <a:pt x="248" y="207"/>
                    <a:pt x="248" y="207"/>
                    <a:pt x="248" y="207"/>
                  </a:cubicBezTo>
                  <a:cubicBezTo>
                    <a:pt x="266" y="224"/>
                    <a:pt x="266" y="224"/>
                    <a:pt x="266" y="224"/>
                  </a:cubicBezTo>
                  <a:cubicBezTo>
                    <a:pt x="266" y="222"/>
                    <a:pt x="266" y="222"/>
                    <a:pt x="266" y="222"/>
                  </a:cubicBezTo>
                  <a:cubicBezTo>
                    <a:pt x="249" y="205"/>
                    <a:pt x="249" y="205"/>
                    <a:pt x="249" y="205"/>
                  </a:cubicBezTo>
                  <a:moveTo>
                    <a:pt x="14" y="188"/>
                  </a:moveTo>
                  <a:cubicBezTo>
                    <a:pt x="12" y="189"/>
                    <a:pt x="12" y="189"/>
                    <a:pt x="12" y="189"/>
                  </a:cubicBezTo>
                  <a:cubicBezTo>
                    <a:pt x="10" y="212"/>
                    <a:pt x="10" y="212"/>
                    <a:pt x="10" y="212"/>
                  </a:cubicBezTo>
                  <a:cubicBezTo>
                    <a:pt x="12" y="212"/>
                    <a:pt x="12" y="212"/>
                    <a:pt x="12" y="212"/>
                  </a:cubicBezTo>
                  <a:cubicBezTo>
                    <a:pt x="14" y="188"/>
                    <a:pt x="14" y="188"/>
                    <a:pt x="14" y="188"/>
                  </a:cubicBezTo>
                  <a:moveTo>
                    <a:pt x="228" y="185"/>
                  </a:moveTo>
                  <a:cubicBezTo>
                    <a:pt x="227" y="187"/>
                    <a:pt x="227" y="187"/>
                    <a:pt x="227" y="187"/>
                  </a:cubicBezTo>
                  <a:cubicBezTo>
                    <a:pt x="247" y="205"/>
                    <a:pt x="247" y="205"/>
                    <a:pt x="247" y="205"/>
                  </a:cubicBezTo>
                  <a:cubicBezTo>
                    <a:pt x="247" y="204"/>
                    <a:pt x="247" y="204"/>
                    <a:pt x="247" y="204"/>
                  </a:cubicBezTo>
                  <a:cubicBezTo>
                    <a:pt x="228" y="185"/>
                    <a:pt x="228" y="185"/>
                    <a:pt x="228" y="185"/>
                  </a:cubicBezTo>
                  <a:moveTo>
                    <a:pt x="196" y="154"/>
                  </a:moveTo>
                  <a:cubicBezTo>
                    <a:pt x="194" y="155"/>
                    <a:pt x="194" y="155"/>
                    <a:pt x="194" y="155"/>
                  </a:cubicBezTo>
                  <a:cubicBezTo>
                    <a:pt x="195" y="156"/>
                    <a:pt x="195" y="156"/>
                    <a:pt x="195" y="156"/>
                  </a:cubicBezTo>
                  <a:cubicBezTo>
                    <a:pt x="197" y="158"/>
                    <a:pt x="197" y="158"/>
                    <a:pt x="197" y="158"/>
                  </a:cubicBezTo>
                  <a:cubicBezTo>
                    <a:pt x="203" y="163"/>
                    <a:pt x="203" y="163"/>
                    <a:pt x="203" y="163"/>
                  </a:cubicBezTo>
                  <a:cubicBezTo>
                    <a:pt x="204" y="165"/>
                    <a:pt x="204" y="165"/>
                    <a:pt x="204" y="165"/>
                  </a:cubicBezTo>
                  <a:cubicBezTo>
                    <a:pt x="219" y="179"/>
                    <a:pt x="219" y="179"/>
                    <a:pt x="219" y="179"/>
                  </a:cubicBezTo>
                  <a:cubicBezTo>
                    <a:pt x="221" y="181"/>
                    <a:pt x="221" y="181"/>
                    <a:pt x="221" y="181"/>
                  </a:cubicBezTo>
                  <a:cubicBezTo>
                    <a:pt x="226" y="185"/>
                    <a:pt x="226" y="185"/>
                    <a:pt x="226" y="185"/>
                  </a:cubicBezTo>
                  <a:cubicBezTo>
                    <a:pt x="226" y="184"/>
                    <a:pt x="226" y="184"/>
                    <a:pt x="226" y="184"/>
                  </a:cubicBezTo>
                  <a:cubicBezTo>
                    <a:pt x="224" y="181"/>
                    <a:pt x="224" y="181"/>
                    <a:pt x="224" y="181"/>
                  </a:cubicBezTo>
                  <a:cubicBezTo>
                    <a:pt x="222" y="179"/>
                    <a:pt x="222" y="179"/>
                    <a:pt x="222" y="179"/>
                  </a:cubicBezTo>
                  <a:cubicBezTo>
                    <a:pt x="206" y="163"/>
                    <a:pt x="206" y="163"/>
                    <a:pt x="206" y="163"/>
                  </a:cubicBezTo>
                  <a:cubicBezTo>
                    <a:pt x="204" y="162"/>
                    <a:pt x="204" y="162"/>
                    <a:pt x="204" y="162"/>
                  </a:cubicBezTo>
                  <a:cubicBezTo>
                    <a:pt x="200" y="158"/>
                    <a:pt x="200" y="158"/>
                    <a:pt x="200" y="158"/>
                  </a:cubicBezTo>
                  <a:cubicBezTo>
                    <a:pt x="198" y="156"/>
                    <a:pt x="198" y="156"/>
                    <a:pt x="198" y="156"/>
                  </a:cubicBezTo>
                  <a:cubicBezTo>
                    <a:pt x="196" y="154"/>
                    <a:pt x="196" y="154"/>
                    <a:pt x="196" y="154"/>
                  </a:cubicBezTo>
                  <a:moveTo>
                    <a:pt x="174" y="133"/>
                  </a:moveTo>
                  <a:cubicBezTo>
                    <a:pt x="175" y="137"/>
                    <a:pt x="175" y="137"/>
                    <a:pt x="175" y="137"/>
                  </a:cubicBezTo>
                  <a:cubicBezTo>
                    <a:pt x="184" y="145"/>
                    <a:pt x="184" y="145"/>
                    <a:pt x="184" y="145"/>
                  </a:cubicBezTo>
                  <a:cubicBezTo>
                    <a:pt x="186" y="147"/>
                    <a:pt x="186" y="147"/>
                    <a:pt x="186" y="147"/>
                  </a:cubicBezTo>
                  <a:cubicBezTo>
                    <a:pt x="193" y="154"/>
                    <a:pt x="193" y="154"/>
                    <a:pt x="193" y="154"/>
                  </a:cubicBezTo>
                  <a:cubicBezTo>
                    <a:pt x="194" y="153"/>
                    <a:pt x="194" y="153"/>
                    <a:pt x="194" y="153"/>
                  </a:cubicBezTo>
                  <a:cubicBezTo>
                    <a:pt x="186" y="144"/>
                    <a:pt x="186" y="144"/>
                    <a:pt x="186" y="144"/>
                  </a:cubicBezTo>
                  <a:cubicBezTo>
                    <a:pt x="184" y="143"/>
                    <a:pt x="184" y="143"/>
                    <a:pt x="184" y="143"/>
                  </a:cubicBezTo>
                  <a:cubicBezTo>
                    <a:pt x="174" y="133"/>
                    <a:pt x="174" y="133"/>
                    <a:pt x="174" y="133"/>
                  </a:cubicBezTo>
                  <a:moveTo>
                    <a:pt x="154" y="114"/>
                  </a:moveTo>
                  <a:cubicBezTo>
                    <a:pt x="154" y="116"/>
                    <a:pt x="154" y="116"/>
                    <a:pt x="154" y="116"/>
                  </a:cubicBezTo>
                  <a:cubicBezTo>
                    <a:pt x="158" y="120"/>
                    <a:pt x="158" y="120"/>
                    <a:pt x="158" y="120"/>
                  </a:cubicBezTo>
                  <a:cubicBezTo>
                    <a:pt x="160" y="122"/>
                    <a:pt x="160" y="122"/>
                    <a:pt x="160" y="122"/>
                  </a:cubicBezTo>
                  <a:cubicBezTo>
                    <a:pt x="172" y="134"/>
                    <a:pt x="172" y="134"/>
                    <a:pt x="172" y="134"/>
                  </a:cubicBezTo>
                  <a:cubicBezTo>
                    <a:pt x="171" y="130"/>
                    <a:pt x="171" y="130"/>
                    <a:pt x="171" y="130"/>
                  </a:cubicBezTo>
                  <a:cubicBezTo>
                    <a:pt x="162" y="122"/>
                    <a:pt x="162" y="122"/>
                    <a:pt x="162" y="122"/>
                  </a:cubicBezTo>
                  <a:cubicBezTo>
                    <a:pt x="161" y="120"/>
                    <a:pt x="161" y="120"/>
                    <a:pt x="161" y="120"/>
                  </a:cubicBezTo>
                  <a:cubicBezTo>
                    <a:pt x="154" y="114"/>
                    <a:pt x="154" y="114"/>
                    <a:pt x="154" y="114"/>
                  </a:cubicBezTo>
                  <a:moveTo>
                    <a:pt x="120" y="81"/>
                  </a:moveTo>
                  <a:cubicBezTo>
                    <a:pt x="119" y="83"/>
                    <a:pt x="119" y="83"/>
                    <a:pt x="119" y="83"/>
                  </a:cubicBezTo>
                  <a:cubicBezTo>
                    <a:pt x="145" y="108"/>
                    <a:pt x="145" y="108"/>
                    <a:pt x="145" y="108"/>
                  </a:cubicBezTo>
                  <a:cubicBezTo>
                    <a:pt x="146" y="109"/>
                    <a:pt x="146" y="109"/>
                    <a:pt x="146" y="109"/>
                  </a:cubicBezTo>
                  <a:cubicBezTo>
                    <a:pt x="151" y="113"/>
                    <a:pt x="151" y="113"/>
                    <a:pt x="151" y="113"/>
                  </a:cubicBezTo>
                  <a:cubicBezTo>
                    <a:pt x="152" y="115"/>
                    <a:pt x="152" y="115"/>
                    <a:pt x="152" y="115"/>
                  </a:cubicBezTo>
                  <a:cubicBezTo>
                    <a:pt x="152" y="115"/>
                    <a:pt x="152" y="115"/>
                    <a:pt x="152" y="115"/>
                  </a:cubicBezTo>
                  <a:cubicBezTo>
                    <a:pt x="153" y="112"/>
                    <a:pt x="153" y="112"/>
                    <a:pt x="153" y="112"/>
                  </a:cubicBezTo>
                  <a:cubicBezTo>
                    <a:pt x="152" y="112"/>
                    <a:pt x="152" y="112"/>
                    <a:pt x="152" y="112"/>
                  </a:cubicBezTo>
                  <a:cubicBezTo>
                    <a:pt x="148" y="108"/>
                    <a:pt x="148" y="108"/>
                    <a:pt x="148" y="108"/>
                  </a:cubicBezTo>
                  <a:cubicBezTo>
                    <a:pt x="146" y="106"/>
                    <a:pt x="146" y="106"/>
                    <a:pt x="146" y="106"/>
                  </a:cubicBezTo>
                  <a:cubicBezTo>
                    <a:pt x="120" y="81"/>
                    <a:pt x="120" y="81"/>
                    <a:pt x="120" y="81"/>
                  </a:cubicBezTo>
                  <a:moveTo>
                    <a:pt x="22" y="6"/>
                  </a:moveTo>
                  <a:cubicBezTo>
                    <a:pt x="19" y="56"/>
                    <a:pt x="19" y="56"/>
                    <a:pt x="19" y="56"/>
                  </a:cubicBezTo>
                  <a:cubicBezTo>
                    <a:pt x="19" y="57"/>
                    <a:pt x="19" y="57"/>
                    <a:pt x="19" y="57"/>
                  </a:cubicBezTo>
                  <a:cubicBezTo>
                    <a:pt x="18" y="80"/>
                    <a:pt x="18" y="80"/>
                    <a:pt x="18" y="80"/>
                  </a:cubicBezTo>
                  <a:cubicBezTo>
                    <a:pt x="18" y="82"/>
                    <a:pt x="18" y="82"/>
                    <a:pt x="18" y="82"/>
                  </a:cubicBezTo>
                  <a:cubicBezTo>
                    <a:pt x="15" y="129"/>
                    <a:pt x="15" y="129"/>
                    <a:pt x="15" y="129"/>
                  </a:cubicBezTo>
                  <a:cubicBezTo>
                    <a:pt x="15" y="130"/>
                    <a:pt x="15" y="130"/>
                    <a:pt x="15" y="130"/>
                  </a:cubicBezTo>
                  <a:cubicBezTo>
                    <a:pt x="14" y="139"/>
                    <a:pt x="14" y="139"/>
                    <a:pt x="14" y="139"/>
                  </a:cubicBezTo>
                  <a:cubicBezTo>
                    <a:pt x="14" y="141"/>
                    <a:pt x="14" y="141"/>
                    <a:pt x="14" y="141"/>
                  </a:cubicBezTo>
                  <a:cubicBezTo>
                    <a:pt x="14" y="151"/>
                    <a:pt x="14" y="151"/>
                    <a:pt x="14" y="151"/>
                  </a:cubicBezTo>
                  <a:cubicBezTo>
                    <a:pt x="14" y="153"/>
                    <a:pt x="14" y="153"/>
                    <a:pt x="14" y="153"/>
                  </a:cubicBezTo>
                  <a:cubicBezTo>
                    <a:pt x="13" y="174"/>
                    <a:pt x="13" y="174"/>
                    <a:pt x="13" y="174"/>
                  </a:cubicBezTo>
                  <a:cubicBezTo>
                    <a:pt x="12" y="176"/>
                    <a:pt x="12" y="176"/>
                    <a:pt x="12" y="176"/>
                  </a:cubicBezTo>
                  <a:cubicBezTo>
                    <a:pt x="12" y="187"/>
                    <a:pt x="12" y="187"/>
                    <a:pt x="12" y="187"/>
                  </a:cubicBezTo>
                  <a:cubicBezTo>
                    <a:pt x="14" y="186"/>
                    <a:pt x="14" y="186"/>
                    <a:pt x="14" y="186"/>
                  </a:cubicBezTo>
                  <a:cubicBezTo>
                    <a:pt x="14" y="176"/>
                    <a:pt x="14" y="176"/>
                    <a:pt x="14" y="176"/>
                  </a:cubicBezTo>
                  <a:cubicBezTo>
                    <a:pt x="14" y="174"/>
                    <a:pt x="14" y="174"/>
                    <a:pt x="14" y="174"/>
                  </a:cubicBezTo>
                  <a:cubicBezTo>
                    <a:pt x="15" y="154"/>
                    <a:pt x="15" y="154"/>
                    <a:pt x="15" y="154"/>
                  </a:cubicBezTo>
                  <a:cubicBezTo>
                    <a:pt x="16" y="152"/>
                    <a:pt x="16" y="152"/>
                    <a:pt x="16" y="152"/>
                  </a:cubicBezTo>
                  <a:cubicBezTo>
                    <a:pt x="16" y="141"/>
                    <a:pt x="16" y="141"/>
                    <a:pt x="16" y="141"/>
                  </a:cubicBezTo>
                  <a:cubicBezTo>
                    <a:pt x="16" y="139"/>
                    <a:pt x="16" y="139"/>
                    <a:pt x="16" y="139"/>
                  </a:cubicBezTo>
                  <a:cubicBezTo>
                    <a:pt x="17" y="130"/>
                    <a:pt x="17" y="130"/>
                    <a:pt x="17" y="130"/>
                  </a:cubicBezTo>
                  <a:cubicBezTo>
                    <a:pt x="17" y="128"/>
                    <a:pt x="17" y="128"/>
                    <a:pt x="17" y="128"/>
                  </a:cubicBezTo>
                  <a:cubicBezTo>
                    <a:pt x="19" y="82"/>
                    <a:pt x="19" y="82"/>
                    <a:pt x="19" y="82"/>
                  </a:cubicBezTo>
                  <a:cubicBezTo>
                    <a:pt x="20" y="80"/>
                    <a:pt x="20" y="80"/>
                    <a:pt x="20" y="80"/>
                  </a:cubicBezTo>
                  <a:cubicBezTo>
                    <a:pt x="21" y="57"/>
                    <a:pt x="21" y="57"/>
                    <a:pt x="21" y="57"/>
                  </a:cubicBezTo>
                  <a:cubicBezTo>
                    <a:pt x="21" y="55"/>
                    <a:pt x="21" y="55"/>
                    <a:pt x="21" y="55"/>
                  </a:cubicBezTo>
                  <a:cubicBezTo>
                    <a:pt x="24" y="7"/>
                    <a:pt x="24" y="7"/>
                    <a:pt x="24" y="7"/>
                  </a:cubicBezTo>
                  <a:cubicBezTo>
                    <a:pt x="23" y="6"/>
                    <a:pt x="22" y="6"/>
                    <a:pt x="22" y="6"/>
                  </a:cubicBezTo>
                  <a:moveTo>
                    <a:pt x="36" y="0"/>
                  </a:moveTo>
                  <a:cubicBezTo>
                    <a:pt x="36" y="1"/>
                    <a:pt x="35" y="1"/>
                    <a:pt x="35" y="2"/>
                  </a:cubicBezTo>
                  <a:cubicBezTo>
                    <a:pt x="106" y="70"/>
                    <a:pt x="106" y="70"/>
                    <a:pt x="106" y="70"/>
                  </a:cubicBezTo>
                  <a:cubicBezTo>
                    <a:pt x="108" y="72"/>
                    <a:pt x="108" y="72"/>
                    <a:pt x="108" y="72"/>
                  </a:cubicBezTo>
                  <a:cubicBezTo>
                    <a:pt x="109" y="73"/>
                    <a:pt x="109" y="73"/>
                    <a:pt x="109" y="73"/>
                  </a:cubicBezTo>
                  <a:cubicBezTo>
                    <a:pt x="111" y="75"/>
                    <a:pt x="111" y="75"/>
                    <a:pt x="111" y="75"/>
                  </a:cubicBezTo>
                  <a:cubicBezTo>
                    <a:pt x="118" y="81"/>
                    <a:pt x="118" y="81"/>
                    <a:pt x="118" y="81"/>
                  </a:cubicBezTo>
                  <a:cubicBezTo>
                    <a:pt x="119" y="80"/>
                    <a:pt x="119" y="80"/>
                    <a:pt x="119" y="80"/>
                  </a:cubicBezTo>
                  <a:cubicBezTo>
                    <a:pt x="109" y="70"/>
                    <a:pt x="109" y="70"/>
                    <a:pt x="109" y="70"/>
                  </a:cubicBezTo>
                  <a:cubicBezTo>
                    <a:pt x="107" y="69"/>
                    <a:pt x="107" y="69"/>
                    <a:pt x="107" y="69"/>
                  </a:cubicBezTo>
                  <a:cubicBezTo>
                    <a:pt x="36" y="0"/>
                    <a:pt x="36" y="0"/>
                    <a:pt x="3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2" name="Freeform 42"/>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close/>
                  <a:moveTo>
                    <a:pt x="204" y="411"/>
                  </a:moveTo>
                  <a:lnTo>
                    <a:pt x="178" y="413"/>
                  </a:lnTo>
                  <a:lnTo>
                    <a:pt x="178" y="418"/>
                  </a:lnTo>
                  <a:lnTo>
                    <a:pt x="204" y="416"/>
                  </a:lnTo>
                  <a:lnTo>
                    <a:pt x="204" y="411"/>
                  </a:lnTo>
                  <a:close/>
                  <a:moveTo>
                    <a:pt x="322" y="401"/>
                  </a:moveTo>
                  <a:lnTo>
                    <a:pt x="209" y="411"/>
                  </a:lnTo>
                  <a:lnTo>
                    <a:pt x="209" y="416"/>
                  </a:lnTo>
                  <a:lnTo>
                    <a:pt x="318" y="406"/>
                  </a:lnTo>
                  <a:lnTo>
                    <a:pt x="322" y="401"/>
                  </a:lnTo>
                  <a:close/>
                  <a:moveTo>
                    <a:pt x="400" y="394"/>
                  </a:moveTo>
                  <a:lnTo>
                    <a:pt x="329" y="401"/>
                  </a:lnTo>
                  <a:lnTo>
                    <a:pt x="325" y="406"/>
                  </a:lnTo>
                  <a:lnTo>
                    <a:pt x="400" y="399"/>
                  </a:lnTo>
                  <a:lnTo>
                    <a:pt x="400" y="394"/>
                  </a:lnTo>
                  <a:close/>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close/>
                  <a:moveTo>
                    <a:pt x="173" y="321"/>
                  </a:moveTo>
                  <a:lnTo>
                    <a:pt x="123" y="354"/>
                  </a:lnTo>
                  <a:lnTo>
                    <a:pt x="119" y="361"/>
                  </a:lnTo>
                  <a:lnTo>
                    <a:pt x="173" y="328"/>
                  </a:lnTo>
                  <a:lnTo>
                    <a:pt x="173" y="321"/>
                  </a:lnTo>
                  <a:close/>
                  <a:moveTo>
                    <a:pt x="194" y="306"/>
                  </a:moveTo>
                  <a:lnTo>
                    <a:pt x="178" y="318"/>
                  </a:lnTo>
                  <a:lnTo>
                    <a:pt x="178" y="323"/>
                  </a:lnTo>
                  <a:lnTo>
                    <a:pt x="197" y="311"/>
                  </a:lnTo>
                  <a:lnTo>
                    <a:pt x="194" y="306"/>
                  </a:lnTo>
                  <a:close/>
                  <a:moveTo>
                    <a:pt x="199" y="306"/>
                  </a:moveTo>
                  <a:lnTo>
                    <a:pt x="199" y="309"/>
                  </a:lnTo>
                  <a:lnTo>
                    <a:pt x="202" y="309"/>
                  </a:lnTo>
                  <a:lnTo>
                    <a:pt x="199" y="306"/>
                  </a:lnTo>
                  <a:close/>
                  <a:moveTo>
                    <a:pt x="547" y="290"/>
                  </a:moveTo>
                  <a:lnTo>
                    <a:pt x="509" y="385"/>
                  </a:lnTo>
                  <a:lnTo>
                    <a:pt x="405" y="394"/>
                  </a:lnTo>
                  <a:lnTo>
                    <a:pt x="405" y="397"/>
                  </a:lnTo>
                  <a:lnTo>
                    <a:pt x="509" y="390"/>
                  </a:lnTo>
                  <a:lnTo>
                    <a:pt x="512" y="390"/>
                  </a:lnTo>
                  <a:lnTo>
                    <a:pt x="512" y="387"/>
                  </a:lnTo>
                  <a:lnTo>
                    <a:pt x="552" y="290"/>
                  </a:lnTo>
                  <a:lnTo>
                    <a:pt x="547" y="290"/>
                  </a:lnTo>
                  <a:close/>
                  <a:moveTo>
                    <a:pt x="550" y="283"/>
                  </a:moveTo>
                  <a:lnTo>
                    <a:pt x="550" y="285"/>
                  </a:lnTo>
                  <a:lnTo>
                    <a:pt x="554" y="285"/>
                  </a:lnTo>
                  <a:lnTo>
                    <a:pt x="554" y="285"/>
                  </a:lnTo>
                  <a:lnTo>
                    <a:pt x="550" y="283"/>
                  </a:lnTo>
                  <a:close/>
                  <a:moveTo>
                    <a:pt x="242" y="278"/>
                  </a:moveTo>
                  <a:lnTo>
                    <a:pt x="202" y="302"/>
                  </a:lnTo>
                  <a:lnTo>
                    <a:pt x="204" y="306"/>
                  </a:lnTo>
                  <a:lnTo>
                    <a:pt x="249" y="278"/>
                  </a:lnTo>
                  <a:lnTo>
                    <a:pt x="242" y="278"/>
                  </a:lnTo>
                  <a:close/>
                  <a:moveTo>
                    <a:pt x="554" y="278"/>
                  </a:moveTo>
                  <a:lnTo>
                    <a:pt x="552" y="280"/>
                  </a:lnTo>
                  <a:lnTo>
                    <a:pt x="554" y="280"/>
                  </a:lnTo>
                  <a:lnTo>
                    <a:pt x="554" y="278"/>
                  </a:lnTo>
                  <a:close/>
                  <a:moveTo>
                    <a:pt x="273" y="259"/>
                  </a:moveTo>
                  <a:lnTo>
                    <a:pt x="249" y="273"/>
                  </a:lnTo>
                  <a:lnTo>
                    <a:pt x="256" y="273"/>
                  </a:lnTo>
                  <a:lnTo>
                    <a:pt x="277" y="259"/>
                  </a:lnTo>
                  <a:lnTo>
                    <a:pt x="273" y="259"/>
                  </a:lnTo>
                  <a:close/>
                  <a:moveTo>
                    <a:pt x="566" y="257"/>
                  </a:moveTo>
                  <a:lnTo>
                    <a:pt x="561" y="259"/>
                  </a:lnTo>
                  <a:lnTo>
                    <a:pt x="559" y="266"/>
                  </a:lnTo>
                  <a:lnTo>
                    <a:pt x="557" y="268"/>
                  </a:lnTo>
                  <a:lnTo>
                    <a:pt x="557" y="271"/>
                  </a:lnTo>
                  <a:lnTo>
                    <a:pt x="559" y="278"/>
                  </a:lnTo>
                  <a:lnTo>
                    <a:pt x="559" y="273"/>
                  </a:lnTo>
                  <a:lnTo>
                    <a:pt x="561" y="268"/>
                  </a:lnTo>
                  <a:lnTo>
                    <a:pt x="566" y="257"/>
                  </a:lnTo>
                  <a:close/>
                  <a:moveTo>
                    <a:pt x="566" y="245"/>
                  </a:moveTo>
                  <a:lnTo>
                    <a:pt x="564" y="254"/>
                  </a:lnTo>
                  <a:lnTo>
                    <a:pt x="568" y="252"/>
                  </a:lnTo>
                  <a:lnTo>
                    <a:pt x="571" y="245"/>
                  </a:lnTo>
                  <a:lnTo>
                    <a:pt x="566" y="245"/>
                  </a:lnTo>
                  <a:close/>
                  <a:moveTo>
                    <a:pt x="296" y="242"/>
                  </a:moveTo>
                  <a:lnTo>
                    <a:pt x="277" y="254"/>
                  </a:lnTo>
                  <a:lnTo>
                    <a:pt x="284" y="254"/>
                  </a:lnTo>
                  <a:lnTo>
                    <a:pt x="299" y="245"/>
                  </a:lnTo>
                  <a:lnTo>
                    <a:pt x="296" y="242"/>
                  </a:lnTo>
                  <a:close/>
                  <a:moveTo>
                    <a:pt x="571" y="235"/>
                  </a:moveTo>
                  <a:lnTo>
                    <a:pt x="568" y="240"/>
                  </a:lnTo>
                  <a:lnTo>
                    <a:pt x="573" y="240"/>
                  </a:lnTo>
                  <a:lnTo>
                    <a:pt x="573" y="240"/>
                  </a:lnTo>
                  <a:lnTo>
                    <a:pt x="571" y="235"/>
                  </a:lnTo>
                  <a:close/>
                  <a:moveTo>
                    <a:pt x="415" y="166"/>
                  </a:moveTo>
                  <a:lnTo>
                    <a:pt x="410" y="169"/>
                  </a:lnTo>
                  <a:lnTo>
                    <a:pt x="403" y="173"/>
                  </a:lnTo>
                  <a:lnTo>
                    <a:pt x="299" y="240"/>
                  </a:lnTo>
                  <a:lnTo>
                    <a:pt x="303" y="242"/>
                  </a:lnTo>
                  <a:lnTo>
                    <a:pt x="410" y="173"/>
                  </a:lnTo>
                  <a:lnTo>
                    <a:pt x="415" y="171"/>
                  </a:lnTo>
                  <a:lnTo>
                    <a:pt x="415" y="166"/>
                  </a:lnTo>
                  <a:close/>
                  <a:moveTo>
                    <a:pt x="493" y="116"/>
                  </a:moveTo>
                  <a:lnTo>
                    <a:pt x="431" y="154"/>
                  </a:lnTo>
                  <a:lnTo>
                    <a:pt x="429" y="157"/>
                  </a:lnTo>
                  <a:lnTo>
                    <a:pt x="419" y="164"/>
                  </a:lnTo>
                  <a:lnTo>
                    <a:pt x="417" y="169"/>
                  </a:lnTo>
                  <a:lnTo>
                    <a:pt x="431" y="159"/>
                  </a:lnTo>
                  <a:lnTo>
                    <a:pt x="436" y="157"/>
                  </a:lnTo>
                  <a:lnTo>
                    <a:pt x="495" y="119"/>
                  </a:lnTo>
                  <a:lnTo>
                    <a:pt x="493" y="116"/>
                  </a:lnTo>
                  <a:close/>
                  <a:moveTo>
                    <a:pt x="663" y="10"/>
                  </a:moveTo>
                  <a:lnTo>
                    <a:pt x="663" y="10"/>
                  </a:lnTo>
                  <a:lnTo>
                    <a:pt x="663" y="10"/>
                  </a:lnTo>
                  <a:close/>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3" name="Freeform 43"/>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moveTo>
                    <a:pt x="204" y="411"/>
                  </a:moveTo>
                  <a:lnTo>
                    <a:pt x="178" y="413"/>
                  </a:lnTo>
                  <a:lnTo>
                    <a:pt x="178" y="418"/>
                  </a:lnTo>
                  <a:lnTo>
                    <a:pt x="204" y="416"/>
                  </a:lnTo>
                  <a:lnTo>
                    <a:pt x="204" y="411"/>
                  </a:lnTo>
                  <a:moveTo>
                    <a:pt x="322" y="401"/>
                  </a:moveTo>
                  <a:lnTo>
                    <a:pt x="209" y="411"/>
                  </a:lnTo>
                  <a:lnTo>
                    <a:pt x="209" y="416"/>
                  </a:lnTo>
                  <a:lnTo>
                    <a:pt x="318" y="406"/>
                  </a:lnTo>
                  <a:lnTo>
                    <a:pt x="322" y="401"/>
                  </a:lnTo>
                  <a:moveTo>
                    <a:pt x="400" y="394"/>
                  </a:moveTo>
                  <a:lnTo>
                    <a:pt x="329" y="401"/>
                  </a:lnTo>
                  <a:lnTo>
                    <a:pt x="325" y="406"/>
                  </a:lnTo>
                  <a:lnTo>
                    <a:pt x="400" y="399"/>
                  </a:lnTo>
                  <a:lnTo>
                    <a:pt x="400" y="394"/>
                  </a:lnTo>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moveTo>
                    <a:pt x="173" y="321"/>
                  </a:moveTo>
                  <a:lnTo>
                    <a:pt x="123" y="354"/>
                  </a:lnTo>
                  <a:lnTo>
                    <a:pt x="119" y="361"/>
                  </a:lnTo>
                  <a:lnTo>
                    <a:pt x="173" y="328"/>
                  </a:lnTo>
                  <a:lnTo>
                    <a:pt x="173" y="321"/>
                  </a:lnTo>
                  <a:moveTo>
                    <a:pt x="194" y="306"/>
                  </a:moveTo>
                  <a:lnTo>
                    <a:pt x="178" y="318"/>
                  </a:lnTo>
                  <a:lnTo>
                    <a:pt x="178" y="323"/>
                  </a:lnTo>
                  <a:lnTo>
                    <a:pt x="197" y="311"/>
                  </a:lnTo>
                  <a:lnTo>
                    <a:pt x="194" y="306"/>
                  </a:lnTo>
                  <a:moveTo>
                    <a:pt x="199" y="306"/>
                  </a:moveTo>
                  <a:lnTo>
                    <a:pt x="199" y="309"/>
                  </a:lnTo>
                  <a:lnTo>
                    <a:pt x="202" y="309"/>
                  </a:lnTo>
                  <a:lnTo>
                    <a:pt x="199" y="306"/>
                  </a:lnTo>
                  <a:moveTo>
                    <a:pt x="547" y="290"/>
                  </a:moveTo>
                  <a:lnTo>
                    <a:pt x="509" y="385"/>
                  </a:lnTo>
                  <a:lnTo>
                    <a:pt x="405" y="394"/>
                  </a:lnTo>
                  <a:lnTo>
                    <a:pt x="405" y="397"/>
                  </a:lnTo>
                  <a:lnTo>
                    <a:pt x="509" y="390"/>
                  </a:lnTo>
                  <a:lnTo>
                    <a:pt x="512" y="390"/>
                  </a:lnTo>
                  <a:lnTo>
                    <a:pt x="512" y="387"/>
                  </a:lnTo>
                  <a:lnTo>
                    <a:pt x="552" y="290"/>
                  </a:lnTo>
                  <a:lnTo>
                    <a:pt x="547" y="290"/>
                  </a:lnTo>
                  <a:moveTo>
                    <a:pt x="550" y="283"/>
                  </a:moveTo>
                  <a:lnTo>
                    <a:pt x="550" y="285"/>
                  </a:lnTo>
                  <a:lnTo>
                    <a:pt x="554" y="285"/>
                  </a:lnTo>
                  <a:lnTo>
                    <a:pt x="554" y="285"/>
                  </a:lnTo>
                  <a:lnTo>
                    <a:pt x="550" y="283"/>
                  </a:lnTo>
                  <a:moveTo>
                    <a:pt x="242" y="278"/>
                  </a:moveTo>
                  <a:lnTo>
                    <a:pt x="202" y="302"/>
                  </a:lnTo>
                  <a:lnTo>
                    <a:pt x="204" y="306"/>
                  </a:lnTo>
                  <a:lnTo>
                    <a:pt x="249" y="278"/>
                  </a:lnTo>
                  <a:lnTo>
                    <a:pt x="242" y="278"/>
                  </a:lnTo>
                  <a:moveTo>
                    <a:pt x="554" y="278"/>
                  </a:moveTo>
                  <a:lnTo>
                    <a:pt x="552" y="280"/>
                  </a:lnTo>
                  <a:lnTo>
                    <a:pt x="554" y="280"/>
                  </a:lnTo>
                  <a:lnTo>
                    <a:pt x="554" y="278"/>
                  </a:lnTo>
                  <a:moveTo>
                    <a:pt x="273" y="259"/>
                  </a:moveTo>
                  <a:lnTo>
                    <a:pt x="249" y="273"/>
                  </a:lnTo>
                  <a:lnTo>
                    <a:pt x="256" y="273"/>
                  </a:lnTo>
                  <a:lnTo>
                    <a:pt x="277" y="259"/>
                  </a:lnTo>
                  <a:lnTo>
                    <a:pt x="273" y="259"/>
                  </a:lnTo>
                  <a:moveTo>
                    <a:pt x="566" y="257"/>
                  </a:moveTo>
                  <a:lnTo>
                    <a:pt x="561" y="259"/>
                  </a:lnTo>
                  <a:lnTo>
                    <a:pt x="559" y="266"/>
                  </a:lnTo>
                  <a:lnTo>
                    <a:pt x="557" y="268"/>
                  </a:lnTo>
                  <a:lnTo>
                    <a:pt x="557" y="271"/>
                  </a:lnTo>
                  <a:lnTo>
                    <a:pt x="559" y="278"/>
                  </a:lnTo>
                  <a:lnTo>
                    <a:pt x="559" y="273"/>
                  </a:lnTo>
                  <a:lnTo>
                    <a:pt x="561" y="268"/>
                  </a:lnTo>
                  <a:lnTo>
                    <a:pt x="566" y="257"/>
                  </a:lnTo>
                  <a:moveTo>
                    <a:pt x="566" y="245"/>
                  </a:moveTo>
                  <a:lnTo>
                    <a:pt x="564" y="254"/>
                  </a:lnTo>
                  <a:lnTo>
                    <a:pt x="568" y="252"/>
                  </a:lnTo>
                  <a:lnTo>
                    <a:pt x="571" y="245"/>
                  </a:lnTo>
                  <a:lnTo>
                    <a:pt x="566" y="245"/>
                  </a:lnTo>
                  <a:moveTo>
                    <a:pt x="296" y="242"/>
                  </a:moveTo>
                  <a:lnTo>
                    <a:pt x="277" y="254"/>
                  </a:lnTo>
                  <a:lnTo>
                    <a:pt x="284" y="254"/>
                  </a:lnTo>
                  <a:lnTo>
                    <a:pt x="299" y="245"/>
                  </a:lnTo>
                  <a:lnTo>
                    <a:pt x="296" y="242"/>
                  </a:lnTo>
                  <a:moveTo>
                    <a:pt x="571" y="235"/>
                  </a:moveTo>
                  <a:lnTo>
                    <a:pt x="568" y="240"/>
                  </a:lnTo>
                  <a:lnTo>
                    <a:pt x="573" y="240"/>
                  </a:lnTo>
                  <a:lnTo>
                    <a:pt x="573" y="240"/>
                  </a:lnTo>
                  <a:lnTo>
                    <a:pt x="571" y="235"/>
                  </a:lnTo>
                  <a:moveTo>
                    <a:pt x="415" y="166"/>
                  </a:moveTo>
                  <a:lnTo>
                    <a:pt x="410" y="169"/>
                  </a:lnTo>
                  <a:lnTo>
                    <a:pt x="403" y="173"/>
                  </a:lnTo>
                  <a:lnTo>
                    <a:pt x="299" y="240"/>
                  </a:lnTo>
                  <a:lnTo>
                    <a:pt x="303" y="242"/>
                  </a:lnTo>
                  <a:lnTo>
                    <a:pt x="410" y="173"/>
                  </a:lnTo>
                  <a:lnTo>
                    <a:pt x="415" y="171"/>
                  </a:lnTo>
                  <a:lnTo>
                    <a:pt x="415" y="166"/>
                  </a:lnTo>
                  <a:moveTo>
                    <a:pt x="493" y="116"/>
                  </a:moveTo>
                  <a:lnTo>
                    <a:pt x="431" y="154"/>
                  </a:lnTo>
                  <a:lnTo>
                    <a:pt x="429" y="157"/>
                  </a:lnTo>
                  <a:lnTo>
                    <a:pt x="419" y="164"/>
                  </a:lnTo>
                  <a:lnTo>
                    <a:pt x="417" y="169"/>
                  </a:lnTo>
                  <a:lnTo>
                    <a:pt x="431" y="159"/>
                  </a:lnTo>
                  <a:lnTo>
                    <a:pt x="436" y="157"/>
                  </a:lnTo>
                  <a:lnTo>
                    <a:pt x="495" y="119"/>
                  </a:lnTo>
                  <a:lnTo>
                    <a:pt x="493" y="116"/>
                  </a:lnTo>
                  <a:moveTo>
                    <a:pt x="663" y="10"/>
                  </a:moveTo>
                  <a:lnTo>
                    <a:pt x="663" y="10"/>
                  </a:lnTo>
                  <a:lnTo>
                    <a:pt x="663" y="10"/>
                  </a:lnTo>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4" name="Freeform 44"/>
            <p:cNvSpPr>
              <a:spLocks noEditPoints="1"/>
            </p:cNvSpPr>
            <p:nvPr/>
          </p:nvSpPr>
          <p:spPr bwMode="auto">
            <a:xfrm>
              <a:off x="5668675" y="3495147"/>
              <a:ext cx="3070052" cy="201677"/>
            </a:xfrm>
            <a:custGeom>
              <a:avLst/>
              <a:gdLst>
                <a:gd name="T0" fmla="*/ 652 w 725"/>
                <a:gd name="T1" fmla="*/ 49 h 52"/>
                <a:gd name="T2" fmla="*/ 713 w 725"/>
                <a:gd name="T3" fmla="*/ 52 h 52"/>
                <a:gd name="T4" fmla="*/ 712 w 725"/>
                <a:gd name="T5" fmla="*/ 50 h 52"/>
                <a:gd name="T6" fmla="*/ 723 w 725"/>
                <a:gd name="T7" fmla="*/ 50 h 52"/>
                <a:gd name="T8" fmla="*/ 718 w 725"/>
                <a:gd name="T9" fmla="*/ 52 h 52"/>
                <a:gd name="T10" fmla="*/ 725 w 725"/>
                <a:gd name="T11" fmla="*/ 49 h 52"/>
                <a:gd name="T12" fmla="*/ 657 w 725"/>
                <a:gd name="T13" fmla="*/ 48 h 52"/>
                <a:gd name="T14" fmla="*/ 663 w 725"/>
                <a:gd name="T15" fmla="*/ 48 h 52"/>
                <a:gd name="T16" fmla="*/ 638 w 725"/>
                <a:gd name="T17" fmla="*/ 49 h 52"/>
                <a:gd name="T18" fmla="*/ 605 w 725"/>
                <a:gd name="T19" fmla="*/ 48 h 52"/>
                <a:gd name="T20" fmla="*/ 678 w 725"/>
                <a:gd name="T21" fmla="*/ 45 h 52"/>
                <a:gd name="T22" fmla="*/ 715 w 725"/>
                <a:gd name="T23" fmla="*/ 50 h 52"/>
                <a:gd name="T24" fmla="*/ 563 w 725"/>
                <a:gd name="T25" fmla="*/ 44 h 52"/>
                <a:gd name="T26" fmla="*/ 603 w 725"/>
                <a:gd name="T27" fmla="*/ 47 h 52"/>
                <a:gd name="T28" fmla="*/ 563 w 725"/>
                <a:gd name="T29" fmla="*/ 44 h 52"/>
                <a:gd name="T30" fmla="*/ 561 w 725"/>
                <a:gd name="T31" fmla="*/ 44 h 52"/>
                <a:gd name="T32" fmla="*/ 559 w 725"/>
                <a:gd name="T33" fmla="*/ 46 h 52"/>
                <a:gd name="T34" fmla="*/ 669 w 725"/>
                <a:gd name="T35" fmla="*/ 44 h 52"/>
                <a:gd name="T36" fmla="*/ 550 w 725"/>
                <a:gd name="T37" fmla="*/ 45 h 52"/>
                <a:gd name="T38" fmla="*/ 522 w 725"/>
                <a:gd name="T39" fmla="*/ 42 h 52"/>
                <a:gd name="T40" fmla="*/ 548 w 725"/>
                <a:gd name="T41" fmla="*/ 45 h 52"/>
                <a:gd name="T42" fmla="*/ 522 w 725"/>
                <a:gd name="T43" fmla="*/ 42 h 52"/>
                <a:gd name="T44" fmla="*/ 666 w 725"/>
                <a:gd name="T45" fmla="*/ 45 h 52"/>
                <a:gd name="T46" fmla="*/ 476 w 725"/>
                <a:gd name="T47" fmla="*/ 42 h 52"/>
                <a:gd name="T48" fmla="*/ 520 w 725"/>
                <a:gd name="T49" fmla="*/ 42 h 52"/>
                <a:gd name="T50" fmla="*/ 468 w 725"/>
                <a:gd name="T51" fmla="*/ 40 h 52"/>
                <a:gd name="T52" fmla="*/ 468 w 725"/>
                <a:gd name="T53" fmla="*/ 40 h 52"/>
                <a:gd name="T54" fmla="*/ 458 w 725"/>
                <a:gd name="T55" fmla="*/ 42 h 52"/>
                <a:gd name="T56" fmla="*/ 456 w 725"/>
                <a:gd name="T57" fmla="*/ 40 h 52"/>
                <a:gd name="T58" fmla="*/ 652 w 725"/>
                <a:gd name="T59" fmla="*/ 44 h 52"/>
                <a:gd name="T60" fmla="*/ 612 w 725"/>
                <a:gd name="T61" fmla="*/ 40 h 52"/>
                <a:gd name="T62" fmla="*/ 415 w 725"/>
                <a:gd name="T63" fmla="*/ 40 h 52"/>
                <a:gd name="T64" fmla="*/ 413 w 725"/>
                <a:gd name="T65" fmla="*/ 38 h 52"/>
                <a:gd name="T66" fmla="*/ 408 w 725"/>
                <a:gd name="T67" fmla="*/ 38 h 52"/>
                <a:gd name="T68" fmla="*/ 408 w 725"/>
                <a:gd name="T69" fmla="*/ 38 h 52"/>
                <a:gd name="T70" fmla="*/ 405 w 725"/>
                <a:gd name="T71" fmla="*/ 38 h 52"/>
                <a:gd name="T72" fmla="*/ 595 w 725"/>
                <a:gd name="T73" fmla="*/ 39 h 52"/>
                <a:gd name="T74" fmla="*/ 600 w 725"/>
                <a:gd name="T75" fmla="*/ 37 h 52"/>
                <a:gd name="T76" fmla="*/ 555 w 725"/>
                <a:gd name="T77" fmla="*/ 34 h 52"/>
                <a:gd name="T78" fmla="*/ 556 w 725"/>
                <a:gd name="T79" fmla="*/ 33 h 52"/>
                <a:gd name="T80" fmla="*/ 331 w 725"/>
                <a:gd name="T81" fmla="*/ 35 h 52"/>
                <a:gd name="T82" fmla="*/ 536 w 725"/>
                <a:gd name="T83" fmla="*/ 33 h 52"/>
                <a:gd name="T84" fmla="*/ 553 w 725"/>
                <a:gd name="T85" fmla="*/ 33 h 52"/>
                <a:gd name="T86" fmla="*/ 189 w 725"/>
                <a:gd name="T87" fmla="*/ 29 h 52"/>
                <a:gd name="T88" fmla="*/ 189 w 725"/>
                <a:gd name="T89" fmla="*/ 29 h 52"/>
                <a:gd name="T90" fmla="*/ 495 w 725"/>
                <a:gd name="T91" fmla="*/ 30 h 52"/>
                <a:gd name="T92" fmla="*/ 528 w 725"/>
                <a:gd name="T93" fmla="*/ 33 h 52"/>
                <a:gd name="T94" fmla="*/ 488 w 725"/>
                <a:gd name="T95" fmla="*/ 27 h 52"/>
                <a:gd name="T96" fmla="*/ 482 w 725"/>
                <a:gd name="T97" fmla="*/ 27 h 52"/>
                <a:gd name="T98" fmla="*/ 453 w 725"/>
                <a:gd name="T99" fmla="*/ 26 h 52"/>
                <a:gd name="T100" fmla="*/ 455 w 725"/>
                <a:gd name="T101" fmla="*/ 24 h 52"/>
                <a:gd name="T102" fmla="*/ 1 w 725"/>
                <a:gd name="T103" fmla="*/ 21 h 52"/>
                <a:gd name="T104" fmla="*/ 1 w 725"/>
                <a:gd name="T105" fmla="*/ 21 h 52"/>
                <a:gd name="T106" fmla="*/ 426 w 725"/>
                <a:gd name="T107" fmla="*/ 23 h 52"/>
                <a:gd name="T108" fmla="*/ 393 w 725"/>
                <a:gd name="T109" fmla="*/ 21 h 52"/>
                <a:gd name="T110" fmla="*/ 333 w 725"/>
                <a:gd name="T111" fmla="*/ 13 h 52"/>
                <a:gd name="T112" fmla="*/ 333 w 725"/>
                <a:gd name="T113" fmla="*/ 13 h 52"/>
                <a:gd name="T114" fmla="*/ 331 w 725"/>
                <a:gd name="T115" fmla="*/ 13 h 52"/>
                <a:gd name="T116" fmla="*/ 0 w 725"/>
                <a:gd name="T117" fmla="*/ 19 h 52"/>
                <a:gd name="T118" fmla="*/ 192 w 725"/>
                <a:gd name="T119" fmla="*/ 1 h 52"/>
                <a:gd name="T120" fmla="*/ 290 w 725"/>
                <a:gd name="T121"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5" h="52">
                  <a:moveTo>
                    <a:pt x="652" y="49"/>
                  </a:moveTo>
                  <a:cubicBezTo>
                    <a:pt x="647" y="49"/>
                    <a:pt x="647" y="49"/>
                    <a:pt x="647" y="49"/>
                  </a:cubicBezTo>
                  <a:cubicBezTo>
                    <a:pt x="652" y="49"/>
                    <a:pt x="652" y="49"/>
                    <a:pt x="652" y="49"/>
                  </a:cubicBezTo>
                  <a:cubicBezTo>
                    <a:pt x="652" y="49"/>
                    <a:pt x="652" y="49"/>
                    <a:pt x="652" y="49"/>
                  </a:cubicBezTo>
                  <a:moveTo>
                    <a:pt x="665" y="48"/>
                  </a:moveTo>
                  <a:cubicBezTo>
                    <a:pt x="664" y="50"/>
                    <a:pt x="664" y="50"/>
                    <a:pt x="664" y="50"/>
                  </a:cubicBezTo>
                  <a:cubicBezTo>
                    <a:pt x="711" y="52"/>
                    <a:pt x="711" y="52"/>
                    <a:pt x="711" y="52"/>
                  </a:cubicBezTo>
                  <a:cubicBezTo>
                    <a:pt x="713" y="52"/>
                    <a:pt x="713" y="52"/>
                    <a:pt x="713" y="52"/>
                  </a:cubicBezTo>
                  <a:cubicBezTo>
                    <a:pt x="716" y="52"/>
                    <a:pt x="716" y="52"/>
                    <a:pt x="716" y="52"/>
                  </a:cubicBezTo>
                  <a:cubicBezTo>
                    <a:pt x="715" y="50"/>
                    <a:pt x="715" y="50"/>
                    <a:pt x="715" y="50"/>
                  </a:cubicBezTo>
                  <a:cubicBezTo>
                    <a:pt x="714" y="50"/>
                    <a:pt x="714" y="50"/>
                    <a:pt x="714" y="50"/>
                  </a:cubicBezTo>
                  <a:cubicBezTo>
                    <a:pt x="712" y="50"/>
                    <a:pt x="712" y="50"/>
                    <a:pt x="712" y="50"/>
                  </a:cubicBezTo>
                  <a:cubicBezTo>
                    <a:pt x="665" y="48"/>
                    <a:pt x="665" y="48"/>
                    <a:pt x="665" y="48"/>
                  </a:cubicBezTo>
                  <a:moveTo>
                    <a:pt x="716" y="48"/>
                  </a:moveTo>
                  <a:cubicBezTo>
                    <a:pt x="717" y="50"/>
                    <a:pt x="717" y="50"/>
                    <a:pt x="717" y="50"/>
                  </a:cubicBezTo>
                  <a:cubicBezTo>
                    <a:pt x="723" y="50"/>
                    <a:pt x="723" y="50"/>
                    <a:pt x="723" y="50"/>
                  </a:cubicBezTo>
                  <a:cubicBezTo>
                    <a:pt x="725" y="51"/>
                    <a:pt x="725" y="51"/>
                    <a:pt x="725" y="51"/>
                  </a:cubicBezTo>
                  <a:cubicBezTo>
                    <a:pt x="723" y="50"/>
                    <a:pt x="723" y="50"/>
                    <a:pt x="723" y="50"/>
                  </a:cubicBezTo>
                  <a:cubicBezTo>
                    <a:pt x="717" y="50"/>
                    <a:pt x="717" y="50"/>
                    <a:pt x="717" y="50"/>
                  </a:cubicBezTo>
                  <a:cubicBezTo>
                    <a:pt x="718" y="52"/>
                    <a:pt x="718" y="52"/>
                    <a:pt x="718" y="52"/>
                  </a:cubicBezTo>
                  <a:cubicBezTo>
                    <a:pt x="725" y="52"/>
                    <a:pt x="725" y="52"/>
                    <a:pt x="725" y="52"/>
                  </a:cubicBezTo>
                  <a:cubicBezTo>
                    <a:pt x="725" y="52"/>
                    <a:pt x="725" y="52"/>
                    <a:pt x="725" y="52"/>
                  </a:cubicBezTo>
                  <a:cubicBezTo>
                    <a:pt x="725" y="50"/>
                    <a:pt x="725" y="50"/>
                    <a:pt x="725" y="50"/>
                  </a:cubicBezTo>
                  <a:cubicBezTo>
                    <a:pt x="725" y="49"/>
                    <a:pt x="725" y="49"/>
                    <a:pt x="725" y="49"/>
                  </a:cubicBezTo>
                  <a:cubicBezTo>
                    <a:pt x="724" y="49"/>
                    <a:pt x="724" y="49"/>
                    <a:pt x="724" y="49"/>
                  </a:cubicBezTo>
                  <a:cubicBezTo>
                    <a:pt x="720" y="48"/>
                    <a:pt x="720" y="48"/>
                    <a:pt x="720" y="48"/>
                  </a:cubicBezTo>
                  <a:cubicBezTo>
                    <a:pt x="716" y="48"/>
                    <a:pt x="716" y="48"/>
                    <a:pt x="716" y="48"/>
                  </a:cubicBezTo>
                  <a:moveTo>
                    <a:pt x="657" y="48"/>
                  </a:moveTo>
                  <a:cubicBezTo>
                    <a:pt x="654" y="48"/>
                    <a:pt x="654" y="48"/>
                    <a:pt x="654" y="48"/>
                  </a:cubicBezTo>
                  <a:cubicBezTo>
                    <a:pt x="654" y="50"/>
                    <a:pt x="654" y="50"/>
                    <a:pt x="654" y="50"/>
                  </a:cubicBezTo>
                  <a:cubicBezTo>
                    <a:pt x="661" y="50"/>
                    <a:pt x="661" y="50"/>
                    <a:pt x="661" y="50"/>
                  </a:cubicBezTo>
                  <a:cubicBezTo>
                    <a:pt x="663" y="48"/>
                    <a:pt x="663" y="48"/>
                    <a:pt x="663" y="48"/>
                  </a:cubicBezTo>
                  <a:cubicBezTo>
                    <a:pt x="657" y="48"/>
                    <a:pt x="657" y="48"/>
                    <a:pt x="657" y="48"/>
                  </a:cubicBezTo>
                  <a:moveTo>
                    <a:pt x="628" y="47"/>
                  </a:moveTo>
                  <a:cubicBezTo>
                    <a:pt x="630" y="49"/>
                    <a:pt x="630" y="49"/>
                    <a:pt x="630" y="49"/>
                  </a:cubicBezTo>
                  <a:cubicBezTo>
                    <a:pt x="638" y="49"/>
                    <a:pt x="638" y="49"/>
                    <a:pt x="638" y="49"/>
                  </a:cubicBezTo>
                  <a:cubicBezTo>
                    <a:pt x="647" y="47"/>
                    <a:pt x="647" y="47"/>
                    <a:pt x="647" y="47"/>
                  </a:cubicBezTo>
                  <a:cubicBezTo>
                    <a:pt x="628" y="47"/>
                    <a:pt x="628" y="47"/>
                    <a:pt x="628" y="47"/>
                  </a:cubicBezTo>
                  <a:moveTo>
                    <a:pt x="607" y="46"/>
                  </a:moveTo>
                  <a:cubicBezTo>
                    <a:pt x="605" y="48"/>
                    <a:pt x="605" y="48"/>
                    <a:pt x="605" y="48"/>
                  </a:cubicBezTo>
                  <a:cubicBezTo>
                    <a:pt x="627" y="48"/>
                    <a:pt x="627" y="48"/>
                    <a:pt x="627" y="48"/>
                  </a:cubicBezTo>
                  <a:cubicBezTo>
                    <a:pt x="625" y="47"/>
                    <a:pt x="625" y="47"/>
                    <a:pt x="625" y="47"/>
                  </a:cubicBezTo>
                  <a:cubicBezTo>
                    <a:pt x="607" y="46"/>
                    <a:pt x="607" y="46"/>
                    <a:pt x="607" y="46"/>
                  </a:cubicBezTo>
                  <a:moveTo>
                    <a:pt x="678" y="45"/>
                  </a:moveTo>
                  <a:cubicBezTo>
                    <a:pt x="671" y="46"/>
                    <a:pt x="671" y="46"/>
                    <a:pt x="671" y="46"/>
                  </a:cubicBezTo>
                  <a:cubicBezTo>
                    <a:pt x="712" y="49"/>
                    <a:pt x="712" y="49"/>
                    <a:pt x="712" y="49"/>
                  </a:cubicBezTo>
                  <a:cubicBezTo>
                    <a:pt x="714" y="50"/>
                    <a:pt x="714" y="50"/>
                    <a:pt x="714" y="50"/>
                  </a:cubicBezTo>
                  <a:cubicBezTo>
                    <a:pt x="715" y="50"/>
                    <a:pt x="715" y="50"/>
                    <a:pt x="715" y="50"/>
                  </a:cubicBezTo>
                  <a:cubicBezTo>
                    <a:pt x="714" y="48"/>
                    <a:pt x="714" y="48"/>
                    <a:pt x="714" y="48"/>
                  </a:cubicBezTo>
                  <a:cubicBezTo>
                    <a:pt x="713" y="48"/>
                    <a:pt x="713" y="48"/>
                    <a:pt x="713" y="48"/>
                  </a:cubicBezTo>
                  <a:cubicBezTo>
                    <a:pt x="678" y="45"/>
                    <a:pt x="678" y="45"/>
                    <a:pt x="678" y="45"/>
                  </a:cubicBezTo>
                  <a:moveTo>
                    <a:pt x="563" y="44"/>
                  </a:moveTo>
                  <a:cubicBezTo>
                    <a:pt x="563" y="46"/>
                    <a:pt x="563" y="46"/>
                    <a:pt x="563" y="46"/>
                  </a:cubicBezTo>
                  <a:cubicBezTo>
                    <a:pt x="582" y="47"/>
                    <a:pt x="582" y="47"/>
                    <a:pt x="582" y="47"/>
                  </a:cubicBezTo>
                  <a:cubicBezTo>
                    <a:pt x="585" y="47"/>
                    <a:pt x="585" y="47"/>
                    <a:pt x="585" y="47"/>
                  </a:cubicBezTo>
                  <a:cubicBezTo>
                    <a:pt x="603" y="47"/>
                    <a:pt x="603" y="47"/>
                    <a:pt x="603" y="47"/>
                  </a:cubicBezTo>
                  <a:cubicBezTo>
                    <a:pt x="604" y="46"/>
                    <a:pt x="604" y="46"/>
                    <a:pt x="604" y="46"/>
                  </a:cubicBezTo>
                  <a:cubicBezTo>
                    <a:pt x="588" y="45"/>
                    <a:pt x="588" y="45"/>
                    <a:pt x="588" y="45"/>
                  </a:cubicBezTo>
                  <a:cubicBezTo>
                    <a:pt x="585" y="45"/>
                    <a:pt x="585" y="45"/>
                    <a:pt x="585" y="45"/>
                  </a:cubicBezTo>
                  <a:cubicBezTo>
                    <a:pt x="563" y="44"/>
                    <a:pt x="563" y="44"/>
                    <a:pt x="563" y="44"/>
                  </a:cubicBezTo>
                  <a:moveTo>
                    <a:pt x="560" y="44"/>
                  </a:moveTo>
                  <a:cubicBezTo>
                    <a:pt x="561" y="46"/>
                    <a:pt x="561" y="46"/>
                    <a:pt x="561" y="46"/>
                  </a:cubicBezTo>
                  <a:cubicBezTo>
                    <a:pt x="561" y="46"/>
                    <a:pt x="561" y="46"/>
                    <a:pt x="561" y="46"/>
                  </a:cubicBezTo>
                  <a:cubicBezTo>
                    <a:pt x="561" y="44"/>
                    <a:pt x="561" y="44"/>
                    <a:pt x="561" y="44"/>
                  </a:cubicBezTo>
                  <a:cubicBezTo>
                    <a:pt x="560" y="44"/>
                    <a:pt x="560" y="44"/>
                    <a:pt x="560" y="44"/>
                  </a:cubicBezTo>
                  <a:moveTo>
                    <a:pt x="555" y="44"/>
                  </a:moveTo>
                  <a:cubicBezTo>
                    <a:pt x="555" y="46"/>
                    <a:pt x="555" y="46"/>
                    <a:pt x="555" y="46"/>
                  </a:cubicBezTo>
                  <a:cubicBezTo>
                    <a:pt x="559" y="46"/>
                    <a:pt x="559" y="46"/>
                    <a:pt x="559" y="46"/>
                  </a:cubicBezTo>
                  <a:cubicBezTo>
                    <a:pt x="558" y="44"/>
                    <a:pt x="558" y="44"/>
                    <a:pt x="558" y="44"/>
                  </a:cubicBezTo>
                  <a:cubicBezTo>
                    <a:pt x="555" y="44"/>
                    <a:pt x="555" y="44"/>
                    <a:pt x="555" y="44"/>
                  </a:cubicBezTo>
                  <a:moveTo>
                    <a:pt x="669" y="44"/>
                  </a:moveTo>
                  <a:cubicBezTo>
                    <a:pt x="669" y="44"/>
                    <a:pt x="669" y="44"/>
                    <a:pt x="669" y="44"/>
                  </a:cubicBezTo>
                  <a:cubicBezTo>
                    <a:pt x="671" y="44"/>
                    <a:pt x="671" y="44"/>
                    <a:pt x="671" y="44"/>
                  </a:cubicBezTo>
                  <a:cubicBezTo>
                    <a:pt x="669" y="44"/>
                    <a:pt x="669" y="44"/>
                    <a:pt x="669" y="44"/>
                  </a:cubicBezTo>
                  <a:moveTo>
                    <a:pt x="550" y="44"/>
                  </a:moveTo>
                  <a:cubicBezTo>
                    <a:pt x="550" y="45"/>
                    <a:pt x="550" y="45"/>
                    <a:pt x="550" y="45"/>
                  </a:cubicBezTo>
                  <a:cubicBezTo>
                    <a:pt x="553" y="45"/>
                    <a:pt x="553" y="45"/>
                    <a:pt x="553" y="45"/>
                  </a:cubicBezTo>
                  <a:cubicBezTo>
                    <a:pt x="553" y="44"/>
                    <a:pt x="553" y="44"/>
                    <a:pt x="553" y="44"/>
                  </a:cubicBezTo>
                  <a:cubicBezTo>
                    <a:pt x="550" y="44"/>
                    <a:pt x="550" y="44"/>
                    <a:pt x="550" y="44"/>
                  </a:cubicBezTo>
                  <a:moveTo>
                    <a:pt x="522" y="42"/>
                  </a:moveTo>
                  <a:cubicBezTo>
                    <a:pt x="521" y="44"/>
                    <a:pt x="521" y="44"/>
                    <a:pt x="521" y="44"/>
                  </a:cubicBezTo>
                  <a:cubicBezTo>
                    <a:pt x="531" y="45"/>
                    <a:pt x="531" y="45"/>
                    <a:pt x="531" y="45"/>
                  </a:cubicBezTo>
                  <a:cubicBezTo>
                    <a:pt x="532" y="45"/>
                    <a:pt x="532" y="45"/>
                    <a:pt x="532" y="45"/>
                  </a:cubicBezTo>
                  <a:cubicBezTo>
                    <a:pt x="548" y="45"/>
                    <a:pt x="548" y="45"/>
                    <a:pt x="548" y="45"/>
                  </a:cubicBezTo>
                  <a:cubicBezTo>
                    <a:pt x="548" y="43"/>
                    <a:pt x="548" y="43"/>
                    <a:pt x="548" y="43"/>
                  </a:cubicBezTo>
                  <a:cubicBezTo>
                    <a:pt x="533" y="43"/>
                    <a:pt x="533" y="43"/>
                    <a:pt x="533" y="43"/>
                  </a:cubicBezTo>
                  <a:cubicBezTo>
                    <a:pt x="531" y="43"/>
                    <a:pt x="531" y="43"/>
                    <a:pt x="531" y="43"/>
                  </a:cubicBezTo>
                  <a:cubicBezTo>
                    <a:pt x="522" y="42"/>
                    <a:pt x="522" y="42"/>
                    <a:pt x="522" y="42"/>
                  </a:cubicBezTo>
                  <a:moveTo>
                    <a:pt x="654" y="42"/>
                  </a:moveTo>
                  <a:cubicBezTo>
                    <a:pt x="654" y="44"/>
                    <a:pt x="654" y="44"/>
                    <a:pt x="654" y="44"/>
                  </a:cubicBezTo>
                  <a:cubicBezTo>
                    <a:pt x="663" y="45"/>
                    <a:pt x="663" y="45"/>
                    <a:pt x="663" y="45"/>
                  </a:cubicBezTo>
                  <a:cubicBezTo>
                    <a:pt x="666" y="45"/>
                    <a:pt x="666" y="45"/>
                    <a:pt x="666" y="45"/>
                  </a:cubicBezTo>
                  <a:cubicBezTo>
                    <a:pt x="667" y="44"/>
                    <a:pt x="667" y="44"/>
                    <a:pt x="667" y="44"/>
                  </a:cubicBezTo>
                  <a:cubicBezTo>
                    <a:pt x="654" y="42"/>
                    <a:pt x="654" y="42"/>
                    <a:pt x="654" y="42"/>
                  </a:cubicBezTo>
                  <a:moveTo>
                    <a:pt x="478" y="41"/>
                  </a:moveTo>
                  <a:cubicBezTo>
                    <a:pt x="476" y="42"/>
                    <a:pt x="476" y="42"/>
                    <a:pt x="476" y="42"/>
                  </a:cubicBezTo>
                  <a:cubicBezTo>
                    <a:pt x="516" y="44"/>
                    <a:pt x="516" y="44"/>
                    <a:pt x="516" y="44"/>
                  </a:cubicBezTo>
                  <a:cubicBezTo>
                    <a:pt x="517" y="44"/>
                    <a:pt x="517" y="44"/>
                    <a:pt x="517" y="44"/>
                  </a:cubicBezTo>
                  <a:cubicBezTo>
                    <a:pt x="518" y="44"/>
                    <a:pt x="518" y="44"/>
                    <a:pt x="518" y="44"/>
                  </a:cubicBezTo>
                  <a:cubicBezTo>
                    <a:pt x="520" y="42"/>
                    <a:pt x="520" y="42"/>
                    <a:pt x="520" y="42"/>
                  </a:cubicBezTo>
                  <a:cubicBezTo>
                    <a:pt x="518" y="42"/>
                    <a:pt x="518" y="42"/>
                    <a:pt x="518" y="42"/>
                  </a:cubicBezTo>
                  <a:cubicBezTo>
                    <a:pt x="516" y="42"/>
                    <a:pt x="516" y="42"/>
                    <a:pt x="516" y="42"/>
                  </a:cubicBezTo>
                  <a:cubicBezTo>
                    <a:pt x="478" y="41"/>
                    <a:pt x="478" y="41"/>
                    <a:pt x="478" y="41"/>
                  </a:cubicBezTo>
                  <a:moveTo>
                    <a:pt x="468" y="40"/>
                  </a:moveTo>
                  <a:cubicBezTo>
                    <a:pt x="465" y="42"/>
                    <a:pt x="465" y="42"/>
                    <a:pt x="465" y="42"/>
                  </a:cubicBezTo>
                  <a:cubicBezTo>
                    <a:pt x="473" y="42"/>
                    <a:pt x="473" y="42"/>
                    <a:pt x="473" y="42"/>
                  </a:cubicBezTo>
                  <a:cubicBezTo>
                    <a:pt x="475" y="41"/>
                    <a:pt x="475" y="41"/>
                    <a:pt x="475" y="41"/>
                  </a:cubicBezTo>
                  <a:cubicBezTo>
                    <a:pt x="468" y="40"/>
                    <a:pt x="468" y="40"/>
                    <a:pt x="468" y="40"/>
                  </a:cubicBezTo>
                  <a:moveTo>
                    <a:pt x="445" y="39"/>
                  </a:moveTo>
                  <a:cubicBezTo>
                    <a:pt x="447" y="41"/>
                    <a:pt x="447" y="41"/>
                    <a:pt x="447" y="41"/>
                  </a:cubicBezTo>
                  <a:cubicBezTo>
                    <a:pt x="456" y="42"/>
                    <a:pt x="456" y="42"/>
                    <a:pt x="456" y="42"/>
                  </a:cubicBezTo>
                  <a:cubicBezTo>
                    <a:pt x="458" y="42"/>
                    <a:pt x="458" y="42"/>
                    <a:pt x="458" y="42"/>
                  </a:cubicBezTo>
                  <a:cubicBezTo>
                    <a:pt x="462" y="42"/>
                    <a:pt x="462" y="42"/>
                    <a:pt x="462" y="42"/>
                  </a:cubicBezTo>
                  <a:cubicBezTo>
                    <a:pt x="465" y="40"/>
                    <a:pt x="465" y="40"/>
                    <a:pt x="465" y="40"/>
                  </a:cubicBezTo>
                  <a:cubicBezTo>
                    <a:pt x="458" y="40"/>
                    <a:pt x="458" y="40"/>
                    <a:pt x="458" y="40"/>
                  </a:cubicBezTo>
                  <a:cubicBezTo>
                    <a:pt x="456" y="40"/>
                    <a:pt x="456" y="40"/>
                    <a:pt x="456" y="40"/>
                  </a:cubicBezTo>
                  <a:cubicBezTo>
                    <a:pt x="445" y="39"/>
                    <a:pt x="445" y="39"/>
                    <a:pt x="445" y="39"/>
                  </a:cubicBezTo>
                  <a:moveTo>
                    <a:pt x="617" y="39"/>
                  </a:moveTo>
                  <a:cubicBezTo>
                    <a:pt x="620" y="41"/>
                    <a:pt x="620" y="41"/>
                    <a:pt x="620" y="41"/>
                  </a:cubicBezTo>
                  <a:cubicBezTo>
                    <a:pt x="652" y="44"/>
                    <a:pt x="652" y="44"/>
                    <a:pt x="652" y="44"/>
                  </a:cubicBezTo>
                  <a:cubicBezTo>
                    <a:pt x="652" y="42"/>
                    <a:pt x="652" y="42"/>
                    <a:pt x="652" y="42"/>
                  </a:cubicBezTo>
                  <a:cubicBezTo>
                    <a:pt x="617" y="39"/>
                    <a:pt x="617" y="39"/>
                    <a:pt x="617" y="39"/>
                  </a:cubicBezTo>
                  <a:moveTo>
                    <a:pt x="614" y="39"/>
                  </a:moveTo>
                  <a:cubicBezTo>
                    <a:pt x="612" y="40"/>
                    <a:pt x="612" y="40"/>
                    <a:pt x="612" y="40"/>
                  </a:cubicBezTo>
                  <a:cubicBezTo>
                    <a:pt x="617" y="41"/>
                    <a:pt x="617" y="41"/>
                    <a:pt x="617" y="41"/>
                  </a:cubicBezTo>
                  <a:cubicBezTo>
                    <a:pt x="614" y="39"/>
                    <a:pt x="614" y="39"/>
                    <a:pt x="614" y="39"/>
                  </a:cubicBezTo>
                  <a:moveTo>
                    <a:pt x="415" y="38"/>
                  </a:moveTo>
                  <a:cubicBezTo>
                    <a:pt x="415" y="40"/>
                    <a:pt x="415" y="40"/>
                    <a:pt x="415" y="40"/>
                  </a:cubicBezTo>
                  <a:cubicBezTo>
                    <a:pt x="445" y="41"/>
                    <a:pt x="445" y="41"/>
                    <a:pt x="445" y="41"/>
                  </a:cubicBezTo>
                  <a:cubicBezTo>
                    <a:pt x="443" y="39"/>
                    <a:pt x="443" y="39"/>
                    <a:pt x="443" y="39"/>
                  </a:cubicBezTo>
                  <a:cubicBezTo>
                    <a:pt x="415" y="38"/>
                    <a:pt x="415" y="38"/>
                    <a:pt x="415" y="38"/>
                  </a:cubicBezTo>
                  <a:moveTo>
                    <a:pt x="413" y="38"/>
                  </a:moveTo>
                  <a:cubicBezTo>
                    <a:pt x="413" y="39"/>
                    <a:pt x="413" y="39"/>
                    <a:pt x="413" y="39"/>
                  </a:cubicBezTo>
                  <a:cubicBezTo>
                    <a:pt x="413" y="38"/>
                    <a:pt x="413" y="38"/>
                    <a:pt x="413" y="38"/>
                  </a:cubicBezTo>
                  <a:cubicBezTo>
                    <a:pt x="413" y="38"/>
                    <a:pt x="413" y="38"/>
                    <a:pt x="413" y="38"/>
                  </a:cubicBezTo>
                  <a:moveTo>
                    <a:pt x="408" y="38"/>
                  </a:moveTo>
                  <a:cubicBezTo>
                    <a:pt x="409" y="40"/>
                    <a:pt x="409" y="40"/>
                    <a:pt x="409" y="40"/>
                  </a:cubicBezTo>
                  <a:cubicBezTo>
                    <a:pt x="411" y="40"/>
                    <a:pt x="411" y="40"/>
                    <a:pt x="411" y="40"/>
                  </a:cubicBezTo>
                  <a:cubicBezTo>
                    <a:pt x="411" y="38"/>
                    <a:pt x="411" y="38"/>
                    <a:pt x="411" y="38"/>
                  </a:cubicBezTo>
                  <a:cubicBezTo>
                    <a:pt x="408" y="38"/>
                    <a:pt x="408" y="38"/>
                    <a:pt x="408" y="38"/>
                  </a:cubicBezTo>
                  <a:moveTo>
                    <a:pt x="333" y="35"/>
                  </a:moveTo>
                  <a:cubicBezTo>
                    <a:pt x="333" y="37"/>
                    <a:pt x="333" y="37"/>
                    <a:pt x="333" y="37"/>
                  </a:cubicBezTo>
                  <a:cubicBezTo>
                    <a:pt x="407" y="40"/>
                    <a:pt x="407" y="40"/>
                    <a:pt x="407" y="40"/>
                  </a:cubicBezTo>
                  <a:cubicBezTo>
                    <a:pt x="405" y="38"/>
                    <a:pt x="405" y="38"/>
                    <a:pt x="405" y="38"/>
                  </a:cubicBezTo>
                  <a:cubicBezTo>
                    <a:pt x="333" y="35"/>
                    <a:pt x="333" y="35"/>
                    <a:pt x="333" y="35"/>
                  </a:cubicBezTo>
                  <a:moveTo>
                    <a:pt x="562" y="34"/>
                  </a:moveTo>
                  <a:cubicBezTo>
                    <a:pt x="562" y="36"/>
                    <a:pt x="562" y="36"/>
                    <a:pt x="562" y="36"/>
                  </a:cubicBezTo>
                  <a:cubicBezTo>
                    <a:pt x="595" y="39"/>
                    <a:pt x="595" y="39"/>
                    <a:pt x="595" y="39"/>
                  </a:cubicBezTo>
                  <a:cubicBezTo>
                    <a:pt x="597" y="39"/>
                    <a:pt x="597" y="39"/>
                    <a:pt x="597" y="39"/>
                  </a:cubicBezTo>
                  <a:cubicBezTo>
                    <a:pt x="610" y="40"/>
                    <a:pt x="610" y="40"/>
                    <a:pt x="610" y="40"/>
                  </a:cubicBezTo>
                  <a:cubicBezTo>
                    <a:pt x="612" y="38"/>
                    <a:pt x="612" y="38"/>
                    <a:pt x="612" y="38"/>
                  </a:cubicBezTo>
                  <a:cubicBezTo>
                    <a:pt x="600" y="37"/>
                    <a:pt x="600" y="37"/>
                    <a:pt x="600" y="37"/>
                  </a:cubicBezTo>
                  <a:cubicBezTo>
                    <a:pt x="597" y="37"/>
                    <a:pt x="597" y="37"/>
                    <a:pt x="597" y="37"/>
                  </a:cubicBezTo>
                  <a:cubicBezTo>
                    <a:pt x="562" y="34"/>
                    <a:pt x="562" y="34"/>
                    <a:pt x="562" y="34"/>
                  </a:cubicBezTo>
                  <a:moveTo>
                    <a:pt x="556" y="33"/>
                  </a:moveTo>
                  <a:cubicBezTo>
                    <a:pt x="555" y="34"/>
                    <a:pt x="555" y="34"/>
                    <a:pt x="555" y="34"/>
                  </a:cubicBezTo>
                  <a:cubicBezTo>
                    <a:pt x="556" y="35"/>
                    <a:pt x="556" y="35"/>
                    <a:pt x="556" y="35"/>
                  </a:cubicBezTo>
                  <a:cubicBezTo>
                    <a:pt x="561" y="36"/>
                    <a:pt x="561" y="36"/>
                    <a:pt x="561" y="36"/>
                  </a:cubicBezTo>
                  <a:cubicBezTo>
                    <a:pt x="560" y="34"/>
                    <a:pt x="560" y="34"/>
                    <a:pt x="560" y="34"/>
                  </a:cubicBezTo>
                  <a:cubicBezTo>
                    <a:pt x="556" y="33"/>
                    <a:pt x="556" y="33"/>
                    <a:pt x="556" y="33"/>
                  </a:cubicBezTo>
                  <a:moveTo>
                    <a:pt x="292" y="33"/>
                  </a:moveTo>
                  <a:cubicBezTo>
                    <a:pt x="292" y="35"/>
                    <a:pt x="292" y="35"/>
                    <a:pt x="292" y="35"/>
                  </a:cubicBezTo>
                  <a:cubicBezTo>
                    <a:pt x="331" y="37"/>
                    <a:pt x="331" y="37"/>
                    <a:pt x="331" y="37"/>
                  </a:cubicBezTo>
                  <a:cubicBezTo>
                    <a:pt x="331" y="35"/>
                    <a:pt x="331" y="35"/>
                    <a:pt x="331" y="35"/>
                  </a:cubicBezTo>
                  <a:cubicBezTo>
                    <a:pt x="292" y="33"/>
                    <a:pt x="292" y="33"/>
                    <a:pt x="292" y="33"/>
                  </a:cubicBezTo>
                  <a:moveTo>
                    <a:pt x="531" y="31"/>
                  </a:moveTo>
                  <a:cubicBezTo>
                    <a:pt x="530" y="33"/>
                    <a:pt x="530" y="33"/>
                    <a:pt x="530" y="33"/>
                  </a:cubicBezTo>
                  <a:cubicBezTo>
                    <a:pt x="536" y="33"/>
                    <a:pt x="536" y="33"/>
                    <a:pt x="536" y="33"/>
                  </a:cubicBezTo>
                  <a:cubicBezTo>
                    <a:pt x="538" y="34"/>
                    <a:pt x="538" y="34"/>
                    <a:pt x="538" y="34"/>
                  </a:cubicBezTo>
                  <a:cubicBezTo>
                    <a:pt x="553" y="35"/>
                    <a:pt x="553" y="35"/>
                    <a:pt x="553" y="35"/>
                  </a:cubicBezTo>
                  <a:cubicBezTo>
                    <a:pt x="553" y="34"/>
                    <a:pt x="553" y="34"/>
                    <a:pt x="553" y="34"/>
                  </a:cubicBezTo>
                  <a:cubicBezTo>
                    <a:pt x="553" y="33"/>
                    <a:pt x="553" y="33"/>
                    <a:pt x="553" y="33"/>
                  </a:cubicBezTo>
                  <a:cubicBezTo>
                    <a:pt x="539" y="32"/>
                    <a:pt x="539" y="32"/>
                    <a:pt x="539" y="32"/>
                  </a:cubicBezTo>
                  <a:cubicBezTo>
                    <a:pt x="537" y="32"/>
                    <a:pt x="537" y="32"/>
                    <a:pt x="537" y="32"/>
                  </a:cubicBezTo>
                  <a:cubicBezTo>
                    <a:pt x="531" y="31"/>
                    <a:pt x="531" y="31"/>
                    <a:pt x="531" y="31"/>
                  </a:cubicBezTo>
                  <a:moveTo>
                    <a:pt x="189" y="29"/>
                  </a:moveTo>
                  <a:cubicBezTo>
                    <a:pt x="189" y="30"/>
                    <a:pt x="189" y="30"/>
                    <a:pt x="189" y="31"/>
                  </a:cubicBezTo>
                  <a:cubicBezTo>
                    <a:pt x="290" y="35"/>
                    <a:pt x="290" y="35"/>
                    <a:pt x="290" y="35"/>
                  </a:cubicBezTo>
                  <a:cubicBezTo>
                    <a:pt x="290" y="33"/>
                    <a:pt x="290" y="33"/>
                    <a:pt x="290" y="33"/>
                  </a:cubicBezTo>
                  <a:cubicBezTo>
                    <a:pt x="189" y="29"/>
                    <a:pt x="189" y="29"/>
                    <a:pt x="189" y="29"/>
                  </a:cubicBezTo>
                  <a:moveTo>
                    <a:pt x="488" y="27"/>
                  </a:moveTo>
                  <a:cubicBezTo>
                    <a:pt x="487" y="28"/>
                    <a:pt x="487" y="28"/>
                    <a:pt x="487" y="28"/>
                  </a:cubicBezTo>
                  <a:cubicBezTo>
                    <a:pt x="491" y="29"/>
                    <a:pt x="491" y="29"/>
                    <a:pt x="491" y="29"/>
                  </a:cubicBezTo>
                  <a:cubicBezTo>
                    <a:pt x="495" y="30"/>
                    <a:pt x="495" y="30"/>
                    <a:pt x="495" y="30"/>
                  </a:cubicBezTo>
                  <a:cubicBezTo>
                    <a:pt x="495" y="30"/>
                    <a:pt x="495" y="30"/>
                    <a:pt x="495" y="30"/>
                  </a:cubicBezTo>
                  <a:cubicBezTo>
                    <a:pt x="516" y="32"/>
                    <a:pt x="516" y="32"/>
                    <a:pt x="516" y="32"/>
                  </a:cubicBezTo>
                  <a:cubicBezTo>
                    <a:pt x="518" y="32"/>
                    <a:pt x="518" y="32"/>
                    <a:pt x="518" y="32"/>
                  </a:cubicBezTo>
                  <a:cubicBezTo>
                    <a:pt x="528" y="33"/>
                    <a:pt x="528" y="33"/>
                    <a:pt x="528" y="33"/>
                  </a:cubicBezTo>
                  <a:cubicBezTo>
                    <a:pt x="529" y="31"/>
                    <a:pt x="529" y="31"/>
                    <a:pt x="529" y="31"/>
                  </a:cubicBezTo>
                  <a:cubicBezTo>
                    <a:pt x="518" y="30"/>
                    <a:pt x="518" y="30"/>
                    <a:pt x="518" y="30"/>
                  </a:cubicBezTo>
                  <a:cubicBezTo>
                    <a:pt x="516" y="30"/>
                    <a:pt x="516" y="30"/>
                    <a:pt x="516" y="30"/>
                  </a:cubicBezTo>
                  <a:cubicBezTo>
                    <a:pt x="488" y="27"/>
                    <a:pt x="488" y="27"/>
                    <a:pt x="488" y="27"/>
                  </a:cubicBezTo>
                  <a:moveTo>
                    <a:pt x="482" y="27"/>
                  </a:moveTo>
                  <a:cubicBezTo>
                    <a:pt x="484" y="27"/>
                    <a:pt x="484" y="27"/>
                    <a:pt x="484" y="27"/>
                  </a:cubicBezTo>
                  <a:cubicBezTo>
                    <a:pt x="485" y="27"/>
                    <a:pt x="485" y="27"/>
                    <a:pt x="485" y="27"/>
                  </a:cubicBezTo>
                  <a:cubicBezTo>
                    <a:pt x="482" y="27"/>
                    <a:pt x="482" y="27"/>
                    <a:pt x="482" y="27"/>
                  </a:cubicBezTo>
                  <a:moveTo>
                    <a:pt x="428" y="22"/>
                  </a:moveTo>
                  <a:cubicBezTo>
                    <a:pt x="429" y="23"/>
                    <a:pt x="429" y="23"/>
                    <a:pt x="429" y="23"/>
                  </a:cubicBezTo>
                  <a:cubicBezTo>
                    <a:pt x="430" y="24"/>
                    <a:pt x="430" y="24"/>
                    <a:pt x="430" y="24"/>
                  </a:cubicBezTo>
                  <a:cubicBezTo>
                    <a:pt x="453" y="26"/>
                    <a:pt x="453" y="26"/>
                    <a:pt x="453" y="26"/>
                  </a:cubicBezTo>
                  <a:cubicBezTo>
                    <a:pt x="455" y="26"/>
                    <a:pt x="455" y="26"/>
                    <a:pt x="455" y="26"/>
                  </a:cubicBezTo>
                  <a:cubicBezTo>
                    <a:pt x="482" y="29"/>
                    <a:pt x="482" y="29"/>
                    <a:pt x="482" y="29"/>
                  </a:cubicBezTo>
                  <a:cubicBezTo>
                    <a:pt x="469" y="26"/>
                    <a:pt x="469" y="26"/>
                    <a:pt x="469" y="26"/>
                  </a:cubicBezTo>
                  <a:cubicBezTo>
                    <a:pt x="455" y="24"/>
                    <a:pt x="455" y="24"/>
                    <a:pt x="455" y="24"/>
                  </a:cubicBezTo>
                  <a:cubicBezTo>
                    <a:pt x="453" y="24"/>
                    <a:pt x="453" y="24"/>
                    <a:pt x="453" y="24"/>
                  </a:cubicBezTo>
                  <a:cubicBezTo>
                    <a:pt x="428" y="22"/>
                    <a:pt x="428" y="22"/>
                    <a:pt x="428" y="22"/>
                  </a:cubicBezTo>
                  <a:moveTo>
                    <a:pt x="1" y="21"/>
                  </a:moveTo>
                  <a:cubicBezTo>
                    <a:pt x="1" y="21"/>
                    <a:pt x="1" y="21"/>
                    <a:pt x="1" y="21"/>
                  </a:cubicBezTo>
                  <a:cubicBezTo>
                    <a:pt x="1" y="22"/>
                    <a:pt x="1" y="23"/>
                    <a:pt x="0" y="23"/>
                  </a:cubicBezTo>
                  <a:cubicBezTo>
                    <a:pt x="159" y="30"/>
                    <a:pt x="159" y="30"/>
                    <a:pt x="159" y="30"/>
                  </a:cubicBezTo>
                  <a:cubicBezTo>
                    <a:pt x="159" y="29"/>
                    <a:pt x="159" y="28"/>
                    <a:pt x="159" y="28"/>
                  </a:cubicBezTo>
                  <a:cubicBezTo>
                    <a:pt x="1" y="21"/>
                    <a:pt x="1" y="21"/>
                    <a:pt x="1" y="21"/>
                  </a:cubicBezTo>
                  <a:moveTo>
                    <a:pt x="409" y="20"/>
                  </a:moveTo>
                  <a:cubicBezTo>
                    <a:pt x="410" y="22"/>
                    <a:pt x="410" y="22"/>
                    <a:pt x="410" y="22"/>
                  </a:cubicBezTo>
                  <a:cubicBezTo>
                    <a:pt x="426" y="23"/>
                    <a:pt x="426" y="23"/>
                    <a:pt x="426" y="23"/>
                  </a:cubicBezTo>
                  <a:cubicBezTo>
                    <a:pt x="426" y="23"/>
                    <a:pt x="426" y="23"/>
                    <a:pt x="426" y="23"/>
                  </a:cubicBezTo>
                  <a:cubicBezTo>
                    <a:pt x="428" y="22"/>
                    <a:pt x="428" y="22"/>
                    <a:pt x="428" y="22"/>
                  </a:cubicBezTo>
                  <a:cubicBezTo>
                    <a:pt x="409" y="20"/>
                    <a:pt x="409" y="20"/>
                    <a:pt x="409" y="20"/>
                  </a:cubicBezTo>
                  <a:moveTo>
                    <a:pt x="391" y="19"/>
                  </a:moveTo>
                  <a:cubicBezTo>
                    <a:pt x="393" y="21"/>
                    <a:pt x="393" y="21"/>
                    <a:pt x="393" y="21"/>
                  </a:cubicBezTo>
                  <a:cubicBezTo>
                    <a:pt x="408" y="22"/>
                    <a:pt x="408" y="22"/>
                    <a:pt x="408" y="22"/>
                  </a:cubicBezTo>
                  <a:cubicBezTo>
                    <a:pt x="407" y="20"/>
                    <a:pt x="407" y="20"/>
                    <a:pt x="407" y="20"/>
                  </a:cubicBezTo>
                  <a:cubicBezTo>
                    <a:pt x="391" y="19"/>
                    <a:pt x="391" y="19"/>
                    <a:pt x="391" y="19"/>
                  </a:cubicBezTo>
                  <a:moveTo>
                    <a:pt x="333" y="13"/>
                  </a:moveTo>
                  <a:cubicBezTo>
                    <a:pt x="333" y="15"/>
                    <a:pt x="333" y="15"/>
                    <a:pt x="333" y="15"/>
                  </a:cubicBezTo>
                  <a:cubicBezTo>
                    <a:pt x="390" y="20"/>
                    <a:pt x="390" y="20"/>
                    <a:pt x="390" y="20"/>
                  </a:cubicBezTo>
                  <a:cubicBezTo>
                    <a:pt x="389" y="18"/>
                    <a:pt x="389" y="18"/>
                    <a:pt x="389" y="18"/>
                  </a:cubicBezTo>
                  <a:cubicBezTo>
                    <a:pt x="333" y="13"/>
                    <a:pt x="333" y="13"/>
                    <a:pt x="333" y="13"/>
                  </a:cubicBezTo>
                  <a:moveTo>
                    <a:pt x="292" y="10"/>
                  </a:moveTo>
                  <a:cubicBezTo>
                    <a:pt x="292" y="11"/>
                    <a:pt x="292" y="11"/>
                    <a:pt x="292" y="11"/>
                  </a:cubicBezTo>
                  <a:cubicBezTo>
                    <a:pt x="331" y="15"/>
                    <a:pt x="331" y="15"/>
                    <a:pt x="331" y="15"/>
                  </a:cubicBezTo>
                  <a:cubicBezTo>
                    <a:pt x="331" y="13"/>
                    <a:pt x="331" y="13"/>
                    <a:pt x="331" y="13"/>
                  </a:cubicBezTo>
                  <a:cubicBezTo>
                    <a:pt x="292" y="10"/>
                    <a:pt x="292" y="10"/>
                    <a:pt x="292" y="10"/>
                  </a:cubicBezTo>
                  <a:moveTo>
                    <a:pt x="176" y="2"/>
                  </a:moveTo>
                  <a:cubicBezTo>
                    <a:pt x="0" y="17"/>
                    <a:pt x="0" y="17"/>
                    <a:pt x="0" y="17"/>
                  </a:cubicBezTo>
                  <a:cubicBezTo>
                    <a:pt x="0" y="18"/>
                    <a:pt x="0" y="19"/>
                    <a:pt x="0" y="19"/>
                  </a:cubicBezTo>
                  <a:cubicBezTo>
                    <a:pt x="176" y="4"/>
                    <a:pt x="176" y="4"/>
                    <a:pt x="176" y="4"/>
                  </a:cubicBezTo>
                  <a:cubicBezTo>
                    <a:pt x="176" y="2"/>
                    <a:pt x="176" y="2"/>
                    <a:pt x="176" y="2"/>
                  </a:cubicBezTo>
                  <a:moveTo>
                    <a:pt x="192" y="0"/>
                  </a:moveTo>
                  <a:cubicBezTo>
                    <a:pt x="192" y="1"/>
                    <a:pt x="192" y="1"/>
                    <a:pt x="192" y="1"/>
                  </a:cubicBezTo>
                  <a:cubicBezTo>
                    <a:pt x="177" y="2"/>
                    <a:pt x="177" y="2"/>
                    <a:pt x="177" y="2"/>
                  </a:cubicBezTo>
                  <a:cubicBezTo>
                    <a:pt x="177" y="4"/>
                    <a:pt x="177" y="4"/>
                    <a:pt x="177" y="4"/>
                  </a:cubicBezTo>
                  <a:cubicBezTo>
                    <a:pt x="192" y="2"/>
                    <a:pt x="192" y="2"/>
                    <a:pt x="192" y="2"/>
                  </a:cubicBezTo>
                  <a:cubicBezTo>
                    <a:pt x="290" y="11"/>
                    <a:pt x="290" y="11"/>
                    <a:pt x="290" y="11"/>
                  </a:cubicBezTo>
                  <a:cubicBezTo>
                    <a:pt x="290" y="9"/>
                    <a:pt x="290" y="9"/>
                    <a:pt x="290" y="9"/>
                  </a:cubicBezTo>
                  <a:cubicBezTo>
                    <a:pt x="192" y="1"/>
                    <a:pt x="192" y="1"/>
                    <a:pt x="192" y="1"/>
                  </a:cubicBezTo>
                  <a:cubicBezTo>
                    <a:pt x="192" y="0"/>
                    <a:pt x="192" y="0"/>
                    <a:pt x="19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5" name="Freeform 45"/>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close/>
                  <a:moveTo>
                    <a:pt x="296" y="216"/>
                  </a:moveTo>
                  <a:lnTo>
                    <a:pt x="296" y="220"/>
                  </a:lnTo>
                  <a:lnTo>
                    <a:pt x="346" y="256"/>
                  </a:lnTo>
                  <a:lnTo>
                    <a:pt x="294" y="251"/>
                  </a:lnTo>
                  <a:lnTo>
                    <a:pt x="294" y="256"/>
                  </a:lnTo>
                  <a:lnTo>
                    <a:pt x="343" y="261"/>
                  </a:lnTo>
                  <a:lnTo>
                    <a:pt x="360" y="263"/>
                  </a:lnTo>
                  <a:lnTo>
                    <a:pt x="348" y="254"/>
                  </a:lnTo>
                  <a:lnTo>
                    <a:pt x="296" y="216"/>
                  </a:lnTo>
                  <a:close/>
                  <a:moveTo>
                    <a:pt x="291" y="213"/>
                  </a:moveTo>
                  <a:lnTo>
                    <a:pt x="289" y="216"/>
                  </a:lnTo>
                  <a:lnTo>
                    <a:pt x="291" y="218"/>
                  </a:lnTo>
                  <a:lnTo>
                    <a:pt x="291" y="213"/>
                  </a:lnTo>
                  <a:lnTo>
                    <a:pt x="291" y="213"/>
                  </a:lnTo>
                  <a:close/>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close/>
                  <a:moveTo>
                    <a:pt x="251" y="182"/>
                  </a:moveTo>
                  <a:lnTo>
                    <a:pt x="246" y="185"/>
                  </a:lnTo>
                  <a:lnTo>
                    <a:pt x="284" y="213"/>
                  </a:lnTo>
                  <a:lnTo>
                    <a:pt x="289" y="211"/>
                  </a:lnTo>
                  <a:lnTo>
                    <a:pt x="251" y="182"/>
                  </a:lnTo>
                  <a:close/>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close/>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close/>
                  <a:moveTo>
                    <a:pt x="45" y="92"/>
                  </a:moveTo>
                  <a:lnTo>
                    <a:pt x="40" y="95"/>
                  </a:lnTo>
                  <a:lnTo>
                    <a:pt x="43" y="99"/>
                  </a:lnTo>
                  <a:lnTo>
                    <a:pt x="45" y="104"/>
                  </a:lnTo>
                  <a:lnTo>
                    <a:pt x="59" y="140"/>
                  </a:lnTo>
                  <a:lnTo>
                    <a:pt x="59" y="128"/>
                  </a:lnTo>
                  <a:lnTo>
                    <a:pt x="47" y="99"/>
                  </a:lnTo>
                  <a:lnTo>
                    <a:pt x="45" y="92"/>
                  </a:lnTo>
                  <a:lnTo>
                    <a:pt x="45" y="92"/>
                  </a:lnTo>
                  <a:close/>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close/>
                  <a:moveTo>
                    <a:pt x="76" y="54"/>
                  </a:moveTo>
                  <a:lnTo>
                    <a:pt x="73" y="57"/>
                  </a:lnTo>
                  <a:lnTo>
                    <a:pt x="73" y="59"/>
                  </a:lnTo>
                  <a:lnTo>
                    <a:pt x="95" y="73"/>
                  </a:lnTo>
                  <a:lnTo>
                    <a:pt x="97" y="71"/>
                  </a:lnTo>
                  <a:lnTo>
                    <a:pt x="76" y="54"/>
                  </a:lnTo>
                  <a:close/>
                  <a:moveTo>
                    <a:pt x="24" y="47"/>
                  </a:moveTo>
                  <a:lnTo>
                    <a:pt x="21" y="49"/>
                  </a:lnTo>
                  <a:lnTo>
                    <a:pt x="38" y="92"/>
                  </a:lnTo>
                  <a:lnTo>
                    <a:pt x="43" y="87"/>
                  </a:lnTo>
                  <a:lnTo>
                    <a:pt x="26" y="47"/>
                  </a:lnTo>
                  <a:lnTo>
                    <a:pt x="24" y="47"/>
                  </a:lnTo>
                  <a:close/>
                  <a:moveTo>
                    <a:pt x="64" y="45"/>
                  </a:moveTo>
                  <a:lnTo>
                    <a:pt x="64" y="52"/>
                  </a:lnTo>
                  <a:lnTo>
                    <a:pt x="66" y="52"/>
                  </a:lnTo>
                  <a:lnTo>
                    <a:pt x="69" y="54"/>
                  </a:lnTo>
                  <a:lnTo>
                    <a:pt x="69" y="54"/>
                  </a:lnTo>
                  <a:lnTo>
                    <a:pt x="69" y="49"/>
                  </a:lnTo>
                  <a:lnTo>
                    <a:pt x="69" y="49"/>
                  </a:lnTo>
                  <a:lnTo>
                    <a:pt x="66" y="47"/>
                  </a:lnTo>
                  <a:lnTo>
                    <a:pt x="64" y="45"/>
                  </a:lnTo>
                  <a:close/>
                  <a:moveTo>
                    <a:pt x="45" y="33"/>
                  </a:moveTo>
                  <a:lnTo>
                    <a:pt x="43" y="35"/>
                  </a:lnTo>
                  <a:lnTo>
                    <a:pt x="54" y="42"/>
                  </a:lnTo>
                  <a:lnTo>
                    <a:pt x="59" y="47"/>
                  </a:lnTo>
                  <a:lnTo>
                    <a:pt x="59" y="42"/>
                  </a:lnTo>
                  <a:lnTo>
                    <a:pt x="45" y="33"/>
                  </a:lnTo>
                  <a:close/>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6" name="Freeform 46"/>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moveTo>
                    <a:pt x="296" y="216"/>
                  </a:moveTo>
                  <a:lnTo>
                    <a:pt x="296" y="220"/>
                  </a:lnTo>
                  <a:lnTo>
                    <a:pt x="346" y="256"/>
                  </a:lnTo>
                  <a:lnTo>
                    <a:pt x="294" y="251"/>
                  </a:lnTo>
                  <a:lnTo>
                    <a:pt x="294" y="256"/>
                  </a:lnTo>
                  <a:lnTo>
                    <a:pt x="343" y="261"/>
                  </a:lnTo>
                  <a:lnTo>
                    <a:pt x="360" y="263"/>
                  </a:lnTo>
                  <a:lnTo>
                    <a:pt x="348" y="254"/>
                  </a:lnTo>
                  <a:lnTo>
                    <a:pt x="296" y="216"/>
                  </a:lnTo>
                  <a:moveTo>
                    <a:pt x="291" y="213"/>
                  </a:moveTo>
                  <a:lnTo>
                    <a:pt x="289" y="216"/>
                  </a:lnTo>
                  <a:lnTo>
                    <a:pt x="291" y="218"/>
                  </a:lnTo>
                  <a:lnTo>
                    <a:pt x="291" y="213"/>
                  </a:lnTo>
                  <a:lnTo>
                    <a:pt x="291" y="213"/>
                  </a:lnTo>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moveTo>
                    <a:pt x="251" y="182"/>
                  </a:moveTo>
                  <a:lnTo>
                    <a:pt x="246" y="185"/>
                  </a:lnTo>
                  <a:lnTo>
                    <a:pt x="284" y="213"/>
                  </a:lnTo>
                  <a:lnTo>
                    <a:pt x="289" y="211"/>
                  </a:lnTo>
                  <a:lnTo>
                    <a:pt x="251" y="182"/>
                  </a:lnTo>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moveTo>
                    <a:pt x="45" y="92"/>
                  </a:moveTo>
                  <a:lnTo>
                    <a:pt x="40" y="95"/>
                  </a:lnTo>
                  <a:lnTo>
                    <a:pt x="43" y="99"/>
                  </a:lnTo>
                  <a:lnTo>
                    <a:pt x="45" y="104"/>
                  </a:lnTo>
                  <a:lnTo>
                    <a:pt x="59" y="140"/>
                  </a:lnTo>
                  <a:lnTo>
                    <a:pt x="59" y="128"/>
                  </a:lnTo>
                  <a:lnTo>
                    <a:pt x="47" y="99"/>
                  </a:lnTo>
                  <a:lnTo>
                    <a:pt x="45" y="92"/>
                  </a:lnTo>
                  <a:lnTo>
                    <a:pt x="45" y="92"/>
                  </a:lnTo>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moveTo>
                    <a:pt x="76" y="54"/>
                  </a:moveTo>
                  <a:lnTo>
                    <a:pt x="73" y="57"/>
                  </a:lnTo>
                  <a:lnTo>
                    <a:pt x="73" y="59"/>
                  </a:lnTo>
                  <a:lnTo>
                    <a:pt x="95" y="73"/>
                  </a:lnTo>
                  <a:lnTo>
                    <a:pt x="97" y="71"/>
                  </a:lnTo>
                  <a:lnTo>
                    <a:pt x="76" y="54"/>
                  </a:lnTo>
                  <a:moveTo>
                    <a:pt x="24" y="47"/>
                  </a:moveTo>
                  <a:lnTo>
                    <a:pt x="21" y="49"/>
                  </a:lnTo>
                  <a:lnTo>
                    <a:pt x="38" y="92"/>
                  </a:lnTo>
                  <a:lnTo>
                    <a:pt x="43" y="87"/>
                  </a:lnTo>
                  <a:lnTo>
                    <a:pt x="26" y="47"/>
                  </a:lnTo>
                  <a:lnTo>
                    <a:pt x="24" y="47"/>
                  </a:lnTo>
                  <a:moveTo>
                    <a:pt x="64" y="45"/>
                  </a:moveTo>
                  <a:lnTo>
                    <a:pt x="64" y="52"/>
                  </a:lnTo>
                  <a:lnTo>
                    <a:pt x="66" y="52"/>
                  </a:lnTo>
                  <a:lnTo>
                    <a:pt x="69" y="54"/>
                  </a:lnTo>
                  <a:lnTo>
                    <a:pt x="69" y="54"/>
                  </a:lnTo>
                  <a:lnTo>
                    <a:pt x="69" y="49"/>
                  </a:lnTo>
                  <a:lnTo>
                    <a:pt x="69" y="49"/>
                  </a:lnTo>
                  <a:lnTo>
                    <a:pt x="66" y="47"/>
                  </a:lnTo>
                  <a:lnTo>
                    <a:pt x="64" y="45"/>
                  </a:lnTo>
                  <a:moveTo>
                    <a:pt x="45" y="33"/>
                  </a:moveTo>
                  <a:lnTo>
                    <a:pt x="43" y="35"/>
                  </a:lnTo>
                  <a:lnTo>
                    <a:pt x="54" y="42"/>
                  </a:lnTo>
                  <a:lnTo>
                    <a:pt x="59" y="47"/>
                  </a:lnTo>
                  <a:lnTo>
                    <a:pt x="59" y="42"/>
                  </a:lnTo>
                  <a:lnTo>
                    <a:pt x="45" y="33"/>
                  </a:lnTo>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7" name="Freeform 47"/>
            <p:cNvSpPr>
              <a:spLocks noEditPoints="1"/>
            </p:cNvSpPr>
            <p:nvPr/>
          </p:nvSpPr>
          <p:spPr bwMode="auto">
            <a:xfrm>
              <a:off x="7777993" y="2862466"/>
              <a:ext cx="706685" cy="1551615"/>
            </a:xfrm>
            <a:custGeom>
              <a:avLst/>
              <a:gdLst>
                <a:gd name="T0" fmla="*/ 68 w 167"/>
                <a:gd name="T1" fmla="*/ 355 h 402"/>
                <a:gd name="T2" fmla="*/ 69 w 167"/>
                <a:gd name="T3" fmla="*/ 353 h 402"/>
                <a:gd name="T4" fmla="*/ 144 w 167"/>
                <a:gd name="T5" fmla="*/ 395 h 402"/>
                <a:gd name="T6" fmla="*/ 38 w 167"/>
                <a:gd name="T7" fmla="*/ 234 h 402"/>
                <a:gd name="T8" fmla="*/ 29 w 167"/>
                <a:gd name="T9" fmla="*/ 248 h 402"/>
                <a:gd name="T10" fmla="*/ 0 w 167"/>
                <a:gd name="T11" fmla="*/ 303 h 402"/>
                <a:gd name="T12" fmla="*/ 14 w 167"/>
                <a:gd name="T13" fmla="*/ 315 h 402"/>
                <a:gd name="T14" fmla="*/ 14 w 167"/>
                <a:gd name="T15" fmla="*/ 313 h 402"/>
                <a:gd name="T16" fmla="*/ 16 w 167"/>
                <a:gd name="T17" fmla="*/ 278 h 402"/>
                <a:gd name="T18" fmla="*/ 34 w 167"/>
                <a:gd name="T19" fmla="*/ 243 h 402"/>
                <a:gd name="T20" fmla="*/ 153 w 167"/>
                <a:gd name="T21" fmla="*/ 228 h 402"/>
                <a:gd name="T22" fmla="*/ 151 w 167"/>
                <a:gd name="T23" fmla="*/ 260 h 402"/>
                <a:gd name="T24" fmla="*/ 147 w 167"/>
                <a:gd name="T25" fmla="*/ 333 h 402"/>
                <a:gd name="T26" fmla="*/ 153 w 167"/>
                <a:gd name="T27" fmla="*/ 261 h 402"/>
                <a:gd name="T28" fmla="*/ 155 w 167"/>
                <a:gd name="T29" fmla="*/ 231 h 402"/>
                <a:gd name="T30" fmla="*/ 42 w 167"/>
                <a:gd name="T31" fmla="*/ 223 h 402"/>
                <a:gd name="T32" fmla="*/ 156 w 167"/>
                <a:gd name="T33" fmla="*/ 212 h 402"/>
                <a:gd name="T34" fmla="*/ 155 w 167"/>
                <a:gd name="T35" fmla="*/ 222 h 402"/>
                <a:gd name="T36" fmla="*/ 55 w 167"/>
                <a:gd name="T37" fmla="*/ 199 h 402"/>
                <a:gd name="T38" fmla="*/ 45 w 167"/>
                <a:gd name="T39" fmla="*/ 221 h 402"/>
                <a:gd name="T40" fmla="*/ 55 w 167"/>
                <a:gd name="T41" fmla="*/ 198 h 402"/>
                <a:gd name="T42" fmla="*/ 154 w 167"/>
                <a:gd name="T43" fmla="*/ 211 h 402"/>
                <a:gd name="T44" fmla="*/ 157 w 167"/>
                <a:gd name="T45" fmla="*/ 190 h 402"/>
                <a:gd name="T46" fmla="*/ 57 w 167"/>
                <a:gd name="T47" fmla="*/ 199 h 402"/>
                <a:gd name="T48" fmla="*/ 61 w 167"/>
                <a:gd name="T49" fmla="*/ 187 h 402"/>
                <a:gd name="T50" fmla="*/ 161 w 167"/>
                <a:gd name="T51" fmla="*/ 78 h 402"/>
                <a:gd name="T52" fmla="*/ 161 w 167"/>
                <a:gd name="T53" fmla="*/ 92 h 402"/>
                <a:gd name="T54" fmla="*/ 160 w 167"/>
                <a:gd name="T55" fmla="*/ 105 h 402"/>
                <a:gd name="T56" fmla="*/ 157 w 167"/>
                <a:gd name="T57" fmla="*/ 155 h 402"/>
                <a:gd name="T58" fmla="*/ 155 w 167"/>
                <a:gd name="T59" fmla="*/ 188 h 402"/>
                <a:gd name="T60" fmla="*/ 158 w 167"/>
                <a:gd name="T61" fmla="*/ 165 h 402"/>
                <a:gd name="T62" fmla="*/ 160 w 167"/>
                <a:gd name="T63" fmla="*/ 136 h 402"/>
                <a:gd name="T64" fmla="*/ 162 w 167"/>
                <a:gd name="T65" fmla="*/ 98 h 402"/>
                <a:gd name="T66" fmla="*/ 163 w 167"/>
                <a:gd name="T67" fmla="*/ 82 h 402"/>
                <a:gd name="T68" fmla="*/ 164 w 167"/>
                <a:gd name="T69" fmla="*/ 73 h 402"/>
                <a:gd name="T70" fmla="*/ 163 w 167"/>
                <a:gd name="T71" fmla="*/ 51 h 402"/>
                <a:gd name="T72" fmla="*/ 167 w 167"/>
                <a:gd name="T73" fmla="*/ 3 h 402"/>
                <a:gd name="T74" fmla="*/ 166 w 167"/>
                <a:gd name="T75" fmla="*/ 36 h 402"/>
                <a:gd name="T76" fmla="*/ 133 w 167"/>
                <a:gd name="T77" fmla="*/ 49 h 402"/>
                <a:gd name="T78" fmla="*/ 126 w 167"/>
                <a:gd name="T79" fmla="*/ 63 h 402"/>
                <a:gd name="T80" fmla="*/ 103 w 167"/>
                <a:gd name="T81" fmla="*/ 108 h 402"/>
                <a:gd name="T82" fmla="*/ 92 w 167"/>
                <a:gd name="T83" fmla="*/ 128 h 402"/>
                <a:gd name="T84" fmla="*/ 71 w 167"/>
                <a:gd name="T85" fmla="*/ 168 h 402"/>
                <a:gd name="T86" fmla="*/ 72 w 167"/>
                <a:gd name="T87" fmla="*/ 171 h 402"/>
                <a:gd name="T88" fmla="*/ 93 w 167"/>
                <a:gd name="T89" fmla="*/ 129 h 402"/>
                <a:gd name="T90" fmla="*/ 118 w 167"/>
                <a:gd name="T91" fmla="*/ 82 h 402"/>
                <a:gd name="T92" fmla="*/ 133 w 167"/>
                <a:gd name="T93" fmla="*/ 53 h 402"/>
                <a:gd name="T94" fmla="*/ 160 w 167"/>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402">
                  <a:moveTo>
                    <a:pt x="59" y="346"/>
                  </a:moveTo>
                  <a:cubicBezTo>
                    <a:pt x="59" y="346"/>
                    <a:pt x="58" y="346"/>
                    <a:pt x="57" y="347"/>
                  </a:cubicBezTo>
                  <a:cubicBezTo>
                    <a:pt x="67" y="354"/>
                    <a:pt x="67" y="354"/>
                    <a:pt x="67" y="354"/>
                  </a:cubicBezTo>
                  <a:cubicBezTo>
                    <a:pt x="68" y="355"/>
                    <a:pt x="68" y="355"/>
                    <a:pt x="68" y="355"/>
                  </a:cubicBezTo>
                  <a:cubicBezTo>
                    <a:pt x="133" y="402"/>
                    <a:pt x="133" y="402"/>
                    <a:pt x="133" y="402"/>
                  </a:cubicBezTo>
                  <a:cubicBezTo>
                    <a:pt x="134" y="402"/>
                    <a:pt x="134" y="401"/>
                    <a:pt x="134" y="401"/>
                  </a:cubicBezTo>
                  <a:cubicBezTo>
                    <a:pt x="70" y="354"/>
                    <a:pt x="70" y="354"/>
                    <a:pt x="70" y="354"/>
                  </a:cubicBezTo>
                  <a:cubicBezTo>
                    <a:pt x="69" y="353"/>
                    <a:pt x="69" y="353"/>
                    <a:pt x="69" y="353"/>
                  </a:cubicBezTo>
                  <a:cubicBezTo>
                    <a:pt x="59" y="346"/>
                    <a:pt x="59" y="346"/>
                    <a:pt x="59" y="346"/>
                  </a:cubicBezTo>
                  <a:moveTo>
                    <a:pt x="149" y="335"/>
                  </a:moveTo>
                  <a:cubicBezTo>
                    <a:pt x="147" y="335"/>
                    <a:pt x="147" y="335"/>
                    <a:pt x="147" y="335"/>
                  </a:cubicBezTo>
                  <a:cubicBezTo>
                    <a:pt x="144" y="395"/>
                    <a:pt x="144" y="395"/>
                    <a:pt x="144" y="395"/>
                  </a:cubicBezTo>
                  <a:cubicBezTo>
                    <a:pt x="144" y="395"/>
                    <a:pt x="145" y="395"/>
                    <a:pt x="145" y="395"/>
                  </a:cubicBezTo>
                  <a:cubicBezTo>
                    <a:pt x="145" y="395"/>
                    <a:pt x="146" y="395"/>
                    <a:pt x="146" y="395"/>
                  </a:cubicBezTo>
                  <a:cubicBezTo>
                    <a:pt x="149" y="335"/>
                    <a:pt x="149" y="335"/>
                    <a:pt x="149" y="335"/>
                  </a:cubicBezTo>
                  <a:moveTo>
                    <a:pt x="38" y="234"/>
                  </a:moveTo>
                  <a:cubicBezTo>
                    <a:pt x="37" y="235"/>
                    <a:pt x="37" y="235"/>
                    <a:pt x="37" y="235"/>
                  </a:cubicBezTo>
                  <a:cubicBezTo>
                    <a:pt x="35" y="238"/>
                    <a:pt x="35" y="238"/>
                    <a:pt x="35" y="238"/>
                  </a:cubicBezTo>
                  <a:cubicBezTo>
                    <a:pt x="31" y="245"/>
                    <a:pt x="31" y="245"/>
                    <a:pt x="31" y="245"/>
                  </a:cubicBezTo>
                  <a:cubicBezTo>
                    <a:pt x="29" y="248"/>
                    <a:pt x="29" y="248"/>
                    <a:pt x="29" y="248"/>
                  </a:cubicBezTo>
                  <a:cubicBezTo>
                    <a:pt x="17" y="272"/>
                    <a:pt x="17" y="272"/>
                    <a:pt x="17" y="272"/>
                  </a:cubicBezTo>
                  <a:cubicBezTo>
                    <a:pt x="16" y="274"/>
                    <a:pt x="16" y="274"/>
                    <a:pt x="16" y="274"/>
                  </a:cubicBezTo>
                  <a:cubicBezTo>
                    <a:pt x="14" y="277"/>
                    <a:pt x="14" y="277"/>
                    <a:pt x="14" y="277"/>
                  </a:cubicBezTo>
                  <a:cubicBezTo>
                    <a:pt x="0" y="303"/>
                    <a:pt x="0" y="303"/>
                    <a:pt x="0" y="303"/>
                  </a:cubicBezTo>
                  <a:cubicBezTo>
                    <a:pt x="0" y="305"/>
                    <a:pt x="0" y="305"/>
                    <a:pt x="0" y="305"/>
                  </a:cubicBezTo>
                  <a:cubicBezTo>
                    <a:pt x="1" y="305"/>
                    <a:pt x="1" y="305"/>
                    <a:pt x="1" y="305"/>
                  </a:cubicBezTo>
                  <a:cubicBezTo>
                    <a:pt x="12" y="313"/>
                    <a:pt x="12" y="313"/>
                    <a:pt x="12" y="313"/>
                  </a:cubicBezTo>
                  <a:cubicBezTo>
                    <a:pt x="14" y="315"/>
                    <a:pt x="14" y="315"/>
                    <a:pt x="14" y="315"/>
                  </a:cubicBezTo>
                  <a:cubicBezTo>
                    <a:pt x="43" y="336"/>
                    <a:pt x="43" y="336"/>
                    <a:pt x="43" y="336"/>
                  </a:cubicBezTo>
                  <a:cubicBezTo>
                    <a:pt x="43" y="335"/>
                    <a:pt x="43" y="335"/>
                    <a:pt x="43" y="334"/>
                  </a:cubicBezTo>
                  <a:cubicBezTo>
                    <a:pt x="43" y="334"/>
                    <a:pt x="43" y="334"/>
                    <a:pt x="43" y="334"/>
                  </a:cubicBezTo>
                  <a:cubicBezTo>
                    <a:pt x="14" y="313"/>
                    <a:pt x="14" y="313"/>
                    <a:pt x="14" y="313"/>
                  </a:cubicBezTo>
                  <a:cubicBezTo>
                    <a:pt x="12" y="311"/>
                    <a:pt x="12" y="311"/>
                    <a:pt x="12" y="311"/>
                  </a:cubicBezTo>
                  <a:cubicBezTo>
                    <a:pt x="2" y="304"/>
                    <a:pt x="2" y="304"/>
                    <a:pt x="2" y="304"/>
                  </a:cubicBezTo>
                  <a:cubicBezTo>
                    <a:pt x="14" y="282"/>
                    <a:pt x="14" y="282"/>
                    <a:pt x="14" y="282"/>
                  </a:cubicBezTo>
                  <a:cubicBezTo>
                    <a:pt x="16" y="278"/>
                    <a:pt x="16" y="278"/>
                    <a:pt x="16" y="278"/>
                  </a:cubicBezTo>
                  <a:cubicBezTo>
                    <a:pt x="18" y="273"/>
                    <a:pt x="18" y="273"/>
                    <a:pt x="18" y="273"/>
                  </a:cubicBezTo>
                  <a:cubicBezTo>
                    <a:pt x="19" y="272"/>
                    <a:pt x="19" y="272"/>
                    <a:pt x="19" y="272"/>
                  </a:cubicBezTo>
                  <a:cubicBezTo>
                    <a:pt x="32" y="246"/>
                    <a:pt x="32" y="246"/>
                    <a:pt x="32" y="246"/>
                  </a:cubicBezTo>
                  <a:cubicBezTo>
                    <a:pt x="34" y="243"/>
                    <a:pt x="34" y="243"/>
                    <a:pt x="34" y="243"/>
                  </a:cubicBezTo>
                  <a:cubicBezTo>
                    <a:pt x="38" y="234"/>
                    <a:pt x="38" y="234"/>
                    <a:pt x="38" y="234"/>
                  </a:cubicBezTo>
                  <a:moveTo>
                    <a:pt x="155" y="225"/>
                  </a:moveTo>
                  <a:cubicBezTo>
                    <a:pt x="153" y="227"/>
                    <a:pt x="153" y="227"/>
                    <a:pt x="153" y="227"/>
                  </a:cubicBezTo>
                  <a:cubicBezTo>
                    <a:pt x="153" y="228"/>
                    <a:pt x="153" y="228"/>
                    <a:pt x="153" y="228"/>
                  </a:cubicBezTo>
                  <a:cubicBezTo>
                    <a:pt x="153" y="230"/>
                    <a:pt x="153" y="230"/>
                    <a:pt x="153" y="230"/>
                  </a:cubicBezTo>
                  <a:cubicBezTo>
                    <a:pt x="152" y="244"/>
                    <a:pt x="152" y="244"/>
                    <a:pt x="152" y="244"/>
                  </a:cubicBezTo>
                  <a:cubicBezTo>
                    <a:pt x="152" y="246"/>
                    <a:pt x="152" y="246"/>
                    <a:pt x="152" y="246"/>
                  </a:cubicBezTo>
                  <a:cubicBezTo>
                    <a:pt x="151" y="260"/>
                    <a:pt x="151" y="260"/>
                    <a:pt x="151" y="260"/>
                  </a:cubicBezTo>
                  <a:cubicBezTo>
                    <a:pt x="151" y="262"/>
                    <a:pt x="151" y="262"/>
                    <a:pt x="151" y="262"/>
                  </a:cubicBezTo>
                  <a:cubicBezTo>
                    <a:pt x="149" y="301"/>
                    <a:pt x="149" y="301"/>
                    <a:pt x="149" y="301"/>
                  </a:cubicBezTo>
                  <a:cubicBezTo>
                    <a:pt x="149" y="303"/>
                    <a:pt x="149" y="303"/>
                    <a:pt x="149" y="303"/>
                  </a:cubicBezTo>
                  <a:cubicBezTo>
                    <a:pt x="147" y="333"/>
                    <a:pt x="147" y="333"/>
                    <a:pt x="147" y="333"/>
                  </a:cubicBezTo>
                  <a:cubicBezTo>
                    <a:pt x="149" y="333"/>
                    <a:pt x="149" y="333"/>
                    <a:pt x="149" y="333"/>
                  </a:cubicBezTo>
                  <a:cubicBezTo>
                    <a:pt x="151" y="302"/>
                    <a:pt x="151" y="302"/>
                    <a:pt x="151" y="302"/>
                  </a:cubicBezTo>
                  <a:cubicBezTo>
                    <a:pt x="151" y="300"/>
                    <a:pt x="151" y="300"/>
                    <a:pt x="151" y="300"/>
                  </a:cubicBezTo>
                  <a:cubicBezTo>
                    <a:pt x="153" y="261"/>
                    <a:pt x="153" y="261"/>
                    <a:pt x="153" y="261"/>
                  </a:cubicBezTo>
                  <a:cubicBezTo>
                    <a:pt x="153" y="260"/>
                    <a:pt x="153" y="260"/>
                    <a:pt x="153" y="260"/>
                  </a:cubicBezTo>
                  <a:cubicBezTo>
                    <a:pt x="154" y="246"/>
                    <a:pt x="154" y="246"/>
                    <a:pt x="154" y="246"/>
                  </a:cubicBezTo>
                  <a:cubicBezTo>
                    <a:pt x="154" y="244"/>
                    <a:pt x="154" y="244"/>
                    <a:pt x="154" y="244"/>
                  </a:cubicBezTo>
                  <a:cubicBezTo>
                    <a:pt x="155" y="231"/>
                    <a:pt x="155" y="231"/>
                    <a:pt x="155" y="231"/>
                  </a:cubicBezTo>
                  <a:cubicBezTo>
                    <a:pt x="155" y="229"/>
                    <a:pt x="155" y="229"/>
                    <a:pt x="155" y="229"/>
                  </a:cubicBezTo>
                  <a:cubicBezTo>
                    <a:pt x="155" y="225"/>
                    <a:pt x="155" y="225"/>
                    <a:pt x="155" y="225"/>
                  </a:cubicBezTo>
                  <a:moveTo>
                    <a:pt x="44" y="223"/>
                  </a:moveTo>
                  <a:cubicBezTo>
                    <a:pt x="42" y="223"/>
                    <a:pt x="42" y="223"/>
                    <a:pt x="42" y="223"/>
                  </a:cubicBezTo>
                  <a:cubicBezTo>
                    <a:pt x="37" y="233"/>
                    <a:pt x="37" y="233"/>
                    <a:pt x="37" y="233"/>
                  </a:cubicBezTo>
                  <a:cubicBezTo>
                    <a:pt x="41" y="230"/>
                    <a:pt x="41" y="230"/>
                    <a:pt x="41" y="230"/>
                  </a:cubicBezTo>
                  <a:cubicBezTo>
                    <a:pt x="44" y="223"/>
                    <a:pt x="44" y="223"/>
                    <a:pt x="44" y="223"/>
                  </a:cubicBezTo>
                  <a:moveTo>
                    <a:pt x="156" y="212"/>
                  </a:moveTo>
                  <a:cubicBezTo>
                    <a:pt x="154" y="213"/>
                    <a:pt x="154" y="213"/>
                    <a:pt x="154" y="213"/>
                  </a:cubicBezTo>
                  <a:cubicBezTo>
                    <a:pt x="154" y="213"/>
                    <a:pt x="154" y="213"/>
                    <a:pt x="154" y="213"/>
                  </a:cubicBezTo>
                  <a:cubicBezTo>
                    <a:pt x="153" y="225"/>
                    <a:pt x="153" y="225"/>
                    <a:pt x="153" y="225"/>
                  </a:cubicBezTo>
                  <a:cubicBezTo>
                    <a:pt x="155" y="222"/>
                    <a:pt x="155" y="222"/>
                    <a:pt x="155" y="222"/>
                  </a:cubicBezTo>
                  <a:cubicBezTo>
                    <a:pt x="156" y="214"/>
                    <a:pt x="156" y="214"/>
                    <a:pt x="156" y="214"/>
                  </a:cubicBezTo>
                  <a:cubicBezTo>
                    <a:pt x="156" y="212"/>
                    <a:pt x="156" y="212"/>
                    <a:pt x="156" y="212"/>
                  </a:cubicBezTo>
                  <a:moveTo>
                    <a:pt x="55" y="198"/>
                  </a:moveTo>
                  <a:cubicBezTo>
                    <a:pt x="55" y="199"/>
                    <a:pt x="55" y="199"/>
                    <a:pt x="55" y="199"/>
                  </a:cubicBezTo>
                  <a:cubicBezTo>
                    <a:pt x="50" y="207"/>
                    <a:pt x="50" y="207"/>
                    <a:pt x="50" y="207"/>
                  </a:cubicBezTo>
                  <a:cubicBezTo>
                    <a:pt x="50" y="209"/>
                    <a:pt x="50" y="209"/>
                    <a:pt x="50" y="209"/>
                  </a:cubicBezTo>
                  <a:cubicBezTo>
                    <a:pt x="43" y="221"/>
                    <a:pt x="43" y="221"/>
                    <a:pt x="43" y="221"/>
                  </a:cubicBezTo>
                  <a:cubicBezTo>
                    <a:pt x="45" y="221"/>
                    <a:pt x="45" y="221"/>
                    <a:pt x="45" y="221"/>
                  </a:cubicBezTo>
                  <a:cubicBezTo>
                    <a:pt x="52" y="209"/>
                    <a:pt x="52" y="209"/>
                    <a:pt x="52" y="209"/>
                  </a:cubicBezTo>
                  <a:cubicBezTo>
                    <a:pt x="52" y="208"/>
                    <a:pt x="52" y="208"/>
                    <a:pt x="52" y="208"/>
                  </a:cubicBezTo>
                  <a:cubicBezTo>
                    <a:pt x="55" y="202"/>
                    <a:pt x="55" y="202"/>
                    <a:pt x="55" y="202"/>
                  </a:cubicBezTo>
                  <a:cubicBezTo>
                    <a:pt x="55" y="198"/>
                    <a:pt x="55" y="198"/>
                    <a:pt x="55" y="198"/>
                  </a:cubicBezTo>
                  <a:moveTo>
                    <a:pt x="155" y="190"/>
                  </a:moveTo>
                  <a:cubicBezTo>
                    <a:pt x="154" y="206"/>
                    <a:pt x="154" y="206"/>
                    <a:pt x="154" y="206"/>
                  </a:cubicBezTo>
                  <a:cubicBezTo>
                    <a:pt x="154" y="208"/>
                    <a:pt x="154" y="208"/>
                    <a:pt x="154" y="208"/>
                  </a:cubicBezTo>
                  <a:cubicBezTo>
                    <a:pt x="154" y="211"/>
                    <a:pt x="154" y="211"/>
                    <a:pt x="154" y="211"/>
                  </a:cubicBezTo>
                  <a:cubicBezTo>
                    <a:pt x="156" y="210"/>
                    <a:pt x="156" y="210"/>
                    <a:pt x="156" y="210"/>
                  </a:cubicBezTo>
                  <a:cubicBezTo>
                    <a:pt x="156" y="208"/>
                    <a:pt x="156" y="208"/>
                    <a:pt x="156" y="208"/>
                  </a:cubicBezTo>
                  <a:cubicBezTo>
                    <a:pt x="156" y="206"/>
                    <a:pt x="156" y="206"/>
                    <a:pt x="156" y="206"/>
                  </a:cubicBezTo>
                  <a:cubicBezTo>
                    <a:pt x="157" y="190"/>
                    <a:pt x="157" y="190"/>
                    <a:pt x="157" y="190"/>
                  </a:cubicBezTo>
                  <a:cubicBezTo>
                    <a:pt x="155" y="190"/>
                    <a:pt x="155" y="190"/>
                    <a:pt x="155" y="190"/>
                  </a:cubicBezTo>
                  <a:moveTo>
                    <a:pt x="61" y="187"/>
                  </a:moveTo>
                  <a:cubicBezTo>
                    <a:pt x="57" y="195"/>
                    <a:pt x="57" y="195"/>
                    <a:pt x="57" y="195"/>
                  </a:cubicBezTo>
                  <a:cubicBezTo>
                    <a:pt x="57" y="199"/>
                    <a:pt x="57" y="199"/>
                    <a:pt x="57" y="199"/>
                  </a:cubicBezTo>
                  <a:cubicBezTo>
                    <a:pt x="57" y="198"/>
                    <a:pt x="57" y="198"/>
                    <a:pt x="57" y="198"/>
                  </a:cubicBezTo>
                  <a:cubicBezTo>
                    <a:pt x="58" y="197"/>
                    <a:pt x="58" y="197"/>
                    <a:pt x="58" y="197"/>
                  </a:cubicBezTo>
                  <a:cubicBezTo>
                    <a:pt x="62" y="190"/>
                    <a:pt x="62" y="190"/>
                    <a:pt x="62" y="190"/>
                  </a:cubicBezTo>
                  <a:cubicBezTo>
                    <a:pt x="61" y="187"/>
                    <a:pt x="61" y="187"/>
                    <a:pt x="61" y="187"/>
                  </a:cubicBezTo>
                  <a:moveTo>
                    <a:pt x="162" y="68"/>
                  </a:moveTo>
                  <a:cubicBezTo>
                    <a:pt x="162" y="72"/>
                    <a:pt x="162" y="72"/>
                    <a:pt x="162" y="72"/>
                  </a:cubicBezTo>
                  <a:cubicBezTo>
                    <a:pt x="162" y="74"/>
                    <a:pt x="162" y="74"/>
                    <a:pt x="162" y="74"/>
                  </a:cubicBezTo>
                  <a:cubicBezTo>
                    <a:pt x="161" y="78"/>
                    <a:pt x="161" y="78"/>
                    <a:pt x="161" y="78"/>
                  </a:cubicBezTo>
                  <a:cubicBezTo>
                    <a:pt x="161" y="80"/>
                    <a:pt x="161" y="80"/>
                    <a:pt x="161" y="80"/>
                  </a:cubicBezTo>
                  <a:cubicBezTo>
                    <a:pt x="161" y="81"/>
                    <a:pt x="161" y="81"/>
                    <a:pt x="161" y="81"/>
                  </a:cubicBezTo>
                  <a:cubicBezTo>
                    <a:pt x="161" y="84"/>
                    <a:pt x="161" y="84"/>
                    <a:pt x="161" y="84"/>
                  </a:cubicBezTo>
                  <a:cubicBezTo>
                    <a:pt x="161" y="92"/>
                    <a:pt x="161" y="92"/>
                    <a:pt x="161" y="92"/>
                  </a:cubicBezTo>
                  <a:cubicBezTo>
                    <a:pt x="161" y="94"/>
                    <a:pt x="161" y="94"/>
                    <a:pt x="161" y="94"/>
                  </a:cubicBezTo>
                  <a:cubicBezTo>
                    <a:pt x="160" y="97"/>
                    <a:pt x="160" y="97"/>
                    <a:pt x="160" y="97"/>
                  </a:cubicBezTo>
                  <a:cubicBezTo>
                    <a:pt x="160" y="103"/>
                    <a:pt x="160" y="103"/>
                    <a:pt x="160" y="103"/>
                  </a:cubicBezTo>
                  <a:cubicBezTo>
                    <a:pt x="160" y="105"/>
                    <a:pt x="160" y="105"/>
                    <a:pt x="160" y="105"/>
                  </a:cubicBezTo>
                  <a:cubicBezTo>
                    <a:pt x="158" y="134"/>
                    <a:pt x="158" y="134"/>
                    <a:pt x="158" y="134"/>
                  </a:cubicBezTo>
                  <a:cubicBezTo>
                    <a:pt x="158" y="135"/>
                    <a:pt x="158" y="135"/>
                    <a:pt x="158" y="135"/>
                  </a:cubicBezTo>
                  <a:cubicBezTo>
                    <a:pt x="157" y="153"/>
                    <a:pt x="157" y="153"/>
                    <a:pt x="157" y="153"/>
                  </a:cubicBezTo>
                  <a:cubicBezTo>
                    <a:pt x="157" y="155"/>
                    <a:pt x="157" y="155"/>
                    <a:pt x="157" y="155"/>
                  </a:cubicBezTo>
                  <a:cubicBezTo>
                    <a:pt x="157" y="164"/>
                    <a:pt x="157" y="164"/>
                    <a:pt x="157" y="164"/>
                  </a:cubicBezTo>
                  <a:cubicBezTo>
                    <a:pt x="157" y="166"/>
                    <a:pt x="157" y="166"/>
                    <a:pt x="157" y="166"/>
                  </a:cubicBezTo>
                  <a:cubicBezTo>
                    <a:pt x="157" y="167"/>
                    <a:pt x="157" y="167"/>
                    <a:pt x="157" y="167"/>
                  </a:cubicBezTo>
                  <a:cubicBezTo>
                    <a:pt x="155" y="188"/>
                    <a:pt x="155" y="188"/>
                    <a:pt x="155" y="188"/>
                  </a:cubicBezTo>
                  <a:cubicBezTo>
                    <a:pt x="157" y="188"/>
                    <a:pt x="157" y="188"/>
                    <a:pt x="157" y="188"/>
                  </a:cubicBezTo>
                  <a:cubicBezTo>
                    <a:pt x="158" y="167"/>
                    <a:pt x="158" y="167"/>
                    <a:pt x="158" y="167"/>
                  </a:cubicBezTo>
                  <a:cubicBezTo>
                    <a:pt x="158" y="165"/>
                    <a:pt x="158" y="165"/>
                    <a:pt x="158" y="165"/>
                  </a:cubicBezTo>
                  <a:cubicBezTo>
                    <a:pt x="158" y="165"/>
                    <a:pt x="158" y="165"/>
                    <a:pt x="158" y="165"/>
                  </a:cubicBezTo>
                  <a:cubicBezTo>
                    <a:pt x="159" y="163"/>
                    <a:pt x="159" y="163"/>
                    <a:pt x="159" y="163"/>
                  </a:cubicBezTo>
                  <a:cubicBezTo>
                    <a:pt x="159" y="157"/>
                    <a:pt x="159" y="157"/>
                    <a:pt x="159" y="157"/>
                  </a:cubicBezTo>
                  <a:cubicBezTo>
                    <a:pt x="159" y="155"/>
                    <a:pt x="159" y="155"/>
                    <a:pt x="159" y="155"/>
                  </a:cubicBezTo>
                  <a:cubicBezTo>
                    <a:pt x="160" y="136"/>
                    <a:pt x="160" y="136"/>
                    <a:pt x="160" y="136"/>
                  </a:cubicBezTo>
                  <a:cubicBezTo>
                    <a:pt x="160" y="134"/>
                    <a:pt x="160" y="134"/>
                    <a:pt x="160" y="134"/>
                  </a:cubicBezTo>
                  <a:cubicBezTo>
                    <a:pt x="162" y="104"/>
                    <a:pt x="162" y="104"/>
                    <a:pt x="162" y="104"/>
                  </a:cubicBezTo>
                  <a:cubicBezTo>
                    <a:pt x="162" y="103"/>
                    <a:pt x="162" y="103"/>
                    <a:pt x="162" y="103"/>
                  </a:cubicBezTo>
                  <a:cubicBezTo>
                    <a:pt x="162" y="98"/>
                    <a:pt x="162" y="98"/>
                    <a:pt x="162" y="98"/>
                  </a:cubicBezTo>
                  <a:cubicBezTo>
                    <a:pt x="162" y="96"/>
                    <a:pt x="162" y="96"/>
                    <a:pt x="162" y="96"/>
                  </a:cubicBezTo>
                  <a:cubicBezTo>
                    <a:pt x="162" y="93"/>
                    <a:pt x="162" y="93"/>
                    <a:pt x="162" y="93"/>
                  </a:cubicBezTo>
                  <a:cubicBezTo>
                    <a:pt x="163" y="88"/>
                    <a:pt x="163" y="88"/>
                    <a:pt x="163" y="88"/>
                  </a:cubicBezTo>
                  <a:cubicBezTo>
                    <a:pt x="163" y="82"/>
                    <a:pt x="163" y="82"/>
                    <a:pt x="163" y="82"/>
                  </a:cubicBezTo>
                  <a:cubicBezTo>
                    <a:pt x="163" y="79"/>
                    <a:pt x="163" y="79"/>
                    <a:pt x="163" y="79"/>
                  </a:cubicBezTo>
                  <a:cubicBezTo>
                    <a:pt x="163" y="79"/>
                    <a:pt x="163" y="79"/>
                    <a:pt x="163" y="79"/>
                  </a:cubicBezTo>
                  <a:cubicBezTo>
                    <a:pt x="163" y="75"/>
                    <a:pt x="163" y="75"/>
                    <a:pt x="163" y="75"/>
                  </a:cubicBezTo>
                  <a:cubicBezTo>
                    <a:pt x="164" y="73"/>
                    <a:pt x="164" y="73"/>
                    <a:pt x="164" y="73"/>
                  </a:cubicBezTo>
                  <a:cubicBezTo>
                    <a:pt x="164" y="72"/>
                    <a:pt x="164" y="72"/>
                    <a:pt x="164" y="72"/>
                  </a:cubicBezTo>
                  <a:cubicBezTo>
                    <a:pt x="162" y="68"/>
                    <a:pt x="162" y="68"/>
                    <a:pt x="162" y="68"/>
                  </a:cubicBezTo>
                  <a:moveTo>
                    <a:pt x="165" y="49"/>
                  </a:moveTo>
                  <a:cubicBezTo>
                    <a:pt x="164" y="50"/>
                    <a:pt x="164" y="50"/>
                    <a:pt x="163" y="51"/>
                  </a:cubicBezTo>
                  <a:cubicBezTo>
                    <a:pt x="162" y="63"/>
                    <a:pt x="162" y="63"/>
                    <a:pt x="162" y="63"/>
                  </a:cubicBezTo>
                  <a:cubicBezTo>
                    <a:pt x="164" y="67"/>
                    <a:pt x="164" y="67"/>
                    <a:pt x="164" y="67"/>
                  </a:cubicBezTo>
                  <a:cubicBezTo>
                    <a:pt x="165" y="49"/>
                    <a:pt x="165" y="49"/>
                    <a:pt x="165" y="49"/>
                  </a:cubicBezTo>
                  <a:moveTo>
                    <a:pt x="167" y="3"/>
                  </a:moveTo>
                  <a:cubicBezTo>
                    <a:pt x="167" y="3"/>
                    <a:pt x="167" y="3"/>
                    <a:pt x="166" y="3"/>
                  </a:cubicBezTo>
                  <a:cubicBezTo>
                    <a:pt x="166" y="3"/>
                    <a:pt x="166" y="3"/>
                    <a:pt x="166" y="3"/>
                  </a:cubicBezTo>
                  <a:cubicBezTo>
                    <a:pt x="164" y="34"/>
                    <a:pt x="164" y="34"/>
                    <a:pt x="164" y="34"/>
                  </a:cubicBezTo>
                  <a:cubicBezTo>
                    <a:pt x="165" y="34"/>
                    <a:pt x="165" y="35"/>
                    <a:pt x="166" y="36"/>
                  </a:cubicBezTo>
                  <a:cubicBezTo>
                    <a:pt x="167" y="3"/>
                    <a:pt x="167" y="3"/>
                    <a:pt x="167" y="3"/>
                  </a:cubicBezTo>
                  <a:moveTo>
                    <a:pt x="159" y="0"/>
                  </a:moveTo>
                  <a:cubicBezTo>
                    <a:pt x="134" y="48"/>
                    <a:pt x="134" y="48"/>
                    <a:pt x="134" y="48"/>
                  </a:cubicBezTo>
                  <a:cubicBezTo>
                    <a:pt x="133" y="49"/>
                    <a:pt x="133" y="49"/>
                    <a:pt x="133" y="49"/>
                  </a:cubicBezTo>
                  <a:cubicBezTo>
                    <a:pt x="133" y="50"/>
                    <a:pt x="133" y="50"/>
                    <a:pt x="133" y="50"/>
                  </a:cubicBezTo>
                  <a:cubicBezTo>
                    <a:pt x="132" y="52"/>
                    <a:pt x="132" y="52"/>
                    <a:pt x="132" y="52"/>
                  </a:cubicBezTo>
                  <a:cubicBezTo>
                    <a:pt x="127" y="62"/>
                    <a:pt x="127" y="62"/>
                    <a:pt x="127" y="62"/>
                  </a:cubicBezTo>
                  <a:cubicBezTo>
                    <a:pt x="126" y="63"/>
                    <a:pt x="126" y="63"/>
                    <a:pt x="126" y="63"/>
                  </a:cubicBezTo>
                  <a:cubicBezTo>
                    <a:pt x="120" y="75"/>
                    <a:pt x="120" y="75"/>
                    <a:pt x="120" y="75"/>
                  </a:cubicBezTo>
                  <a:cubicBezTo>
                    <a:pt x="118" y="78"/>
                    <a:pt x="118" y="78"/>
                    <a:pt x="118" y="78"/>
                  </a:cubicBezTo>
                  <a:cubicBezTo>
                    <a:pt x="104" y="106"/>
                    <a:pt x="104" y="106"/>
                    <a:pt x="104" y="106"/>
                  </a:cubicBezTo>
                  <a:cubicBezTo>
                    <a:pt x="103" y="108"/>
                    <a:pt x="103" y="108"/>
                    <a:pt x="103" y="108"/>
                  </a:cubicBezTo>
                  <a:cubicBezTo>
                    <a:pt x="98" y="117"/>
                    <a:pt x="98" y="117"/>
                    <a:pt x="98" y="117"/>
                  </a:cubicBezTo>
                  <a:cubicBezTo>
                    <a:pt x="99" y="117"/>
                    <a:pt x="99" y="117"/>
                    <a:pt x="99" y="117"/>
                  </a:cubicBezTo>
                  <a:cubicBezTo>
                    <a:pt x="97" y="119"/>
                    <a:pt x="97" y="119"/>
                    <a:pt x="97" y="119"/>
                  </a:cubicBezTo>
                  <a:cubicBezTo>
                    <a:pt x="92" y="128"/>
                    <a:pt x="92" y="128"/>
                    <a:pt x="92" y="128"/>
                  </a:cubicBezTo>
                  <a:cubicBezTo>
                    <a:pt x="91" y="129"/>
                    <a:pt x="91" y="129"/>
                    <a:pt x="91" y="129"/>
                  </a:cubicBezTo>
                  <a:cubicBezTo>
                    <a:pt x="78" y="156"/>
                    <a:pt x="78" y="156"/>
                    <a:pt x="78" y="156"/>
                  </a:cubicBezTo>
                  <a:cubicBezTo>
                    <a:pt x="77" y="157"/>
                    <a:pt x="77" y="157"/>
                    <a:pt x="77" y="157"/>
                  </a:cubicBezTo>
                  <a:cubicBezTo>
                    <a:pt x="71" y="168"/>
                    <a:pt x="71" y="168"/>
                    <a:pt x="71" y="168"/>
                  </a:cubicBezTo>
                  <a:cubicBezTo>
                    <a:pt x="70" y="169"/>
                    <a:pt x="70" y="169"/>
                    <a:pt x="70" y="169"/>
                  </a:cubicBezTo>
                  <a:cubicBezTo>
                    <a:pt x="63" y="184"/>
                    <a:pt x="63" y="184"/>
                    <a:pt x="63" y="184"/>
                  </a:cubicBezTo>
                  <a:cubicBezTo>
                    <a:pt x="63" y="187"/>
                    <a:pt x="63" y="187"/>
                    <a:pt x="63" y="187"/>
                  </a:cubicBezTo>
                  <a:cubicBezTo>
                    <a:pt x="72" y="171"/>
                    <a:pt x="72" y="171"/>
                    <a:pt x="72" y="171"/>
                  </a:cubicBezTo>
                  <a:cubicBezTo>
                    <a:pt x="73" y="169"/>
                    <a:pt x="73" y="169"/>
                    <a:pt x="73" y="169"/>
                  </a:cubicBezTo>
                  <a:cubicBezTo>
                    <a:pt x="78" y="158"/>
                    <a:pt x="78" y="158"/>
                    <a:pt x="78" y="158"/>
                  </a:cubicBezTo>
                  <a:cubicBezTo>
                    <a:pt x="79" y="156"/>
                    <a:pt x="79" y="156"/>
                    <a:pt x="79" y="156"/>
                  </a:cubicBezTo>
                  <a:cubicBezTo>
                    <a:pt x="93" y="129"/>
                    <a:pt x="93" y="129"/>
                    <a:pt x="93" y="129"/>
                  </a:cubicBezTo>
                  <a:cubicBezTo>
                    <a:pt x="94" y="128"/>
                    <a:pt x="94" y="128"/>
                    <a:pt x="94" y="128"/>
                  </a:cubicBezTo>
                  <a:cubicBezTo>
                    <a:pt x="105" y="108"/>
                    <a:pt x="105" y="108"/>
                    <a:pt x="105" y="108"/>
                  </a:cubicBezTo>
                  <a:cubicBezTo>
                    <a:pt x="106" y="106"/>
                    <a:pt x="106" y="106"/>
                    <a:pt x="106" y="106"/>
                  </a:cubicBezTo>
                  <a:cubicBezTo>
                    <a:pt x="118" y="82"/>
                    <a:pt x="118" y="82"/>
                    <a:pt x="118" y="82"/>
                  </a:cubicBezTo>
                  <a:cubicBezTo>
                    <a:pt x="120" y="79"/>
                    <a:pt x="120" y="79"/>
                    <a:pt x="120" y="79"/>
                  </a:cubicBezTo>
                  <a:cubicBezTo>
                    <a:pt x="127" y="65"/>
                    <a:pt x="127" y="65"/>
                    <a:pt x="127" y="65"/>
                  </a:cubicBezTo>
                  <a:cubicBezTo>
                    <a:pt x="128" y="63"/>
                    <a:pt x="128" y="63"/>
                    <a:pt x="128" y="63"/>
                  </a:cubicBezTo>
                  <a:cubicBezTo>
                    <a:pt x="133" y="53"/>
                    <a:pt x="133" y="53"/>
                    <a:pt x="133" y="53"/>
                  </a:cubicBezTo>
                  <a:cubicBezTo>
                    <a:pt x="134" y="51"/>
                    <a:pt x="134" y="51"/>
                    <a:pt x="134" y="51"/>
                  </a:cubicBezTo>
                  <a:cubicBezTo>
                    <a:pt x="135" y="50"/>
                    <a:pt x="135" y="50"/>
                    <a:pt x="135" y="50"/>
                  </a:cubicBezTo>
                  <a:cubicBezTo>
                    <a:pt x="136" y="49"/>
                    <a:pt x="136" y="49"/>
                    <a:pt x="136" y="49"/>
                  </a:cubicBezTo>
                  <a:cubicBezTo>
                    <a:pt x="160" y="1"/>
                    <a:pt x="160" y="1"/>
                    <a:pt x="160" y="1"/>
                  </a:cubicBezTo>
                  <a:cubicBezTo>
                    <a:pt x="160" y="1"/>
                    <a:pt x="159" y="1"/>
                    <a:pt x="15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8" name="Freeform 48"/>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close/>
                  <a:moveTo>
                    <a:pt x="315" y="33"/>
                  </a:moveTo>
                  <a:lnTo>
                    <a:pt x="303" y="36"/>
                  </a:lnTo>
                  <a:lnTo>
                    <a:pt x="299" y="38"/>
                  </a:lnTo>
                  <a:lnTo>
                    <a:pt x="285" y="38"/>
                  </a:lnTo>
                  <a:lnTo>
                    <a:pt x="287" y="43"/>
                  </a:lnTo>
                  <a:lnTo>
                    <a:pt x="296" y="43"/>
                  </a:lnTo>
                  <a:lnTo>
                    <a:pt x="301" y="41"/>
                  </a:lnTo>
                  <a:lnTo>
                    <a:pt x="320" y="38"/>
                  </a:lnTo>
                  <a:lnTo>
                    <a:pt x="315" y="33"/>
                  </a:lnTo>
                  <a:close/>
                  <a:moveTo>
                    <a:pt x="315" y="26"/>
                  </a:moveTo>
                  <a:lnTo>
                    <a:pt x="318" y="31"/>
                  </a:lnTo>
                  <a:lnTo>
                    <a:pt x="332" y="31"/>
                  </a:lnTo>
                  <a:lnTo>
                    <a:pt x="320" y="33"/>
                  </a:lnTo>
                  <a:lnTo>
                    <a:pt x="325" y="38"/>
                  </a:lnTo>
                  <a:lnTo>
                    <a:pt x="332" y="36"/>
                  </a:lnTo>
                  <a:lnTo>
                    <a:pt x="365" y="31"/>
                  </a:lnTo>
                  <a:lnTo>
                    <a:pt x="332" y="29"/>
                  </a:lnTo>
                  <a:lnTo>
                    <a:pt x="315" y="26"/>
                  </a:lnTo>
                  <a:close/>
                  <a:moveTo>
                    <a:pt x="277" y="22"/>
                  </a:moveTo>
                  <a:lnTo>
                    <a:pt x="280" y="26"/>
                  </a:lnTo>
                  <a:lnTo>
                    <a:pt x="301" y="29"/>
                  </a:lnTo>
                  <a:lnTo>
                    <a:pt x="306" y="29"/>
                  </a:lnTo>
                  <a:lnTo>
                    <a:pt x="313" y="29"/>
                  </a:lnTo>
                  <a:lnTo>
                    <a:pt x="311" y="24"/>
                  </a:lnTo>
                  <a:lnTo>
                    <a:pt x="308" y="24"/>
                  </a:lnTo>
                  <a:lnTo>
                    <a:pt x="303" y="24"/>
                  </a:lnTo>
                  <a:lnTo>
                    <a:pt x="277" y="22"/>
                  </a:lnTo>
                  <a:close/>
                  <a:moveTo>
                    <a:pt x="221" y="14"/>
                  </a:moveTo>
                  <a:lnTo>
                    <a:pt x="216" y="19"/>
                  </a:lnTo>
                  <a:lnTo>
                    <a:pt x="256" y="24"/>
                  </a:lnTo>
                  <a:lnTo>
                    <a:pt x="263" y="24"/>
                  </a:lnTo>
                  <a:lnTo>
                    <a:pt x="275" y="26"/>
                  </a:lnTo>
                  <a:lnTo>
                    <a:pt x="273" y="22"/>
                  </a:lnTo>
                  <a:lnTo>
                    <a:pt x="258" y="19"/>
                  </a:lnTo>
                  <a:lnTo>
                    <a:pt x="251" y="19"/>
                  </a:lnTo>
                  <a:lnTo>
                    <a:pt x="221" y="14"/>
                  </a:lnTo>
                  <a:close/>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9" name="Freeform 49"/>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moveTo>
                    <a:pt x="315" y="33"/>
                  </a:moveTo>
                  <a:lnTo>
                    <a:pt x="303" y="36"/>
                  </a:lnTo>
                  <a:lnTo>
                    <a:pt x="299" y="38"/>
                  </a:lnTo>
                  <a:lnTo>
                    <a:pt x="285" y="38"/>
                  </a:lnTo>
                  <a:lnTo>
                    <a:pt x="287" y="43"/>
                  </a:lnTo>
                  <a:lnTo>
                    <a:pt x="296" y="43"/>
                  </a:lnTo>
                  <a:lnTo>
                    <a:pt x="301" y="41"/>
                  </a:lnTo>
                  <a:lnTo>
                    <a:pt x="320" y="38"/>
                  </a:lnTo>
                  <a:lnTo>
                    <a:pt x="315" y="33"/>
                  </a:lnTo>
                  <a:moveTo>
                    <a:pt x="315" y="26"/>
                  </a:moveTo>
                  <a:lnTo>
                    <a:pt x="318" y="31"/>
                  </a:lnTo>
                  <a:lnTo>
                    <a:pt x="332" y="31"/>
                  </a:lnTo>
                  <a:lnTo>
                    <a:pt x="320" y="33"/>
                  </a:lnTo>
                  <a:lnTo>
                    <a:pt x="325" y="38"/>
                  </a:lnTo>
                  <a:lnTo>
                    <a:pt x="332" y="36"/>
                  </a:lnTo>
                  <a:lnTo>
                    <a:pt x="365" y="31"/>
                  </a:lnTo>
                  <a:lnTo>
                    <a:pt x="332" y="29"/>
                  </a:lnTo>
                  <a:lnTo>
                    <a:pt x="315" y="26"/>
                  </a:lnTo>
                  <a:moveTo>
                    <a:pt x="277" y="22"/>
                  </a:moveTo>
                  <a:lnTo>
                    <a:pt x="280" y="26"/>
                  </a:lnTo>
                  <a:lnTo>
                    <a:pt x="301" y="29"/>
                  </a:lnTo>
                  <a:lnTo>
                    <a:pt x="306" y="29"/>
                  </a:lnTo>
                  <a:lnTo>
                    <a:pt x="313" y="29"/>
                  </a:lnTo>
                  <a:lnTo>
                    <a:pt x="311" y="24"/>
                  </a:lnTo>
                  <a:lnTo>
                    <a:pt x="308" y="24"/>
                  </a:lnTo>
                  <a:lnTo>
                    <a:pt x="303" y="24"/>
                  </a:lnTo>
                  <a:lnTo>
                    <a:pt x="277" y="22"/>
                  </a:lnTo>
                  <a:moveTo>
                    <a:pt x="221" y="14"/>
                  </a:moveTo>
                  <a:lnTo>
                    <a:pt x="216" y="19"/>
                  </a:lnTo>
                  <a:lnTo>
                    <a:pt x="256" y="24"/>
                  </a:lnTo>
                  <a:lnTo>
                    <a:pt x="263" y="24"/>
                  </a:lnTo>
                  <a:lnTo>
                    <a:pt x="275" y="26"/>
                  </a:lnTo>
                  <a:lnTo>
                    <a:pt x="273" y="22"/>
                  </a:lnTo>
                  <a:lnTo>
                    <a:pt x="258" y="19"/>
                  </a:lnTo>
                  <a:lnTo>
                    <a:pt x="251" y="19"/>
                  </a:lnTo>
                  <a:lnTo>
                    <a:pt x="221" y="14"/>
                  </a:lnTo>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0" name="Freeform 50"/>
            <p:cNvSpPr>
              <a:spLocks noEditPoints="1"/>
            </p:cNvSpPr>
            <p:nvPr/>
          </p:nvSpPr>
          <p:spPr bwMode="auto">
            <a:xfrm>
              <a:off x="8010573" y="3433343"/>
              <a:ext cx="71563" cy="552986"/>
            </a:xfrm>
            <a:custGeom>
              <a:avLst/>
              <a:gdLst>
                <a:gd name="T0" fmla="*/ 5 w 17"/>
                <a:gd name="T1" fmla="*/ 16 h 143"/>
                <a:gd name="T2" fmla="*/ 7 w 17"/>
                <a:gd name="T3" fmla="*/ 42 h 143"/>
                <a:gd name="T4" fmla="*/ 8 w 17"/>
                <a:gd name="T5" fmla="*/ 52 h 143"/>
                <a:gd name="T6" fmla="*/ 8 w 17"/>
                <a:gd name="T7" fmla="*/ 62 h 143"/>
                <a:gd name="T8" fmla="*/ 9 w 17"/>
                <a:gd name="T9" fmla="*/ 70 h 143"/>
                <a:gd name="T10" fmla="*/ 10 w 17"/>
                <a:gd name="T11" fmla="*/ 77 h 143"/>
                <a:gd name="T12" fmla="*/ 13 w 17"/>
                <a:gd name="T13" fmla="*/ 121 h 143"/>
                <a:gd name="T14" fmla="*/ 2 w 17"/>
                <a:gd name="T15" fmla="*/ 141 h 143"/>
                <a:gd name="T16" fmla="*/ 2 w 17"/>
                <a:gd name="T17" fmla="*/ 120 h 143"/>
                <a:gd name="T18" fmla="*/ 2 w 17"/>
                <a:gd name="T19" fmla="*/ 80 h 143"/>
                <a:gd name="T20" fmla="*/ 2 w 17"/>
                <a:gd name="T21" fmla="*/ 60 h 143"/>
                <a:gd name="T22" fmla="*/ 2 w 17"/>
                <a:gd name="T23" fmla="*/ 51 h 143"/>
                <a:gd name="T24" fmla="*/ 2 w 17"/>
                <a:gd name="T25" fmla="*/ 19 h 143"/>
                <a:gd name="T26" fmla="*/ 0 w 17"/>
                <a:gd name="T27" fmla="*/ 21 h 143"/>
                <a:gd name="T28" fmla="*/ 0 w 17"/>
                <a:gd name="T29" fmla="*/ 49 h 143"/>
                <a:gd name="T30" fmla="*/ 0 w 17"/>
                <a:gd name="T31" fmla="*/ 50 h 143"/>
                <a:gd name="T32" fmla="*/ 0 w 17"/>
                <a:gd name="T33" fmla="*/ 60 h 143"/>
                <a:gd name="T34" fmla="*/ 0 w 17"/>
                <a:gd name="T35" fmla="*/ 81 h 143"/>
                <a:gd name="T36" fmla="*/ 0 w 17"/>
                <a:gd name="T37" fmla="*/ 120 h 143"/>
                <a:gd name="T38" fmla="*/ 0 w 17"/>
                <a:gd name="T39" fmla="*/ 141 h 143"/>
                <a:gd name="T40" fmla="*/ 2 w 17"/>
                <a:gd name="T41" fmla="*/ 143 h 143"/>
                <a:gd name="T42" fmla="*/ 17 w 17"/>
                <a:gd name="T43" fmla="*/ 142 h 143"/>
                <a:gd name="T44" fmla="*/ 15 w 17"/>
                <a:gd name="T45" fmla="*/ 121 h 143"/>
                <a:gd name="T46" fmla="*/ 11 w 17"/>
                <a:gd name="T47" fmla="*/ 76 h 143"/>
                <a:gd name="T48" fmla="*/ 11 w 17"/>
                <a:gd name="T49" fmla="*/ 69 h 143"/>
                <a:gd name="T50" fmla="*/ 10 w 17"/>
                <a:gd name="T51" fmla="*/ 60 h 143"/>
                <a:gd name="T52" fmla="*/ 9 w 17"/>
                <a:gd name="T53" fmla="*/ 50 h 143"/>
                <a:gd name="T54" fmla="*/ 8 w 17"/>
                <a:gd name="T55" fmla="*/ 36 h 143"/>
                <a:gd name="T56" fmla="*/ 6 w 17"/>
                <a:gd name="T57" fmla="*/ 14 h 143"/>
                <a:gd name="T58" fmla="*/ 3 w 17"/>
                <a:gd name="T59" fmla="*/ 2 h 143"/>
                <a:gd name="T60" fmla="*/ 4 w 17"/>
                <a:gd name="T61" fmla="*/ 10 h 143"/>
                <a:gd name="T62" fmla="*/ 4 w 17"/>
                <a:gd name="T63" fmla="*/ 13 h 143"/>
                <a:gd name="T64" fmla="*/ 6 w 17"/>
                <a:gd name="T65" fmla="*/ 10 h 143"/>
                <a:gd name="T66" fmla="*/ 6 w 17"/>
                <a:gd name="T67" fmla="*/ 7 h 143"/>
                <a:gd name="T68" fmla="*/ 5 w 17"/>
                <a:gd name="T69" fmla="*/ 1 h 143"/>
                <a:gd name="T70" fmla="*/ 0 w 17"/>
                <a:gd name="T71" fmla="*/ 0 h 143"/>
                <a:gd name="T72" fmla="*/ 0 w 17"/>
                <a:gd name="T73" fmla="*/ 1 h 143"/>
                <a:gd name="T74" fmla="*/ 0 w 17"/>
                <a:gd name="T75" fmla="*/ 10 h 143"/>
                <a:gd name="T76" fmla="*/ 0 w 17"/>
                <a:gd name="T77" fmla="*/ 17 h 143"/>
                <a:gd name="T78" fmla="*/ 2 w 17"/>
                <a:gd name="T79" fmla="*/ 16 h 143"/>
                <a:gd name="T80" fmla="*/ 2 w 17"/>
                <a:gd name="T81" fmla="*/ 12 h 143"/>
                <a:gd name="T82" fmla="*/ 2 w 17"/>
                <a:gd name="T83" fmla="*/ 9 h 143"/>
                <a:gd name="T84" fmla="*/ 2 w 17"/>
                <a:gd name="T8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143">
                  <a:moveTo>
                    <a:pt x="6" y="14"/>
                  </a:moveTo>
                  <a:cubicBezTo>
                    <a:pt x="5" y="16"/>
                    <a:pt x="5" y="16"/>
                    <a:pt x="5" y="16"/>
                  </a:cubicBezTo>
                  <a:cubicBezTo>
                    <a:pt x="6" y="39"/>
                    <a:pt x="6" y="39"/>
                    <a:pt x="6" y="39"/>
                  </a:cubicBezTo>
                  <a:cubicBezTo>
                    <a:pt x="7" y="42"/>
                    <a:pt x="7" y="42"/>
                    <a:pt x="7" y="42"/>
                  </a:cubicBezTo>
                  <a:cubicBezTo>
                    <a:pt x="7" y="50"/>
                    <a:pt x="7" y="50"/>
                    <a:pt x="7" y="50"/>
                  </a:cubicBezTo>
                  <a:cubicBezTo>
                    <a:pt x="8" y="52"/>
                    <a:pt x="8" y="52"/>
                    <a:pt x="8" y="52"/>
                  </a:cubicBezTo>
                  <a:cubicBezTo>
                    <a:pt x="8" y="60"/>
                    <a:pt x="8" y="60"/>
                    <a:pt x="8" y="60"/>
                  </a:cubicBezTo>
                  <a:cubicBezTo>
                    <a:pt x="8" y="62"/>
                    <a:pt x="8" y="62"/>
                    <a:pt x="8" y="62"/>
                  </a:cubicBezTo>
                  <a:cubicBezTo>
                    <a:pt x="9" y="64"/>
                    <a:pt x="9" y="64"/>
                    <a:pt x="9" y="64"/>
                  </a:cubicBezTo>
                  <a:cubicBezTo>
                    <a:pt x="9" y="70"/>
                    <a:pt x="9" y="70"/>
                    <a:pt x="9" y="70"/>
                  </a:cubicBezTo>
                  <a:cubicBezTo>
                    <a:pt x="9" y="75"/>
                    <a:pt x="9" y="75"/>
                    <a:pt x="9" y="75"/>
                  </a:cubicBezTo>
                  <a:cubicBezTo>
                    <a:pt x="10" y="77"/>
                    <a:pt x="10" y="77"/>
                    <a:pt x="10" y="77"/>
                  </a:cubicBezTo>
                  <a:cubicBezTo>
                    <a:pt x="13" y="119"/>
                    <a:pt x="13" y="119"/>
                    <a:pt x="13" y="119"/>
                  </a:cubicBezTo>
                  <a:cubicBezTo>
                    <a:pt x="13" y="121"/>
                    <a:pt x="13" y="121"/>
                    <a:pt x="13" y="121"/>
                  </a:cubicBezTo>
                  <a:cubicBezTo>
                    <a:pt x="15" y="140"/>
                    <a:pt x="15" y="140"/>
                    <a:pt x="15" y="140"/>
                  </a:cubicBezTo>
                  <a:cubicBezTo>
                    <a:pt x="2" y="141"/>
                    <a:pt x="2" y="141"/>
                    <a:pt x="2" y="141"/>
                  </a:cubicBezTo>
                  <a:cubicBezTo>
                    <a:pt x="2" y="122"/>
                    <a:pt x="2" y="122"/>
                    <a:pt x="2" y="122"/>
                  </a:cubicBezTo>
                  <a:cubicBezTo>
                    <a:pt x="2" y="120"/>
                    <a:pt x="2" y="120"/>
                    <a:pt x="2" y="120"/>
                  </a:cubicBezTo>
                  <a:cubicBezTo>
                    <a:pt x="2" y="82"/>
                    <a:pt x="2" y="82"/>
                    <a:pt x="2" y="82"/>
                  </a:cubicBezTo>
                  <a:cubicBezTo>
                    <a:pt x="2" y="80"/>
                    <a:pt x="2" y="80"/>
                    <a:pt x="2" y="80"/>
                  </a:cubicBezTo>
                  <a:cubicBezTo>
                    <a:pt x="2" y="62"/>
                    <a:pt x="2" y="62"/>
                    <a:pt x="2" y="62"/>
                  </a:cubicBezTo>
                  <a:cubicBezTo>
                    <a:pt x="2" y="60"/>
                    <a:pt x="2" y="60"/>
                    <a:pt x="2" y="60"/>
                  </a:cubicBezTo>
                  <a:cubicBezTo>
                    <a:pt x="2" y="53"/>
                    <a:pt x="2" y="53"/>
                    <a:pt x="2" y="53"/>
                  </a:cubicBezTo>
                  <a:cubicBezTo>
                    <a:pt x="2" y="51"/>
                    <a:pt x="2" y="51"/>
                    <a:pt x="2" y="51"/>
                  </a:cubicBezTo>
                  <a:cubicBezTo>
                    <a:pt x="2" y="47"/>
                    <a:pt x="2" y="47"/>
                    <a:pt x="2" y="47"/>
                  </a:cubicBezTo>
                  <a:cubicBezTo>
                    <a:pt x="2" y="19"/>
                    <a:pt x="2" y="19"/>
                    <a:pt x="2" y="19"/>
                  </a:cubicBezTo>
                  <a:cubicBezTo>
                    <a:pt x="0" y="21"/>
                    <a:pt x="0" y="21"/>
                    <a:pt x="0" y="21"/>
                  </a:cubicBezTo>
                  <a:cubicBezTo>
                    <a:pt x="0" y="21"/>
                    <a:pt x="0" y="21"/>
                    <a:pt x="0" y="21"/>
                  </a:cubicBezTo>
                  <a:cubicBezTo>
                    <a:pt x="0" y="44"/>
                    <a:pt x="0" y="44"/>
                    <a:pt x="0" y="44"/>
                  </a:cubicBezTo>
                  <a:cubicBezTo>
                    <a:pt x="0" y="49"/>
                    <a:pt x="0" y="49"/>
                    <a:pt x="0" y="49"/>
                  </a:cubicBezTo>
                  <a:cubicBezTo>
                    <a:pt x="0" y="49"/>
                    <a:pt x="0" y="49"/>
                    <a:pt x="0" y="49"/>
                  </a:cubicBezTo>
                  <a:cubicBezTo>
                    <a:pt x="0" y="50"/>
                    <a:pt x="0" y="50"/>
                    <a:pt x="0" y="50"/>
                  </a:cubicBezTo>
                  <a:cubicBezTo>
                    <a:pt x="0" y="54"/>
                    <a:pt x="0" y="54"/>
                    <a:pt x="0" y="54"/>
                  </a:cubicBezTo>
                  <a:cubicBezTo>
                    <a:pt x="0" y="60"/>
                    <a:pt x="0" y="60"/>
                    <a:pt x="0" y="60"/>
                  </a:cubicBezTo>
                  <a:cubicBezTo>
                    <a:pt x="0" y="61"/>
                    <a:pt x="0" y="61"/>
                    <a:pt x="0" y="61"/>
                  </a:cubicBezTo>
                  <a:cubicBezTo>
                    <a:pt x="0" y="81"/>
                    <a:pt x="0" y="81"/>
                    <a:pt x="0" y="81"/>
                  </a:cubicBezTo>
                  <a:cubicBezTo>
                    <a:pt x="0" y="84"/>
                    <a:pt x="0" y="84"/>
                    <a:pt x="0" y="84"/>
                  </a:cubicBezTo>
                  <a:cubicBezTo>
                    <a:pt x="0" y="120"/>
                    <a:pt x="0" y="120"/>
                    <a:pt x="0" y="120"/>
                  </a:cubicBezTo>
                  <a:cubicBezTo>
                    <a:pt x="0" y="122"/>
                    <a:pt x="0" y="122"/>
                    <a:pt x="0" y="122"/>
                  </a:cubicBezTo>
                  <a:cubicBezTo>
                    <a:pt x="0" y="141"/>
                    <a:pt x="0" y="141"/>
                    <a:pt x="0" y="141"/>
                  </a:cubicBezTo>
                  <a:cubicBezTo>
                    <a:pt x="0" y="143"/>
                    <a:pt x="0" y="143"/>
                    <a:pt x="0" y="143"/>
                  </a:cubicBezTo>
                  <a:cubicBezTo>
                    <a:pt x="2" y="143"/>
                    <a:pt x="2" y="143"/>
                    <a:pt x="2" y="143"/>
                  </a:cubicBezTo>
                  <a:cubicBezTo>
                    <a:pt x="15" y="142"/>
                    <a:pt x="15" y="142"/>
                    <a:pt x="15" y="142"/>
                  </a:cubicBezTo>
                  <a:cubicBezTo>
                    <a:pt x="17" y="142"/>
                    <a:pt x="17" y="142"/>
                    <a:pt x="17" y="142"/>
                  </a:cubicBezTo>
                  <a:cubicBezTo>
                    <a:pt x="17" y="140"/>
                    <a:pt x="17" y="140"/>
                    <a:pt x="17" y="140"/>
                  </a:cubicBezTo>
                  <a:cubicBezTo>
                    <a:pt x="15" y="121"/>
                    <a:pt x="15" y="121"/>
                    <a:pt x="15" y="121"/>
                  </a:cubicBezTo>
                  <a:cubicBezTo>
                    <a:pt x="15" y="119"/>
                    <a:pt x="15" y="119"/>
                    <a:pt x="15" y="119"/>
                  </a:cubicBezTo>
                  <a:cubicBezTo>
                    <a:pt x="11" y="76"/>
                    <a:pt x="11" y="76"/>
                    <a:pt x="11" y="76"/>
                  </a:cubicBezTo>
                  <a:cubicBezTo>
                    <a:pt x="11" y="75"/>
                    <a:pt x="11" y="75"/>
                    <a:pt x="11" y="75"/>
                  </a:cubicBezTo>
                  <a:cubicBezTo>
                    <a:pt x="11" y="69"/>
                    <a:pt x="11" y="69"/>
                    <a:pt x="11" y="69"/>
                  </a:cubicBezTo>
                  <a:cubicBezTo>
                    <a:pt x="10" y="62"/>
                    <a:pt x="10" y="62"/>
                    <a:pt x="10" y="62"/>
                  </a:cubicBezTo>
                  <a:cubicBezTo>
                    <a:pt x="10" y="60"/>
                    <a:pt x="10" y="60"/>
                    <a:pt x="10" y="60"/>
                  </a:cubicBezTo>
                  <a:cubicBezTo>
                    <a:pt x="9" y="52"/>
                    <a:pt x="9" y="52"/>
                    <a:pt x="9" y="52"/>
                  </a:cubicBezTo>
                  <a:cubicBezTo>
                    <a:pt x="9" y="50"/>
                    <a:pt x="9" y="50"/>
                    <a:pt x="9" y="50"/>
                  </a:cubicBezTo>
                  <a:cubicBezTo>
                    <a:pt x="8" y="39"/>
                    <a:pt x="8" y="39"/>
                    <a:pt x="8" y="39"/>
                  </a:cubicBezTo>
                  <a:cubicBezTo>
                    <a:pt x="8" y="36"/>
                    <a:pt x="8" y="36"/>
                    <a:pt x="8" y="36"/>
                  </a:cubicBezTo>
                  <a:cubicBezTo>
                    <a:pt x="6" y="15"/>
                    <a:pt x="6" y="15"/>
                    <a:pt x="6" y="15"/>
                  </a:cubicBezTo>
                  <a:cubicBezTo>
                    <a:pt x="6" y="14"/>
                    <a:pt x="6" y="14"/>
                    <a:pt x="6" y="14"/>
                  </a:cubicBezTo>
                  <a:moveTo>
                    <a:pt x="3" y="1"/>
                  </a:moveTo>
                  <a:cubicBezTo>
                    <a:pt x="3" y="2"/>
                    <a:pt x="3" y="2"/>
                    <a:pt x="3" y="2"/>
                  </a:cubicBezTo>
                  <a:cubicBezTo>
                    <a:pt x="4" y="9"/>
                    <a:pt x="4" y="9"/>
                    <a:pt x="4" y="9"/>
                  </a:cubicBezTo>
                  <a:cubicBezTo>
                    <a:pt x="4" y="10"/>
                    <a:pt x="4" y="10"/>
                    <a:pt x="4" y="10"/>
                  </a:cubicBezTo>
                  <a:cubicBezTo>
                    <a:pt x="4" y="11"/>
                    <a:pt x="4" y="11"/>
                    <a:pt x="4" y="11"/>
                  </a:cubicBezTo>
                  <a:cubicBezTo>
                    <a:pt x="4" y="13"/>
                    <a:pt x="4" y="13"/>
                    <a:pt x="4" y="13"/>
                  </a:cubicBezTo>
                  <a:cubicBezTo>
                    <a:pt x="6" y="11"/>
                    <a:pt x="6" y="11"/>
                    <a:pt x="6" y="11"/>
                  </a:cubicBezTo>
                  <a:cubicBezTo>
                    <a:pt x="6" y="10"/>
                    <a:pt x="6" y="10"/>
                    <a:pt x="6" y="10"/>
                  </a:cubicBezTo>
                  <a:cubicBezTo>
                    <a:pt x="6" y="10"/>
                    <a:pt x="6" y="10"/>
                    <a:pt x="6" y="10"/>
                  </a:cubicBezTo>
                  <a:cubicBezTo>
                    <a:pt x="6" y="7"/>
                    <a:pt x="6" y="7"/>
                    <a:pt x="6" y="7"/>
                  </a:cubicBezTo>
                  <a:cubicBezTo>
                    <a:pt x="5" y="3"/>
                    <a:pt x="5" y="3"/>
                    <a:pt x="5" y="3"/>
                  </a:cubicBezTo>
                  <a:cubicBezTo>
                    <a:pt x="5" y="1"/>
                    <a:pt x="5" y="1"/>
                    <a:pt x="5" y="1"/>
                  </a:cubicBezTo>
                  <a:cubicBezTo>
                    <a:pt x="4" y="1"/>
                    <a:pt x="4" y="1"/>
                    <a:pt x="3" y="1"/>
                  </a:cubicBezTo>
                  <a:moveTo>
                    <a:pt x="0" y="0"/>
                  </a:moveTo>
                  <a:cubicBezTo>
                    <a:pt x="0" y="0"/>
                    <a:pt x="0" y="0"/>
                    <a:pt x="0" y="0"/>
                  </a:cubicBezTo>
                  <a:cubicBezTo>
                    <a:pt x="0" y="1"/>
                    <a:pt x="0" y="1"/>
                    <a:pt x="0" y="1"/>
                  </a:cubicBezTo>
                  <a:cubicBezTo>
                    <a:pt x="0" y="8"/>
                    <a:pt x="0" y="8"/>
                    <a:pt x="0" y="8"/>
                  </a:cubicBezTo>
                  <a:cubicBezTo>
                    <a:pt x="0" y="10"/>
                    <a:pt x="0" y="10"/>
                    <a:pt x="0" y="10"/>
                  </a:cubicBezTo>
                  <a:cubicBezTo>
                    <a:pt x="0" y="10"/>
                    <a:pt x="0" y="10"/>
                    <a:pt x="0" y="10"/>
                  </a:cubicBezTo>
                  <a:cubicBezTo>
                    <a:pt x="0" y="17"/>
                    <a:pt x="0" y="17"/>
                    <a:pt x="0" y="17"/>
                  </a:cubicBezTo>
                  <a:cubicBezTo>
                    <a:pt x="0" y="18"/>
                    <a:pt x="0" y="18"/>
                    <a:pt x="0" y="18"/>
                  </a:cubicBezTo>
                  <a:cubicBezTo>
                    <a:pt x="2" y="16"/>
                    <a:pt x="2" y="16"/>
                    <a:pt x="2" y="16"/>
                  </a:cubicBezTo>
                  <a:cubicBezTo>
                    <a:pt x="2" y="14"/>
                    <a:pt x="2" y="14"/>
                    <a:pt x="2" y="14"/>
                  </a:cubicBezTo>
                  <a:cubicBezTo>
                    <a:pt x="2" y="12"/>
                    <a:pt x="2" y="12"/>
                    <a:pt x="2" y="12"/>
                  </a:cubicBezTo>
                  <a:cubicBezTo>
                    <a:pt x="2" y="9"/>
                    <a:pt x="2" y="9"/>
                    <a:pt x="2" y="9"/>
                  </a:cubicBezTo>
                  <a:cubicBezTo>
                    <a:pt x="2" y="9"/>
                    <a:pt x="2" y="9"/>
                    <a:pt x="2" y="9"/>
                  </a:cubicBezTo>
                  <a:cubicBezTo>
                    <a:pt x="2" y="1"/>
                    <a:pt x="2" y="1"/>
                    <a:pt x="2" y="1"/>
                  </a:cubicBezTo>
                  <a:cubicBezTo>
                    <a:pt x="2" y="0"/>
                    <a:pt x="2" y="0"/>
                    <a:pt x="2" y="0"/>
                  </a:cubicBezTo>
                  <a:cubicBezTo>
                    <a:pt x="1" y="0"/>
                    <a:pt x="1"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1" name="Freeform 51"/>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close/>
                  <a:moveTo>
                    <a:pt x="5" y="242"/>
                  </a:moveTo>
                  <a:lnTo>
                    <a:pt x="0" y="275"/>
                  </a:lnTo>
                  <a:lnTo>
                    <a:pt x="7" y="285"/>
                  </a:lnTo>
                  <a:lnTo>
                    <a:pt x="9" y="282"/>
                  </a:lnTo>
                  <a:lnTo>
                    <a:pt x="19" y="263"/>
                  </a:lnTo>
                  <a:lnTo>
                    <a:pt x="16" y="259"/>
                  </a:lnTo>
                  <a:lnTo>
                    <a:pt x="5" y="280"/>
                  </a:lnTo>
                  <a:lnTo>
                    <a:pt x="7" y="247"/>
                  </a:lnTo>
                  <a:lnTo>
                    <a:pt x="5" y="242"/>
                  </a:lnTo>
                  <a:close/>
                  <a:moveTo>
                    <a:pt x="40" y="216"/>
                  </a:moveTo>
                  <a:lnTo>
                    <a:pt x="19" y="256"/>
                  </a:lnTo>
                  <a:lnTo>
                    <a:pt x="21" y="259"/>
                  </a:lnTo>
                  <a:lnTo>
                    <a:pt x="45" y="218"/>
                  </a:lnTo>
                  <a:lnTo>
                    <a:pt x="40" y="216"/>
                  </a:lnTo>
                  <a:close/>
                  <a:moveTo>
                    <a:pt x="7" y="202"/>
                  </a:moveTo>
                  <a:lnTo>
                    <a:pt x="7" y="202"/>
                  </a:lnTo>
                  <a:lnTo>
                    <a:pt x="5" y="237"/>
                  </a:lnTo>
                  <a:lnTo>
                    <a:pt x="7" y="242"/>
                  </a:lnTo>
                  <a:lnTo>
                    <a:pt x="12" y="202"/>
                  </a:lnTo>
                  <a:lnTo>
                    <a:pt x="7" y="202"/>
                  </a:lnTo>
                  <a:close/>
                  <a:moveTo>
                    <a:pt x="12" y="197"/>
                  </a:moveTo>
                  <a:lnTo>
                    <a:pt x="9" y="197"/>
                  </a:lnTo>
                  <a:lnTo>
                    <a:pt x="12" y="197"/>
                  </a:lnTo>
                  <a:lnTo>
                    <a:pt x="12" y="197"/>
                  </a:lnTo>
                  <a:close/>
                  <a:moveTo>
                    <a:pt x="16" y="147"/>
                  </a:moveTo>
                  <a:lnTo>
                    <a:pt x="12" y="154"/>
                  </a:lnTo>
                  <a:lnTo>
                    <a:pt x="7" y="195"/>
                  </a:lnTo>
                  <a:lnTo>
                    <a:pt x="12" y="190"/>
                  </a:lnTo>
                  <a:lnTo>
                    <a:pt x="16" y="147"/>
                  </a:lnTo>
                  <a:close/>
                  <a:moveTo>
                    <a:pt x="106" y="107"/>
                  </a:moveTo>
                  <a:lnTo>
                    <a:pt x="95" y="116"/>
                  </a:lnTo>
                  <a:lnTo>
                    <a:pt x="42" y="214"/>
                  </a:lnTo>
                  <a:lnTo>
                    <a:pt x="45" y="214"/>
                  </a:lnTo>
                  <a:lnTo>
                    <a:pt x="106" y="107"/>
                  </a:lnTo>
                  <a:close/>
                  <a:moveTo>
                    <a:pt x="111" y="85"/>
                  </a:moveTo>
                  <a:lnTo>
                    <a:pt x="102" y="102"/>
                  </a:lnTo>
                  <a:lnTo>
                    <a:pt x="113" y="93"/>
                  </a:lnTo>
                  <a:lnTo>
                    <a:pt x="113" y="90"/>
                  </a:lnTo>
                  <a:lnTo>
                    <a:pt x="111" y="85"/>
                  </a:lnTo>
                  <a:close/>
                  <a:moveTo>
                    <a:pt x="113" y="71"/>
                  </a:moveTo>
                  <a:lnTo>
                    <a:pt x="116" y="78"/>
                  </a:lnTo>
                  <a:lnTo>
                    <a:pt x="116" y="78"/>
                  </a:lnTo>
                  <a:lnTo>
                    <a:pt x="116" y="78"/>
                  </a:lnTo>
                  <a:lnTo>
                    <a:pt x="118" y="85"/>
                  </a:lnTo>
                  <a:lnTo>
                    <a:pt x="121" y="81"/>
                  </a:lnTo>
                  <a:lnTo>
                    <a:pt x="123" y="76"/>
                  </a:lnTo>
                  <a:lnTo>
                    <a:pt x="118" y="74"/>
                  </a:lnTo>
                  <a:lnTo>
                    <a:pt x="113" y="71"/>
                  </a:lnTo>
                  <a:close/>
                  <a:moveTo>
                    <a:pt x="21" y="64"/>
                  </a:moveTo>
                  <a:lnTo>
                    <a:pt x="16" y="76"/>
                  </a:lnTo>
                  <a:lnTo>
                    <a:pt x="16" y="90"/>
                  </a:lnTo>
                  <a:lnTo>
                    <a:pt x="14" y="97"/>
                  </a:lnTo>
                  <a:lnTo>
                    <a:pt x="12" y="145"/>
                  </a:lnTo>
                  <a:lnTo>
                    <a:pt x="16" y="140"/>
                  </a:lnTo>
                  <a:lnTo>
                    <a:pt x="19" y="93"/>
                  </a:lnTo>
                  <a:lnTo>
                    <a:pt x="21" y="88"/>
                  </a:lnTo>
                  <a:lnTo>
                    <a:pt x="21" y="64"/>
                  </a:lnTo>
                  <a:close/>
                  <a:moveTo>
                    <a:pt x="87" y="50"/>
                  </a:moveTo>
                  <a:lnTo>
                    <a:pt x="85" y="55"/>
                  </a:lnTo>
                  <a:lnTo>
                    <a:pt x="87" y="57"/>
                  </a:lnTo>
                  <a:lnTo>
                    <a:pt x="109" y="71"/>
                  </a:lnTo>
                  <a:lnTo>
                    <a:pt x="106" y="64"/>
                  </a:lnTo>
                  <a:lnTo>
                    <a:pt x="92" y="55"/>
                  </a:lnTo>
                  <a:lnTo>
                    <a:pt x="90" y="50"/>
                  </a:lnTo>
                  <a:lnTo>
                    <a:pt x="87" y="50"/>
                  </a:lnTo>
                  <a:close/>
                  <a:moveTo>
                    <a:pt x="42" y="14"/>
                  </a:moveTo>
                  <a:lnTo>
                    <a:pt x="42" y="19"/>
                  </a:lnTo>
                  <a:lnTo>
                    <a:pt x="83" y="52"/>
                  </a:lnTo>
                  <a:lnTo>
                    <a:pt x="85" y="47"/>
                  </a:lnTo>
                  <a:lnTo>
                    <a:pt x="42" y="14"/>
                  </a:lnTo>
                  <a:close/>
                  <a:moveTo>
                    <a:pt x="24" y="0"/>
                  </a:moveTo>
                  <a:lnTo>
                    <a:pt x="21" y="7"/>
                  </a:lnTo>
                  <a:lnTo>
                    <a:pt x="19" y="64"/>
                  </a:lnTo>
                  <a:lnTo>
                    <a:pt x="24" y="52"/>
                  </a:lnTo>
                  <a:lnTo>
                    <a:pt x="26" y="7"/>
                  </a:lnTo>
                  <a:lnTo>
                    <a:pt x="38" y="17"/>
                  </a:lnTo>
                  <a:lnTo>
                    <a:pt x="40" y="12"/>
                  </a:lnTo>
                  <a:lnTo>
                    <a:pt x="28" y="5"/>
                  </a:lnTo>
                  <a:lnTo>
                    <a:pt x="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2" name="Freeform 52"/>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moveTo>
                    <a:pt x="5" y="242"/>
                  </a:moveTo>
                  <a:lnTo>
                    <a:pt x="0" y="275"/>
                  </a:lnTo>
                  <a:lnTo>
                    <a:pt x="7" y="285"/>
                  </a:lnTo>
                  <a:lnTo>
                    <a:pt x="9" y="282"/>
                  </a:lnTo>
                  <a:lnTo>
                    <a:pt x="19" y="263"/>
                  </a:lnTo>
                  <a:lnTo>
                    <a:pt x="16" y="259"/>
                  </a:lnTo>
                  <a:lnTo>
                    <a:pt x="5" y="280"/>
                  </a:lnTo>
                  <a:lnTo>
                    <a:pt x="7" y="247"/>
                  </a:lnTo>
                  <a:lnTo>
                    <a:pt x="5" y="242"/>
                  </a:lnTo>
                  <a:moveTo>
                    <a:pt x="40" y="216"/>
                  </a:moveTo>
                  <a:lnTo>
                    <a:pt x="19" y="256"/>
                  </a:lnTo>
                  <a:lnTo>
                    <a:pt x="21" y="259"/>
                  </a:lnTo>
                  <a:lnTo>
                    <a:pt x="45" y="218"/>
                  </a:lnTo>
                  <a:lnTo>
                    <a:pt x="40" y="216"/>
                  </a:lnTo>
                  <a:moveTo>
                    <a:pt x="7" y="202"/>
                  </a:moveTo>
                  <a:lnTo>
                    <a:pt x="7" y="202"/>
                  </a:lnTo>
                  <a:lnTo>
                    <a:pt x="5" y="237"/>
                  </a:lnTo>
                  <a:lnTo>
                    <a:pt x="7" y="242"/>
                  </a:lnTo>
                  <a:lnTo>
                    <a:pt x="12" y="202"/>
                  </a:lnTo>
                  <a:lnTo>
                    <a:pt x="7" y="202"/>
                  </a:lnTo>
                  <a:moveTo>
                    <a:pt x="12" y="197"/>
                  </a:moveTo>
                  <a:lnTo>
                    <a:pt x="9" y="197"/>
                  </a:lnTo>
                  <a:lnTo>
                    <a:pt x="12" y="197"/>
                  </a:lnTo>
                  <a:lnTo>
                    <a:pt x="12" y="197"/>
                  </a:lnTo>
                  <a:moveTo>
                    <a:pt x="16" y="147"/>
                  </a:moveTo>
                  <a:lnTo>
                    <a:pt x="12" y="154"/>
                  </a:lnTo>
                  <a:lnTo>
                    <a:pt x="7" y="195"/>
                  </a:lnTo>
                  <a:lnTo>
                    <a:pt x="12" y="190"/>
                  </a:lnTo>
                  <a:lnTo>
                    <a:pt x="16" y="147"/>
                  </a:lnTo>
                  <a:moveTo>
                    <a:pt x="106" y="107"/>
                  </a:moveTo>
                  <a:lnTo>
                    <a:pt x="95" y="116"/>
                  </a:lnTo>
                  <a:lnTo>
                    <a:pt x="42" y="214"/>
                  </a:lnTo>
                  <a:lnTo>
                    <a:pt x="45" y="214"/>
                  </a:lnTo>
                  <a:lnTo>
                    <a:pt x="106" y="107"/>
                  </a:lnTo>
                  <a:moveTo>
                    <a:pt x="111" y="85"/>
                  </a:moveTo>
                  <a:lnTo>
                    <a:pt x="102" y="102"/>
                  </a:lnTo>
                  <a:lnTo>
                    <a:pt x="113" y="93"/>
                  </a:lnTo>
                  <a:lnTo>
                    <a:pt x="113" y="90"/>
                  </a:lnTo>
                  <a:lnTo>
                    <a:pt x="111" y="85"/>
                  </a:lnTo>
                  <a:moveTo>
                    <a:pt x="113" y="71"/>
                  </a:moveTo>
                  <a:lnTo>
                    <a:pt x="116" y="78"/>
                  </a:lnTo>
                  <a:lnTo>
                    <a:pt x="116" y="78"/>
                  </a:lnTo>
                  <a:lnTo>
                    <a:pt x="116" y="78"/>
                  </a:lnTo>
                  <a:lnTo>
                    <a:pt x="118" y="85"/>
                  </a:lnTo>
                  <a:lnTo>
                    <a:pt x="121" y="81"/>
                  </a:lnTo>
                  <a:lnTo>
                    <a:pt x="123" y="76"/>
                  </a:lnTo>
                  <a:lnTo>
                    <a:pt x="118" y="74"/>
                  </a:lnTo>
                  <a:lnTo>
                    <a:pt x="113" y="71"/>
                  </a:lnTo>
                  <a:moveTo>
                    <a:pt x="21" y="64"/>
                  </a:moveTo>
                  <a:lnTo>
                    <a:pt x="16" y="76"/>
                  </a:lnTo>
                  <a:lnTo>
                    <a:pt x="16" y="90"/>
                  </a:lnTo>
                  <a:lnTo>
                    <a:pt x="14" y="97"/>
                  </a:lnTo>
                  <a:lnTo>
                    <a:pt x="12" y="145"/>
                  </a:lnTo>
                  <a:lnTo>
                    <a:pt x="16" y="140"/>
                  </a:lnTo>
                  <a:lnTo>
                    <a:pt x="19" y="93"/>
                  </a:lnTo>
                  <a:lnTo>
                    <a:pt x="21" y="88"/>
                  </a:lnTo>
                  <a:lnTo>
                    <a:pt x="21" y="64"/>
                  </a:lnTo>
                  <a:moveTo>
                    <a:pt x="87" y="50"/>
                  </a:moveTo>
                  <a:lnTo>
                    <a:pt x="85" y="55"/>
                  </a:lnTo>
                  <a:lnTo>
                    <a:pt x="87" y="57"/>
                  </a:lnTo>
                  <a:lnTo>
                    <a:pt x="109" y="71"/>
                  </a:lnTo>
                  <a:lnTo>
                    <a:pt x="106" y="64"/>
                  </a:lnTo>
                  <a:lnTo>
                    <a:pt x="92" y="55"/>
                  </a:lnTo>
                  <a:lnTo>
                    <a:pt x="90" y="50"/>
                  </a:lnTo>
                  <a:lnTo>
                    <a:pt x="87" y="50"/>
                  </a:lnTo>
                  <a:moveTo>
                    <a:pt x="42" y="14"/>
                  </a:moveTo>
                  <a:lnTo>
                    <a:pt x="42" y="19"/>
                  </a:lnTo>
                  <a:lnTo>
                    <a:pt x="83" y="52"/>
                  </a:lnTo>
                  <a:lnTo>
                    <a:pt x="85" y="47"/>
                  </a:lnTo>
                  <a:lnTo>
                    <a:pt x="42" y="14"/>
                  </a:lnTo>
                  <a:moveTo>
                    <a:pt x="24" y="0"/>
                  </a:moveTo>
                  <a:lnTo>
                    <a:pt x="21" y="7"/>
                  </a:lnTo>
                  <a:lnTo>
                    <a:pt x="19" y="64"/>
                  </a:lnTo>
                  <a:lnTo>
                    <a:pt x="24" y="52"/>
                  </a:lnTo>
                  <a:lnTo>
                    <a:pt x="26" y="7"/>
                  </a:lnTo>
                  <a:lnTo>
                    <a:pt x="38" y="17"/>
                  </a:lnTo>
                  <a:lnTo>
                    <a:pt x="40" y="12"/>
                  </a:lnTo>
                  <a:lnTo>
                    <a:pt x="28" y="5"/>
                  </a:lnTo>
                  <a:lnTo>
                    <a:pt x="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3" name="Freeform 53"/>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close/>
                  <a:moveTo>
                    <a:pt x="7" y="223"/>
                  </a:moveTo>
                  <a:lnTo>
                    <a:pt x="73" y="275"/>
                  </a:lnTo>
                  <a:lnTo>
                    <a:pt x="73" y="271"/>
                  </a:lnTo>
                  <a:lnTo>
                    <a:pt x="23" y="233"/>
                  </a:lnTo>
                  <a:lnTo>
                    <a:pt x="7" y="223"/>
                  </a:lnTo>
                  <a:close/>
                  <a:moveTo>
                    <a:pt x="144" y="176"/>
                  </a:moveTo>
                  <a:lnTo>
                    <a:pt x="113" y="247"/>
                  </a:lnTo>
                  <a:lnTo>
                    <a:pt x="116" y="254"/>
                  </a:lnTo>
                  <a:lnTo>
                    <a:pt x="146" y="180"/>
                  </a:lnTo>
                  <a:lnTo>
                    <a:pt x="144" y="176"/>
                  </a:lnTo>
                  <a:close/>
                  <a:moveTo>
                    <a:pt x="78" y="142"/>
                  </a:moveTo>
                  <a:lnTo>
                    <a:pt x="59" y="159"/>
                  </a:lnTo>
                  <a:lnTo>
                    <a:pt x="56" y="164"/>
                  </a:lnTo>
                  <a:lnTo>
                    <a:pt x="2" y="214"/>
                  </a:lnTo>
                  <a:lnTo>
                    <a:pt x="0" y="216"/>
                  </a:lnTo>
                  <a:lnTo>
                    <a:pt x="9" y="221"/>
                  </a:lnTo>
                  <a:lnTo>
                    <a:pt x="4" y="218"/>
                  </a:lnTo>
                  <a:lnTo>
                    <a:pt x="56" y="169"/>
                  </a:lnTo>
                  <a:lnTo>
                    <a:pt x="61" y="164"/>
                  </a:lnTo>
                  <a:lnTo>
                    <a:pt x="80" y="145"/>
                  </a:lnTo>
                  <a:lnTo>
                    <a:pt x="78" y="142"/>
                  </a:lnTo>
                  <a:close/>
                  <a:moveTo>
                    <a:pt x="123" y="100"/>
                  </a:moveTo>
                  <a:lnTo>
                    <a:pt x="82" y="138"/>
                  </a:lnTo>
                  <a:lnTo>
                    <a:pt x="82" y="142"/>
                  </a:lnTo>
                  <a:lnTo>
                    <a:pt x="125" y="102"/>
                  </a:lnTo>
                  <a:lnTo>
                    <a:pt x="123" y="100"/>
                  </a:lnTo>
                  <a:close/>
                  <a:moveTo>
                    <a:pt x="213" y="19"/>
                  </a:moveTo>
                  <a:lnTo>
                    <a:pt x="213" y="19"/>
                  </a:lnTo>
                  <a:lnTo>
                    <a:pt x="213" y="19"/>
                  </a:lnTo>
                  <a:close/>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4" name="Freeform 54"/>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moveTo>
                    <a:pt x="7" y="223"/>
                  </a:moveTo>
                  <a:lnTo>
                    <a:pt x="73" y="275"/>
                  </a:lnTo>
                  <a:lnTo>
                    <a:pt x="73" y="271"/>
                  </a:lnTo>
                  <a:lnTo>
                    <a:pt x="23" y="233"/>
                  </a:lnTo>
                  <a:lnTo>
                    <a:pt x="7" y="223"/>
                  </a:lnTo>
                  <a:moveTo>
                    <a:pt x="144" y="176"/>
                  </a:moveTo>
                  <a:lnTo>
                    <a:pt x="113" y="247"/>
                  </a:lnTo>
                  <a:lnTo>
                    <a:pt x="116" y="254"/>
                  </a:lnTo>
                  <a:lnTo>
                    <a:pt x="146" y="180"/>
                  </a:lnTo>
                  <a:lnTo>
                    <a:pt x="144" y="176"/>
                  </a:lnTo>
                  <a:moveTo>
                    <a:pt x="78" y="142"/>
                  </a:moveTo>
                  <a:lnTo>
                    <a:pt x="59" y="159"/>
                  </a:lnTo>
                  <a:lnTo>
                    <a:pt x="56" y="164"/>
                  </a:lnTo>
                  <a:lnTo>
                    <a:pt x="2" y="214"/>
                  </a:lnTo>
                  <a:lnTo>
                    <a:pt x="0" y="216"/>
                  </a:lnTo>
                  <a:lnTo>
                    <a:pt x="9" y="221"/>
                  </a:lnTo>
                  <a:lnTo>
                    <a:pt x="4" y="218"/>
                  </a:lnTo>
                  <a:lnTo>
                    <a:pt x="56" y="169"/>
                  </a:lnTo>
                  <a:lnTo>
                    <a:pt x="61" y="164"/>
                  </a:lnTo>
                  <a:lnTo>
                    <a:pt x="80" y="145"/>
                  </a:lnTo>
                  <a:lnTo>
                    <a:pt x="78" y="142"/>
                  </a:lnTo>
                  <a:moveTo>
                    <a:pt x="123" y="100"/>
                  </a:moveTo>
                  <a:lnTo>
                    <a:pt x="82" y="138"/>
                  </a:lnTo>
                  <a:lnTo>
                    <a:pt x="82" y="142"/>
                  </a:lnTo>
                  <a:lnTo>
                    <a:pt x="125" y="102"/>
                  </a:lnTo>
                  <a:lnTo>
                    <a:pt x="123" y="100"/>
                  </a:lnTo>
                  <a:moveTo>
                    <a:pt x="213" y="19"/>
                  </a:moveTo>
                  <a:lnTo>
                    <a:pt x="213" y="19"/>
                  </a:lnTo>
                  <a:lnTo>
                    <a:pt x="213" y="19"/>
                  </a:lnTo>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5" name="Freeform 55"/>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close/>
                  <a:moveTo>
                    <a:pt x="59" y="209"/>
                  </a:moveTo>
                  <a:lnTo>
                    <a:pt x="12" y="254"/>
                  </a:lnTo>
                  <a:lnTo>
                    <a:pt x="17" y="259"/>
                  </a:lnTo>
                  <a:lnTo>
                    <a:pt x="62" y="214"/>
                  </a:lnTo>
                  <a:lnTo>
                    <a:pt x="59" y="209"/>
                  </a:lnTo>
                  <a:close/>
                  <a:moveTo>
                    <a:pt x="50" y="195"/>
                  </a:moveTo>
                  <a:lnTo>
                    <a:pt x="7" y="249"/>
                  </a:lnTo>
                  <a:lnTo>
                    <a:pt x="12" y="254"/>
                  </a:lnTo>
                  <a:lnTo>
                    <a:pt x="52" y="200"/>
                  </a:lnTo>
                  <a:lnTo>
                    <a:pt x="50" y="195"/>
                  </a:lnTo>
                  <a:close/>
                  <a:moveTo>
                    <a:pt x="78" y="192"/>
                  </a:moveTo>
                  <a:lnTo>
                    <a:pt x="66" y="204"/>
                  </a:lnTo>
                  <a:lnTo>
                    <a:pt x="64" y="207"/>
                  </a:lnTo>
                  <a:lnTo>
                    <a:pt x="64" y="207"/>
                  </a:lnTo>
                  <a:lnTo>
                    <a:pt x="66" y="209"/>
                  </a:lnTo>
                  <a:lnTo>
                    <a:pt x="69" y="207"/>
                  </a:lnTo>
                  <a:lnTo>
                    <a:pt x="78" y="197"/>
                  </a:lnTo>
                  <a:lnTo>
                    <a:pt x="81" y="195"/>
                  </a:lnTo>
                  <a:lnTo>
                    <a:pt x="78" y="192"/>
                  </a:lnTo>
                  <a:close/>
                  <a:moveTo>
                    <a:pt x="66" y="173"/>
                  </a:moveTo>
                  <a:lnTo>
                    <a:pt x="57" y="188"/>
                  </a:lnTo>
                  <a:lnTo>
                    <a:pt x="52" y="190"/>
                  </a:lnTo>
                  <a:lnTo>
                    <a:pt x="52" y="192"/>
                  </a:lnTo>
                  <a:lnTo>
                    <a:pt x="55" y="195"/>
                  </a:lnTo>
                  <a:lnTo>
                    <a:pt x="55" y="195"/>
                  </a:lnTo>
                  <a:lnTo>
                    <a:pt x="59" y="190"/>
                  </a:lnTo>
                  <a:lnTo>
                    <a:pt x="69" y="178"/>
                  </a:lnTo>
                  <a:lnTo>
                    <a:pt x="66" y="173"/>
                  </a:lnTo>
                  <a:close/>
                  <a:moveTo>
                    <a:pt x="97" y="173"/>
                  </a:moveTo>
                  <a:lnTo>
                    <a:pt x="83" y="188"/>
                  </a:lnTo>
                  <a:lnTo>
                    <a:pt x="83" y="188"/>
                  </a:lnTo>
                  <a:lnTo>
                    <a:pt x="85" y="192"/>
                  </a:lnTo>
                  <a:lnTo>
                    <a:pt x="102" y="176"/>
                  </a:lnTo>
                  <a:lnTo>
                    <a:pt x="102" y="176"/>
                  </a:lnTo>
                  <a:lnTo>
                    <a:pt x="97" y="173"/>
                  </a:lnTo>
                  <a:close/>
                  <a:moveTo>
                    <a:pt x="76" y="162"/>
                  </a:moveTo>
                  <a:lnTo>
                    <a:pt x="69" y="171"/>
                  </a:lnTo>
                  <a:lnTo>
                    <a:pt x="71" y="173"/>
                  </a:lnTo>
                  <a:lnTo>
                    <a:pt x="76" y="166"/>
                  </a:lnTo>
                  <a:lnTo>
                    <a:pt x="78" y="164"/>
                  </a:lnTo>
                  <a:lnTo>
                    <a:pt x="76" y="162"/>
                  </a:lnTo>
                  <a:close/>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close/>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close/>
                  <a:moveTo>
                    <a:pt x="194" y="0"/>
                  </a:moveTo>
                  <a:lnTo>
                    <a:pt x="194" y="0"/>
                  </a:lnTo>
                  <a:lnTo>
                    <a:pt x="213" y="67"/>
                  </a:lnTo>
                  <a:lnTo>
                    <a:pt x="216" y="67"/>
                  </a:lnTo>
                  <a:lnTo>
                    <a:pt x="213" y="64"/>
                  </a:lnTo>
                  <a:lnTo>
                    <a:pt x="213" y="59"/>
                  </a:lnTo>
                  <a:lnTo>
                    <a:pt x="211" y="52"/>
                  </a:lnTo>
                  <a:lnTo>
                    <a:pt x="211" y="52"/>
                  </a:lnTo>
                  <a:lnTo>
                    <a:pt x="208" y="45"/>
                  </a:lnTo>
                  <a:lnTo>
                    <a:pt x="197" y="10"/>
                  </a:lnTo>
                  <a:lnTo>
                    <a:pt x="19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6" name="Freeform 56"/>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moveTo>
                    <a:pt x="59" y="209"/>
                  </a:moveTo>
                  <a:lnTo>
                    <a:pt x="12" y="254"/>
                  </a:lnTo>
                  <a:lnTo>
                    <a:pt x="17" y="259"/>
                  </a:lnTo>
                  <a:lnTo>
                    <a:pt x="62" y="214"/>
                  </a:lnTo>
                  <a:lnTo>
                    <a:pt x="59" y="209"/>
                  </a:lnTo>
                  <a:moveTo>
                    <a:pt x="50" y="195"/>
                  </a:moveTo>
                  <a:lnTo>
                    <a:pt x="7" y="249"/>
                  </a:lnTo>
                  <a:lnTo>
                    <a:pt x="12" y="254"/>
                  </a:lnTo>
                  <a:lnTo>
                    <a:pt x="52" y="200"/>
                  </a:lnTo>
                  <a:lnTo>
                    <a:pt x="50" y="195"/>
                  </a:lnTo>
                  <a:moveTo>
                    <a:pt x="78" y="192"/>
                  </a:moveTo>
                  <a:lnTo>
                    <a:pt x="66" y="204"/>
                  </a:lnTo>
                  <a:lnTo>
                    <a:pt x="64" y="207"/>
                  </a:lnTo>
                  <a:lnTo>
                    <a:pt x="64" y="207"/>
                  </a:lnTo>
                  <a:lnTo>
                    <a:pt x="66" y="209"/>
                  </a:lnTo>
                  <a:lnTo>
                    <a:pt x="69" y="207"/>
                  </a:lnTo>
                  <a:lnTo>
                    <a:pt x="78" y="197"/>
                  </a:lnTo>
                  <a:lnTo>
                    <a:pt x="81" y="195"/>
                  </a:lnTo>
                  <a:lnTo>
                    <a:pt x="78" y="192"/>
                  </a:lnTo>
                  <a:moveTo>
                    <a:pt x="66" y="173"/>
                  </a:moveTo>
                  <a:lnTo>
                    <a:pt x="57" y="188"/>
                  </a:lnTo>
                  <a:lnTo>
                    <a:pt x="52" y="190"/>
                  </a:lnTo>
                  <a:lnTo>
                    <a:pt x="52" y="192"/>
                  </a:lnTo>
                  <a:lnTo>
                    <a:pt x="55" y="195"/>
                  </a:lnTo>
                  <a:lnTo>
                    <a:pt x="55" y="195"/>
                  </a:lnTo>
                  <a:lnTo>
                    <a:pt x="59" y="190"/>
                  </a:lnTo>
                  <a:lnTo>
                    <a:pt x="69" y="178"/>
                  </a:lnTo>
                  <a:lnTo>
                    <a:pt x="66" y="173"/>
                  </a:lnTo>
                  <a:moveTo>
                    <a:pt x="97" y="173"/>
                  </a:moveTo>
                  <a:lnTo>
                    <a:pt x="83" y="188"/>
                  </a:lnTo>
                  <a:lnTo>
                    <a:pt x="83" y="188"/>
                  </a:lnTo>
                  <a:lnTo>
                    <a:pt x="85" y="192"/>
                  </a:lnTo>
                  <a:lnTo>
                    <a:pt x="102" y="176"/>
                  </a:lnTo>
                  <a:lnTo>
                    <a:pt x="102" y="176"/>
                  </a:lnTo>
                  <a:lnTo>
                    <a:pt x="97" y="173"/>
                  </a:lnTo>
                  <a:moveTo>
                    <a:pt x="76" y="162"/>
                  </a:moveTo>
                  <a:lnTo>
                    <a:pt x="69" y="171"/>
                  </a:lnTo>
                  <a:lnTo>
                    <a:pt x="71" y="173"/>
                  </a:lnTo>
                  <a:lnTo>
                    <a:pt x="76" y="166"/>
                  </a:lnTo>
                  <a:lnTo>
                    <a:pt x="78" y="164"/>
                  </a:lnTo>
                  <a:lnTo>
                    <a:pt x="76" y="162"/>
                  </a:lnTo>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moveTo>
                    <a:pt x="194" y="0"/>
                  </a:moveTo>
                  <a:lnTo>
                    <a:pt x="194" y="0"/>
                  </a:lnTo>
                  <a:lnTo>
                    <a:pt x="213" y="67"/>
                  </a:lnTo>
                  <a:lnTo>
                    <a:pt x="216" y="67"/>
                  </a:lnTo>
                  <a:lnTo>
                    <a:pt x="213" y="64"/>
                  </a:lnTo>
                  <a:lnTo>
                    <a:pt x="213" y="59"/>
                  </a:lnTo>
                  <a:lnTo>
                    <a:pt x="211" y="52"/>
                  </a:lnTo>
                  <a:lnTo>
                    <a:pt x="211" y="52"/>
                  </a:lnTo>
                  <a:lnTo>
                    <a:pt x="208" y="45"/>
                  </a:lnTo>
                  <a:lnTo>
                    <a:pt x="197" y="10"/>
                  </a:lnTo>
                  <a:lnTo>
                    <a:pt x="19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7" name="Freeform 57"/>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close/>
                  <a:moveTo>
                    <a:pt x="36" y="5"/>
                  </a:moveTo>
                  <a:lnTo>
                    <a:pt x="36" y="5"/>
                  </a:lnTo>
                  <a:lnTo>
                    <a:pt x="36" y="5"/>
                  </a:lnTo>
                  <a:close/>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8" name="Freeform 58"/>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moveTo>
                    <a:pt x="36" y="5"/>
                  </a:moveTo>
                  <a:lnTo>
                    <a:pt x="36" y="5"/>
                  </a:lnTo>
                  <a:lnTo>
                    <a:pt x="36" y="5"/>
                  </a:lnTo>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9" name="Freeform 59"/>
            <p:cNvSpPr>
              <a:spLocks noEditPoints="1"/>
            </p:cNvSpPr>
            <p:nvPr/>
          </p:nvSpPr>
          <p:spPr bwMode="auto">
            <a:xfrm>
              <a:off x="7071309" y="3356901"/>
              <a:ext cx="728154" cy="853876"/>
            </a:xfrm>
            <a:custGeom>
              <a:avLst/>
              <a:gdLst>
                <a:gd name="T0" fmla="*/ 58 w 172"/>
                <a:gd name="T1" fmla="*/ 207 h 221"/>
                <a:gd name="T2" fmla="*/ 85 w 172"/>
                <a:gd name="T3" fmla="*/ 204 h 221"/>
                <a:gd name="T4" fmla="*/ 104 w 172"/>
                <a:gd name="T5" fmla="*/ 198 h 221"/>
                <a:gd name="T6" fmla="*/ 87 w 172"/>
                <a:gd name="T7" fmla="*/ 203 h 221"/>
                <a:gd name="T8" fmla="*/ 104 w 172"/>
                <a:gd name="T9" fmla="*/ 198 h 221"/>
                <a:gd name="T10" fmla="*/ 106 w 172"/>
                <a:gd name="T11" fmla="*/ 197 h 221"/>
                <a:gd name="T12" fmla="*/ 136 w 172"/>
                <a:gd name="T13" fmla="*/ 193 h 221"/>
                <a:gd name="T14" fmla="*/ 0 w 172"/>
                <a:gd name="T15" fmla="*/ 176 h 221"/>
                <a:gd name="T16" fmla="*/ 0 w 172"/>
                <a:gd name="T17" fmla="*/ 221 h 221"/>
                <a:gd name="T18" fmla="*/ 30 w 172"/>
                <a:gd name="T19" fmla="*/ 215 h 221"/>
                <a:gd name="T20" fmla="*/ 2 w 172"/>
                <a:gd name="T21" fmla="*/ 219 h 221"/>
                <a:gd name="T22" fmla="*/ 0 w 172"/>
                <a:gd name="T23" fmla="*/ 176 h 221"/>
                <a:gd name="T24" fmla="*/ 0 w 172"/>
                <a:gd name="T25" fmla="*/ 174 h 221"/>
                <a:gd name="T26" fmla="*/ 2 w 172"/>
                <a:gd name="T27" fmla="*/ 176 h 221"/>
                <a:gd name="T28" fmla="*/ 1 w 172"/>
                <a:gd name="T29" fmla="*/ 173 h 221"/>
                <a:gd name="T30" fmla="*/ 0 w 172"/>
                <a:gd name="T31" fmla="*/ 167 h 221"/>
                <a:gd name="T32" fmla="*/ 2 w 172"/>
                <a:gd name="T33" fmla="*/ 171 h 221"/>
                <a:gd name="T34" fmla="*/ 2 w 172"/>
                <a:gd name="T35" fmla="*/ 166 h 221"/>
                <a:gd name="T36" fmla="*/ 136 w 172"/>
                <a:gd name="T37" fmla="*/ 145 h 221"/>
                <a:gd name="T38" fmla="*/ 139 w 172"/>
                <a:gd name="T39" fmla="*/ 149 h 221"/>
                <a:gd name="T40" fmla="*/ 154 w 172"/>
                <a:gd name="T41" fmla="*/ 167 h 221"/>
                <a:gd name="T42" fmla="*/ 169 w 172"/>
                <a:gd name="T43" fmla="*/ 184 h 221"/>
                <a:gd name="T44" fmla="*/ 162 w 172"/>
                <a:gd name="T45" fmla="*/ 188 h 221"/>
                <a:gd name="T46" fmla="*/ 172 w 172"/>
                <a:gd name="T47" fmla="*/ 185 h 221"/>
                <a:gd name="T48" fmla="*/ 156 w 172"/>
                <a:gd name="T49" fmla="*/ 167 h 221"/>
                <a:gd name="T50" fmla="*/ 141 w 172"/>
                <a:gd name="T51" fmla="*/ 149 h 221"/>
                <a:gd name="T52" fmla="*/ 137 w 172"/>
                <a:gd name="T53" fmla="*/ 144 h 221"/>
                <a:gd name="T54" fmla="*/ 102 w 172"/>
                <a:gd name="T55" fmla="*/ 106 h 221"/>
                <a:gd name="T56" fmla="*/ 135 w 172"/>
                <a:gd name="T57" fmla="*/ 143 h 221"/>
                <a:gd name="T58" fmla="*/ 104 w 172"/>
                <a:gd name="T59" fmla="*/ 105 h 221"/>
                <a:gd name="T60" fmla="*/ 98 w 172"/>
                <a:gd name="T61" fmla="*/ 102 h 221"/>
                <a:gd name="T62" fmla="*/ 103 w 172"/>
                <a:gd name="T63" fmla="*/ 104 h 221"/>
                <a:gd name="T64" fmla="*/ 84 w 172"/>
                <a:gd name="T65" fmla="*/ 82 h 221"/>
                <a:gd name="T66" fmla="*/ 84 w 172"/>
                <a:gd name="T67" fmla="*/ 85 h 221"/>
                <a:gd name="T68" fmla="*/ 99 w 172"/>
                <a:gd name="T69" fmla="*/ 99 h 221"/>
                <a:gd name="T70" fmla="*/ 45 w 172"/>
                <a:gd name="T71" fmla="*/ 40 h 221"/>
                <a:gd name="T72" fmla="*/ 59 w 172"/>
                <a:gd name="T73" fmla="*/ 56 h 221"/>
                <a:gd name="T74" fmla="*/ 76 w 172"/>
                <a:gd name="T75" fmla="*/ 76 h 221"/>
                <a:gd name="T76" fmla="*/ 81 w 172"/>
                <a:gd name="T77" fmla="*/ 79 h 221"/>
                <a:gd name="T78" fmla="*/ 77 w 172"/>
                <a:gd name="T79" fmla="*/ 74 h 221"/>
                <a:gd name="T80" fmla="*/ 60 w 172"/>
                <a:gd name="T81" fmla="*/ 55 h 221"/>
                <a:gd name="T82" fmla="*/ 45 w 172"/>
                <a:gd name="T83" fmla="*/ 40 h 221"/>
                <a:gd name="T84" fmla="*/ 0 w 172"/>
                <a:gd name="T85" fmla="*/ 49 h 221"/>
                <a:gd name="T86" fmla="*/ 0 w 172"/>
                <a:gd name="T87" fmla="*/ 71 h 221"/>
                <a:gd name="T88" fmla="*/ 0 w 172"/>
                <a:gd name="T89" fmla="*/ 165 h 221"/>
                <a:gd name="T90" fmla="*/ 2 w 172"/>
                <a:gd name="T91" fmla="*/ 73 h 221"/>
                <a:gd name="T92" fmla="*/ 2 w 172"/>
                <a:gd name="T93" fmla="*/ 51 h 221"/>
                <a:gd name="T94" fmla="*/ 2 w 172"/>
                <a:gd name="T95" fmla="*/ 30 h 221"/>
                <a:gd name="T96" fmla="*/ 0 w 172"/>
                <a:gd name="T97" fmla="*/ 5 h 221"/>
                <a:gd name="T98" fmla="*/ 2 w 172"/>
                <a:gd name="T99" fmla="*/ 28 h 221"/>
                <a:gd name="T100" fmla="*/ 0 w 172"/>
                <a:gd name="T101" fmla="*/ 5 h 221"/>
                <a:gd name="T102" fmla="*/ 12 w 172"/>
                <a:gd name="T103" fmla="*/ 1 h 221"/>
                <a:gd name="T104" fmla="*/ 46 w 172"/>
                <a:gd name="T105" fmla="*/ 3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 h="221">
                  <a:moveTo>
                    <a:pt x="86" y="201"/>
                  </a:moveTo>
                  <a:cubicBezTo>
                    <a:pt x="58" y="207"/>
                    <a:pt x="58" y="207"/>
                    <a:pt x="58" y="207"/>
                  </a:cubicBezTo>
                  <a:cubicBezTo>
                    <a:pt x="58" y="208"/>
                    <a:pt x="58" y="209"/>
                    <a:pt x="59" y="209"/>
                  </a:cubicBezTo>
                  <a:cubicBezTo>
                    <a:pt x="85" y="204"/>
                    <a:pt x="85" y="204"/>
                    <a:pt x="85" y="204"/>
                  </a:cubicBezTo>
                  <a:cubicBezTo>
                    <a:pt x="86" y="201"/>
                    <a:pt x="86" y="201"/>
                    <a:pt x="86" y="201"/>
                  </a:cubicBezTo>
                  <a:moveTo>
                    <a:pt x="104" y="198"/>
                  </a:moveTo>
                  <a:cubicBezTo>
                    <a:pt x="89" y="201"/>
                    <a:pt x="89" y="201"/>
                    <a:pt x="89" y="201"/>
                  </a:cubicBezTo>
                  <a:cubicBezTo>
                    <a:pt x="87" y="203"/>
                    <a:pt x="87" y="203"/>
                    <a:pt x="87" y="203"/>
                  </a:cubicBezTo>
                  <a:cubicBezTo>
                    <a:pt x="104" y="200"/>
                    <a:pt x="104" y="200"/>
                    <a:pt x="104" y="200"/>
                  </a:cubicBezTo>
                  <a:cubicBezTo>
                    <a:pt x="104" y="198"/>
                    <a:pt x="104" y="198"/>
                    <a:pt x="104" y="198"/>
                  </a:cubicBezTo>
                  <a:moveTo>
                    <a:pt x="134" y="192"/>
                  </a:moveTo>
                  <a:cubicBezTo>
                    <a:pt x="106" y="197"/>
                    <a:pt x="106" y="197"/>
                    <a:pt x="106" y="197"/>
                  </a:cubicBezTo>
                  <a:cubicBezTo>
                    <a:pt x="106" y="199"/>
                    <a:pt x="106" y="199"/>
                    <a:pt x="106" y="199"/>
                  </a:cubicBezTo>
                  <a:cubicBezTo>
                    <a:pt x="136" y="193"/>
                    <a:pt x="136" y="193"/>
                    <a:pt x="136" y="193"/>
                  </a:cubicBezTo>
                  <a:cubicBezTo>
                    <a:pt x="135" y="193"/>
                    <a:pt x="135" y="192"/>
                    <a:pt x="134" y="192"/>
                  </a:cubicBezTo>
                  <a:moveTo>
                    <a:pt x="0" y="176"/>
                  </a:moveTo>
                  <a:cubicBezTo>
                    <a:pt x="0" y="219"/>
                    <a:pt x="0" y="219"/>
                    <a:pt x="0" y="219"/>
                  </a:cubicBezTo>
                  <a:cubicBezTo>
                    <a:pt x="0" y="221"/>
                    <a:pt x="0" y="221"/>
                    <a:pt x="0" y="221"/>
                  </a:cubicBezTo>
                  <a:cubicBezTo>
                    <a:pt x="2" y="221"/>
                    <a:pt x="2" y="221"/>
                    <a:pt x="2" y="221"/>
                  </a:cubicBezTo>
                  <a:cubicBezTo>
                    <a:pt x="30" y="215"/>
                    <a:pt x="30" y="215"/>
                    <a:pt x="30" y="215"/>
                  </a:cubicBezTo>
                  <a:cubicBezTo>
                    <a:pt x="30" y="214"/>
                    <a:pt x="30" y="214"/>
                    <a:pt x="30" y="213"/>
                  </a:cubicBezTo>
                  <a:cubicBezTo>
                    <a:pt x="2" y="219"/>
                    <a:pt x="2" y="219"/>
                    <a:pt x="2" y="219"/>
                  </a:cubicBezTo>
                  <a:cubicBezTo>
                    <a:pt x="2" y="178"/>
                    <a:pt x="2" y="178"/>
                    <a:pt x="2" y="178"/>
                  </a:cubicBezTo>
                  <a:cubicBezTo>
                    <a:pt x="0" y="176"/>
                    <a:pt x="0" y="176"/>
                    <a:pt x="0" y="176"/>
                  </a:cubicBezTo>
                  <a:moveTo>
                    <a:pt x="1" y="173"/>
                  </a:moveTo>
                  <a:cubicBezTo>
                    <a:pt x="0" y="174"/>
                    <a:pt x="0" y="174"/>
                    <a:pt x="0" y="174"/>
                  </a:cubicBezTo>
                  <a:cubicBezTo>
                    <a:pt x="0" y="174"/>
                    <a:pt x="0" y="174"/>
                    <a:pt x="0" y="174"/>
                  </a:cubicBezTo>
                  <a:cubicBezTo>
                    <a:pt x="2" y="176"/>
                    <a:pt x="2" y="176"/>
                    <a:pt x="2" y="176"/>
                  </a:cubicBezTo>
                  <a:cubicBezTo>
                    <a:pt x="2" y="174"/>
                    <a:pt x="2" y="174"/>
                    <a:pt x="2" y="174"/>
                  </a:cubicBezTo>
                  <a:cubicBezTo>
                    <a:pt x="1" y="173"/>
                    <a:pt x="1" y="173"/>
                    <a:pt x="1" y="173"/>
                  </a:cubicBezTo>
                  <a:moveTo>
                    <a:pt x="2" y="166"/>
                  </a:moveTo>
                  <a:cubicBezTo>
                    <a:pt x="0" y="167"/>
                    <a:pt x="0" y="167"/>
                    <a:pt x="0" y="167"/>
                  </a:cubicBezTo>
                  <a:cubicBezTo>
                    <a:pt x="0" y="170"/>
                    <a:pt x="0" y="170"/>
                    <a:pt x="0" y="170"/>
                  </a:cubicBezTo>
                  <a:cubicBezTo>
                    <a:pt x="2" y="171"/>
                    <a:pt x="2" y="171"/>
                    <a:pt x="2" y="171"/>
                  </a:cubicBezTo>
                  <a:cubicBezTo>
                    <a:pt x="2" y="171"/>
                    <a:pt x="2" y="171"/>
                    <a:pt x="2" y="171"/>
                  </a:cubicBezTo>
                  <a:cubicBezTo>
                    <a:pt x="2" y="166"/>
                    <a:pt x="2" y="166"/>
                    <a:pt x="2" y="166"/>
                  </a:cubicBezTo>
                  <a:moveTo>
                    <a:pt x="137" y="144"/>
                  </a:moveTo>
                  <a:cubicBezTo>
                    <a:pt x="136" y="145"/>
                    <a:pt x="136" y="145"/>
                    <a:pt x="136" y="145"/>
                  </a:cubicBezTo>
                  <a:cubicBezTo>
                    <a:pt x="136" y="145"/>
                    <a:pt x="136" y="145"/>
                    <a:pt x="136" y="145"/>
                  </a:cubicBezTo>
                  <a:cubicBezTo>
                    <a:pt x="139" y="149"/>
                    <a:pt x="139" y="149"/>
                    <a:pt x="139" y="149"/>
                  </a:cubicBezTo>
                  <a:cubicBezTo>
                    <a:pt x="142" y="152"/>
                    <a:pt x="142" y="152"/>
                    <a:pt x="142" y="152"/>
                  </a:cubicBezTo>
                  <a:cubicBezTo>
                    <a:pt x="154" y="167"/>
                    <a:pt x="154" y="167"/>
                    <a:pt x="154" y="167"/>
                  </a:cubicBezTo>
                  <a:cubicBezTo>
                    <a:pt x="155" y="168"/>
                    <a:pt x="155" y="168"/>
                    <a:pt x="155" y="168"/>
                  </a:cubicBezTo>
                  <a:cubicBezTo>
                    <a:pt x="169" y="184"/>
                    <a:pt x="169" y="184"/>
                    <a:pt x="169" y="184"/>
                  </a:cubicBezTo>
                  <a:cubicBezTo>
                    <a:pt x="162" y="186"/>
                    <a:pt x="162" y="186"/>
                    <a:pt x="162" y="186"/>
                  </a:cubicBezTo>
                  <a:cubicBezTo>
                    <a:pt x="162" y="186"/>
                    <a:pt x="162" y="187"/>
                    <a:pt x="162" y="188"/>
                  </a:cubicBezTo>
                  <a:cubicBezTo>
                    <a:pt x="169" y="186"/>
                    <a:pt x="169" y="186"/>
                    <a:pt x="169" y="186"/>
                  </a:cubicBezTo>
                  <a:cubicBezTo>
                    <a:pt x="172" y="185"/>
                    <a:pt x="172" y="185"/>
                    <a:pt x="172" y="185"/>
                  </a:cubicBezTo>
                  <a:cubicBezTo>
                    <a:pt x="170" y="183"/>
                    <a:pt x="170" y="183"/>
                    <a:pt x="170" y="183"/>
                  </a:cubicBezTo>
                  <a:cubicBezTo>
                    <a:pt x="156" y="167"/>
                    <a:pt x="156" y="167"/>
                    <a:pt x="156" y="167"/>
                  </a:cubicBezTo>
                  <a:cubicBezTo>
                    <a:pt x="155" y="165"/>
                    <a:pt x="155" y="165"/>
                    <a:pt x="155" y="165"/>
                  </a:cubicBezTo>
                  <a:cubicBezTo>
                    <a:pt x="141" y="149"/>
                    <a:pt x="141" y="149"/>
                    <a:pt x="141" y="149"/>
                  </a:cubicBezTo>
                  <a:cubicBezTo>
                    <a:pt x="138" y="146"/>
                    <a:pt x="138" y="146"/>
                    <a:pt x="138" y="146"/>
                  </a:cubicBezTo>
                  <a:cubicBezTo>
                    <a:pt x="137" y="144"/>
                    <a:pt x="137" y="144"/>
                    <a:pt x="137" y="144"/>
                  </a:cubicBezTo>
                  <a:moveTo>
                    <a:pt x="104" y="105"/>
                  </a:moveTo>
                  <a:cubicBezTo>
                    <a:pt x="102" y="106"/>
                    <a:pt x="102" y="106"/>
                    <a:pt x="102" y="106"/>
                  </a:cubicBezTo>
                  <a:cubicBezTo>
                    <a:pt x="134" y="143"/>
                    <a:pt x="134" y="143"/>
                    <a:pt x="134" y="143"/>
                  </a:cubicBezTo>
                  <a:cubicBezTo>
                    <a:pt x="135" y="143"/>
                    <a:pt x="135" y="143"/>
                    <a:pt x="135" y="143"/>
                  </a:cubicBezTo>
                  <a:cubicBezTo>
                    <a:pt x="136" y="142"/>
                    <a:pt x="136" y="142"/>
                    <a:pt x="136" y="142"/>
                  </a:cubicBezTo>
                  <a:cubicBezTo>
                    <a:pt x="104" y="105"/>
                    <a:pt x="104" y="105"/>
                    <a:pt x="104" y="105"/>
                  </a:cubicBezTo>
                  <a:moveTo>
                    <a:pt x="100" y="101"/>
                  </a:moveTo>
                  <a:cubicBezTo>
                    <a:pt x="98" y="102"/>
                    <a:pt x="98" y="102"/>
                    <a:pt x="98" y="102"/>
                  </a:cubicBezTo>
                  <a:cubicBezTo>
                    <a:pt x="101" y="105"/>
                    <a:pt x="101" y="105"/>
                    <a:pt x="101" y="105"/>
                  </a:cubicBezTo>
                  <a:cubicBezTo>
                    <a:pt x="103" y="104"/>
                    <a:pt x="103" y="104"/>
                    <a:pt x="103" y="104"/>
                  </a:cubicBezTo>
                  <a:cubicBezTo>
                    <a:pt x="100" y="101"/>
                    <a:pt x="100" y="101"/>
                    <a:pt x="100" y="101"/>
                  </a:cubicBezTo>
                  <a:moveTo>
                    <a:pt x="84" y="82"/>
                  </a:moveTo>
                  <a:cubicBezTo>
                    <a:pt x="84" y="84"/>
                    <a:pt x="84" y="84"/>
                    <a:pt x="84" y="84"/>
                  </a:cubicBezTo>
                  <a:cubicBezTo>
                    <a:pt x="84" y="85"/>
                    <a:pt x="84" y="85"/>
                    <a:pt x="84" y="85"/>
                  </a:cubicBezTo>
                  <a:cubicBezTo>
                    <a:pt x="97" y="100"/>
                    <a:pt x="97" y="100"/>
                    <a:pt x="97" y="100"/>
                  </a:cubicBezTo>
                  <a:cubicBezTo>
                    <a:pt x="99" y="99"/>
                    <a:pt x="99" y="99"/>
                    <a:pt x="99" y="99"/>
                  </a:cubicBezTo>
                  <a:cubicBezTo>
                    <a:pt x="84" y="82"/>
                    <a:pt x="84" y="82"/>
                    <a:pt x="84" y="82"/>
                  </a:cubicBezTo>
                  <a:moveTo>
                    <a:pt x="45" y="40"/>
                  </a:moveTo>
                  <a:cubicBezTo>
                    <a:pt x="58" y="54"/>
                    <a:pt x="58" y="54"/>
                    <a:pt x="58" y="54"/>
                  </a:cubicBezTo>
                  <a:cubicBezTo>
                    <a:pt x="59" y="56"/>
                    <a:pt x="59" y="56"/>
                    <a:pt x="59" y="56"/>
                  </a:cubicBezTo>
                  <a:cubicBezTo>
                    <a:pt x="74" y="74"/>
                    <a:pt x="74" y="74"/>
                    <a:pt x="74" y="74"/>
                  </a:cubicBezTo>
                  <a:cubicBezTo>
                    <a:pt x="76" y="76"/>
                    <a:pt x="76" y="76"/>
                    <a:pt x="76" y="76"/>
                  </a:cubicBezTo>
                  <a:cubicBezTo>
                    <a:pt x="82" y="82"/>
                    <a:pt x="82" y="82"/>
                    <a:pt x="82" y="82"/>
                  </a:cubicBezTo>
                  <a:cubicBezTo>
                    <a:pt x="81" y="79"/>
                    <a:pt x="81" y="79"/>
                    <a:pt x="81" y="79"/>
                  </a:cubicBezTo>
                  <a:cubicBezTo>
                    <a:pt x="78" y="76"/>
                    <a:pt x="78" y="76"/>
                    <a:pt x="78" y="76"/>
                  </a:cubicBezTo>
                  <a:cubicBezTo>
                    <a:pt x="77" y="74"/>
                    <a:pt x="77" y="74"/>
                    <a:pt x="77" y="74"/>
                  </a:cubicBezTo>
                  <a:cubicBezTo>
                    <a:pt x="62" y="57"/>
                    <a:pt x="62" y="57"/>
                    <a:pt x="62" y="57"/>
                  </a:cubicBezTo>
                  <a:cubicBezTo>
                    <a:pt x="60" y="55"/>
                    <a:pt x="60" y="55"/>
                    <a:pt x="60" y="55"/>
                  </a:cubicBezTo>
                  <a:cubicBezTo>
                    <a:pt x="48" y="40"/>
                    <a:pt x="48" y="40"/>
                    <a:pt x="48" y="40"/>
                  </a:cubicBezTo>
                  <a:cubicBezTo>
                    <a:pt x="45" y="40"/>
                    <a:pt x="45" y="40"/>
                    <a:pt x="45" y="40"/>
                  </a:cubicBezTo>
                  <a:moveTo>
                    <a:pt x="0" y="29"/>
                  </a:moveTo>
                  <a:cubicBezTo>
                    <a:pt x="0" y="49"/>
                    <a:pt x="0" y="49"/>
                    <a:pt x="0" y="49"/>
                  </a:cubicBezTo>
                  <a:cubicBezTo>
                    <a:pt x="0" y="51"/>
                    <a:pt x="0" y="51"/>
                    <a:pt x="0" y="51"/>
                  </a:cubicBezTo>
                  <a:cubicBezTo>
                    <a:pt x="0" y="71"/>
                    <a:pt x="0" y="71"/>
                    <a:pt x="0" y="71"/>
                  </a:cubicBezTo>
                  <a:cubicBezTo>
                    <a:pt x="0" y="73"/>
                    <a:pt x="0" y="73"/>
                    <a:pt x="0" y="73"/>
                  </a:cubicBezTo>
                  <a:cubicBezTo>
                    <a:pt x="0" y="165"/>
                    <a:pt x="0" y="165"/>
                    <a:pt x="0" y="165"/>
                  </a:cubicBezTo>
                  <a:cubicBezTo>
                    <a:pt x="2" y="163"/>
                    <a:pt x="2" y="163"/>
                    <a:pt x="2" y="163"/>
                  </a:cubicBezTo>
                  <a:cubicBezTo>
                    <a:pt x="2" y="73"/>
                    <a:pt x="2" y="73"/>
                    <a:pt x="2" y="73"/>
                  </a:cubicBezTo>
                  <a:cubicBezTo>
                    <a:pt x="2" y="71"/>
                    <a:pt x="2" y="71"/>
                    <a:pt x="2" y="71"/>
                  </a:cubicBezTo>
                  <a:cubicBezTo>
                    <a:pt x="2" y="51"/>
                    <a:pt x="2" y="51"/>
                    <a:pt x="2" y="51"/>
                  </a:cubicBezTo>
                  <a:cubicBezTo>
                    <a:pt x="2" y="49"/>
                    <a:pt x="2" y="49"/>
                    <a:pt x="2" y="49"/>
                  </a:cubicBezTo>
                  <a:cubicBezTo>
                    <a:pt x="2" y="30"/>
                    <a:pt x="2" y="30"/>
                    <a:pt x="2" y="30"/>
                  </a:cubicBezTo>
                  <a:cubicBezTo>
                    <a:pt x="0" y="29"/>
                    <a:pt x="0" y="29"/>
                    <a:pt x="0" y="29"/>
                  </a:cubicBezTo>
                  <a:moveTo>
                    <a:pt x="0" y="5"/>
                  </a:moveTo>
                  <a:cubicBezTo>
                    <a:pt x="0" y="27"/>
                    <a:pt x="0" y="27"/>
                    <a:pt x="0" y="27"/>
                  </a:cubicBezTo>
                  <a:cubicBezTo>
                    <a:pt x="2" y="28"/>
                    <a:pt x="2" y="28"/>
                    <a:pt x="2" y="28"/>
                  </a:cubicBezTo>
                  <a:cubicBezTo>
                    <a:pt x="2" y="5"/>
                    <a:pt x="2" y="5"/>
                    <a:pt x="2" y="5"/>
                  </a:cubicBezTo>
                  <a:cubicBezTo>
                    <a:pt x="1" y="5"/>
                    <a:pt x="1" y="5"/>
                    <a:pt x="0" y="5"/>
                  </a:cubicBezTo>
                  <a:moveTo>
                    <a:pt x="14" y="0"/>
                  </a:moveTo>
                  <a:cubicBezTo>
                    <a:pt x="13" y="1"/>
                    <a:pt x="13" y="1"/>
                    <a:pt x="12" y="1"/>
                  </a:cubicBezTo>
                  <a:cubicBezTo>
                    <a:pt x="43" y="37"/>
                    <a:pt x="43" y="37"/>
                    <a:pt x="43" y="37"/>
                  </a:cubicBezTo>
                  <a:cubicBezTo>
                    <a:pt x="46" y="38"/>
                    <a:pt x="46" y="38"/>
                    <a:pt x="46" y="38"/>
                  </a:cubicBezTo>
                  <a:cubicBezTo>
                    <a:pt x="14" y="0"/>
                    <a:pt x="14" y="0"/>
                    <a:pt x="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0" name="Freeform 60"/>
            <p:cNvSpPr>
              <a:spLocks noEditPoints="1"/>
            </p:cNvSpPr>
            <p:nvPr/>
          </p:nvSpPr>
          <p:spPr bwMode="auto">
            <a:xfrm>
              <a:off x="7418389" y="3581348"/>
              <a:ext cx="390018" cy="369200"/>
            </a:xfrm>
            <a:custGeom>
              <a:avLst/>
              <a:gdLst>
                <a:gd name="T0" fmla="*/ 52 w 92"/>
                <a:gd name="T1" fmla="*/ 85 h 96"/>
                <a:gd name="T2" fmla="*/ 18 w 92"/>
                <a:gd name="T3" fmla="*/ 96 h 96"/>
                <a:gd name="T4" fmla="*/ 53 w 92"/>
                <a:gd name="T5" fmla="*/ 85 h 96"/>
                <a:gd name="T6" fmla="*/ 0 w 92"/>
                <a:gd name="T7" fmla="*/ 75 h 96"/>
                <a:gd name="T8" fmla="*/ 2 w 92"/>
                <a:gd name="T9" fmla="*/ 87 h 96"/>
                <a:gd name="T10" fmla="*/ 0 w 92"/>
                <a:gd name="T11" fmla="*/ 66 h 96"/>
                <a:gd name="T12" fmla="*/ 1 w 92"/>
                <a:gd name="T13" fmla="*/ 67 h 96"/>
                <a:gd name="T14" fmla="*/ 2 w 92"/>
                <a:gd name="T15" fmla="*/ 61 h 96"/>
                <a:gd name="T16" fmla="*/ 0 w 92"/>
                <a:gd name="T17" fmla="*/ 64 h 96"/>
                <a:gd name="T18" fmla="*/ 2 w 92"/>
                <a:gd name="T19" fmla="*/ 61 h 96"/>
                <a:gd name="T20" fmla="*/ 75 w 92"/>
                <a:gd name="T21" fmla="*/ 62 h 96"/>
                <a:gd name="T22" fmla="*/ 57 w 92"/>
                <a:gd name="T23" fmla="*/ 84 h 96"/>
                <a:gd name="T24" fmla="*/ 54 w 92"/>
                <a:gd name="T25" fmla="*/ 87 h 96"/>
                <a:gd name="T26" fmla="*/ 56 w 92"/>
                <a:gd name="T27" fmla="*/ 86 h 96"/>
                <a:gd name="T28" fmla="*/ 86 w 92"/>
                <a:gd name="T29" fmla="*/ 78 h 96"/>
                <a:gd name="T30" fmla="*/ 92 w 92"/>
                <a:gd name="T31" fmla="*/ 77 h 96"/>
                <a:gd name="T32" fmla="*/ 90 w 92"/>
                <a:gd name="T33" fmla="*/ 75 h 96"/>
                <a:gd name="T34" fmla="*/ 76 w 92"/>
                <a:gd name="T35" fmla="*/ 61 h 96"/>
                <a:gd name="T36" fmla="*/ 0 w 92"/>
                <a:gd name="T37" fmla="*/ 55 h 96"/>
                <a:gd name="T38" fmla="*/ 2 w 92"/>
                <a:gd name="T39" fmla="*/ 59 h 96"/>
                <a:gd name="T40" fmla="*/ 46 w 92"/>
                <a:gd name="T41" fmla="*/ 31 h 96"/>
                <a:gd name="T42" fmla="*/ 46 w 92"/>
                <a:gd name="T43" fmla="*/ 33 h 96"/>
                <a:gd name="T44" fmla="*/ 73 w 92"/>
                <a:gd name="T45" fmla="*/ 61 h 96"/>
                <a:gd name="T46" fmla="*/ 47 w 92"/>
                <a:gd name="T47" fmla="*/ 32 h 96"/>
                <a:gd name="T48" fmla="*/ 42 w 92"/>
                <a:gd name="T49" fmla="*/ 27 h 96"/>
                <a:gd name="T50" fmla="*/ 43 w 92"/>
                <a:gd name="T51" fmla="*/ 31 h 96"/>
                <a:gd name="T52" fmla="*/ 42 w 92"/>
                <a:gd name="T53" fmla="*/ 27 h 96"/>
                <a:gd name="T54" fmla="*/ 0 w 92"/>
                <a:gd name="T55" fmla="*/ 53 h 96"/>
                <a:gd name="T56" fmla="*/ 2 w 92"/>
                <a:gd name="T57" fmla="*/ 35 h 96"/>
                <a:gd name="T58" fmla="*/ 15 w 92"/>
                <a:gd name="T59" fmla="*/ 0 h 96"/>
                <a:gd name="T60" fmla="*/ 13 w 92"/>
                <a:gd name="T61" fmla="*/ 1 h 96"/>
                <a:gd name="T62" fmla="*/ 1 w 92"/>
                <a:gd name="T63" fmla="*/ 12 h 96"/>
                <a:gd name="T64" fmla="*/ 0 w 92"/>
                <a:gd name="T65" fmla="*/ 14 h 96"/>
                <a:gd name="T66" fmla="*/ 0 w 92"/>
                <a:gd name="T67" fmla="*/ 17 h 96"/>
                <a:gd name="T68" fmla="*/ 2 w 92"/>
                <a:gd name="T69" fmla="*/ 24 h 96"/>
                <a:gd name="T70" fmla="*/ 2 w 92"/>
                <a:gd name="T71" fmla="*/ 16 h 96"/>
                <a:gd name="T72" fmla="*/ 15 w 92"/>
                <a:gd name="T73" fmla="*/ 2 h 96"/>
                <a:gd name="T74" fmla="*/ 32 w 92"/>
                <a:gd name="T75" fmla="*/ 19 h 96"/>
                <a:gd name="T76" fmla="*/ 41 w 92"/>
                <a:gd name="T77" fmla="*/ 26 h 96"/>
                <a:gd name="T78" fmla="*/ 32 w 92"/>
                <a:gd name="T79" fmla="*/ 17 h 96"/>
                <a:gd name="T80" fmla="*/ 16 w 92"/>
                <a:gd name="T81" fmla="*/ 1 h 96"/>
                <a:gd name="T82" fmla="*/ 15 w 92"/>
                <a:gd name="T8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96">
                  <a:moveTo>
                    <a:pt x="53" y="85"/>
                  </a:moveTo>
                  <a:cubicBezTo>
                    <a:pt x="52" y="85"/>
                    <a:pt x="52" y="85"/>
                    <a:pt x="52" y="85"/>
                  </a:cubicBezTo>
                  <a:cubicBezTo>
                    <a:pt x="17" y="95"/>
                    <a:pt x="17" y="95"/>
                    <a:pt x="17" y="95"/>
                  </a:cubicBezTo>
                  <a:cubicBezTo>
                    <a:pt x="17" y="95"/>
                    <a:pt x="17" y="96"/>
                    <a:pt x="18" y="96"/>
                  </a:cubicBezTo>
                  <a:cubicBezTo>
                    <a:pt x="51" y="87"/>
                    <a:pt x="51" y="87"/>
                    <a:pt x="51" y="87"/>
                  </a:cubicBezTo>
                  <a:cubicBezTo>
                    <a:pt x="53" y="85"/>
                    <a:pt x="53" y="85"/>
                    <a:pt x="53" y="85"/>
                  </a:cubicBezTo>
                  <a:moveTo>
                    <a:pt x="2" y="71"/>
                  </a:moveTo>
                  <a:cubicBezTo>
                    <a:pt x="0" y="75"/>
                    <a:pt x="0" y="75"/>
                    <a:pt x="0" y="75"/>
                  </a:cubicBezTo>
                  <a:cubicBezTo>
                    <a:pt x="0" y="87"/>
                    <a:pt x="0" y="87"/>
                    <a:pt x="0" y="87"/>
                  </a:cubicBezTo>
                  <a:cubicBezTo>
                    <a:pt x="0" y="87"/>
                    <a:pt x="1" y="87"/>
                    <a:pt x="2" y="87"/>
                  </a:cubicBezTo>
                  <a:cubicBezTo>
                    <a:pt x="2" y="71"/>
                    <a:pt x="2" y="71"/>
                    <a:pt x="2" y="71"/>
                  </a:cubicBezTo>
                  <a:moveTo>
                    <a:pt x="0" y="66"/>
                  </a:moveTo>
                  <a:cubicBezTo>
                    <a:pt x="0" y="70"/>
                    <a:pt x="0" y="70"/>
                    <a:pt x="0" y="70"/>
                  </a:cubicBezTo>
                  <a:cubicBezTo>
                    <a:pt x="1" y="67"/>
                    <a:pt x="1" y="67"/>
                    <a:pt x="1" y="67"/>
                  </a:cubicBezTo>
                  <a:cubicBezTo>
                    <a:pt x="0" y="66"/>
                    <a:pt x="0" y="66"/>
                    <a:pt x="0" y="66"/>
                  </a:cubicBezTo>
                  <a:moveTo>
                    <a:pt x="2" y="61"/>
                  </a:moveTo>
                  <a:cubicBezTo>
                    <a:pt x="0" y="62"/>
                    <a:pt x="0" y="62"/>
                    <a:pt x="0" y="62"/>
                  </a:cubicBezTo>
                  <a:cubicBezTo>
                    <a:pt x="0" y="64"/>
                    <a:pt x="0" y="64"/>
                    <a:pt x="0" y="64"/>
                  </a:cubicBezTo>
                  <a:cubicBezTo>
                    <a:pt x="2" y="65"/>
                    <a:pt x="2" y="65"/>
                    <a:pt x="2" y="65"/>
                  </a:cubicBezTo>
                  <a:cubicBezTo>
                    <a:pt x="2" y="61"/>
                    <a:pt x="2" y="61"/>
                    <a:pt x="2" y="61"/>
                  </a:cubicBezTo>
                  <a:moveTo>
                    <a:pt x="76" y="61"/>
                  </a:moveTo>
                  <a:cubicBezTo>
                    <a:pt x="75" y="62"/>
                    <a:pt x="75" y="62"/>
                    <a:pt x="75" y="62"/>
                  </a:cubicBezTo>
                  <a:cubicBezTo>
                    <a:pt x="88" y="76"/>
                    <a:pt x="88" y="76"/>
                    <a:pt x="88" y="76"/>
                  </a:cubicBezTo>
                  <a:cubicBezTo>
                    <a:pt x="57" y="84"/>
                    <a:pt x="57" y="84"/>
                    <a:pt x="57" y="84"/>
                  </a:cubicBezTo>
                  <a:cubicBezTo>
                    <a:pt x="56" y="84"/>
                    <a:pt x="56" y="84"/>
                    <a:pt x="56" y="84"/>
                  </a:cubicBezTo>
                  <a:cubicBezTo>
                    <a:pt x="54" y="87"/>
                    <a:pt x="54" y="87"/>
                    <a:pt x="54" y="87"/>
                  </a:cubicBezTo>
                  <a:cubicBezTo>
                    <a:pt x="55" y="86"/>
                    <a:pt x="55" y="86"/>
                    <a:pt x="55" y="86"/>
                  </a:cubicBezTo>
                  <a:cubicBezTo>
                    <a:pt x="56" y="86"/>
                    <a:pt x="56" y="86"/>
                    <a:pt x="56" y="86"/>
                  </a:cubicBezTo>
                  <a:cubicBezTo>
                    <a:pt x="58" y="86"/>
                    <a:pt x="58" y="86"/>
                    <a:pt x="58" y="86"/>
                  </a:cubicBezTo>
                  <a:cubicBezTo>
                    <a:pt x="86" y="78"/>
                    <a:pt x="86" y="78"/>
                    <a:pt x="86" y="78"/>
                  </a:cubicBezTo>
                  <a:cubicBezTo>
                    <a:pt x="89" y="77"/>
                    <a:pt x="89" y="77"/>
                    <a:pt x="89" y="77"/>
                  </a:cubicBezTo>
                  <a:cubicBezTo>
                    <a:pt x="92" y="77"/>
                    <a:pt x="92" y="77"/>
                    <a:pt x="92" y="77"/>
                  </a:cubicBezTo>
                  <a:cubicBezTo>
                    <a:pt x="90" y="75"/>
                    <a:pt x="90" y="75"/>
                    <a:pt x="90" y="75"/>
                  </a:cubicBezTo>
                  <a:cubicBezTo>
                    <a:pt x="90" y="75"/>
                    <a:pt x="90" y="75"/>
                    <a:pt x="90" y="75"/>
                  </a:cubicBezTo>
                  <a:cubicBezTo>
                    <a:pt x="89" y="74"/>
                    <a:pt x="89" y="74"/>
                    <a:pt x="89" y="74"/>
                  </a:cubicBezTo>
                  <a:cubicBezTo>
                    <a:pt x="76" y="61"/>
                    <a:pt x="76" y="61"/>
                    <a:pt x="76" y="61"/>
                  </a:cubicBezTo>
                  <a:moveTo>
                    <a:pt x="2" y="54"/>
                  </a:moveTo>
                  <a:cubicBezTo>
                    <a:pt x="0" y="55"/>
                    <a:pt x="0" y="55"/>
                    <a:pt x="0" y="55"/>
                  </a:cubicBezTo>
                  <a:cubicBezTo>
                    <a:pt x="0" y="60"/>
                    <a:pt x="0" y="60"/>
                    <a:pt x="0" y="60"/>
                  </a:cubicBezTo>
                  <a:cubicBezTo>
                    <a:pt x="2" y="59"/>
                    <a:pt x="2" y="59"/>
                    <a:pt x="2" y="59"/>
                  </a:cubicBezTo>
                  <a:cubicBezTo>
                    <a:pt x="2" y="54"/>
                    <a:pt x="2" y="54"/>
                    <a:pt x="2" y="54"/>
                  </a:cubicBezTo>
                  <a:moveTo>
                    <a:pt x="46" y="31"/>
                  </a:moveTo>
                  <a:cubicBezTo>
                    <a:pt x="45" y="32"/>
                    <a:pt x="45" y="32"/>
                    <a:pt x="45" y="32"/>
                  </a:cubicBezTo>
                  <a:cubicBezTo>
                    <a:pt x="46" y="33"/>
                    <a:pt x="46" y="33"/>
                    <a:pt x="46" y="33"/>
                  </a:cubicBezTo>
                  <a:cubicBezTo>
                    <a:pt x="48" y="36"/>
                    <a:pt x="48" y="36"/>
                    <a:pt x="48" y="36"/>
                  </a:cubicBezTo>
                  <a:cubicBezTo>
                    <a:pt x="73" y="61"/>
                    <a:pt x="73" y="61"/>
                    <a:pt x="73" y="61"/>
                  </a:cubicBezTo>
                  <a:cubicBezTo>
                    <a:pt x="74" y="59"/>
                    <a:pt x="74" y="59"/>
                    <a:pt x="74" y="59"/>
                  </a:cubicBezTo>
                  <a:cubicBezTo>
                    <a:pt x="47" y="32"/>
                    <a:pt x="47" y="32"/>
                    <a:pt x="47" y="32"/>
                  </a:cubicBezTo>
                  <a:cubicBezTo>
                    <a:pt x="46" y="31"/>
                    <a:pt x="46" y="31"/>
                    <a:pt x="46" y="31"/>
                  </a:cubicBezTo>
                  <a:moveTo>
                    <a:pt x="42" y="27"/>
                  </a:moveTo>
                  <a:cubicBezTo>
                    <a:pt x="40" y="28"/>
                    <a:pt x="40" y="28"/>
                    <a:pt x="40" y="28"/>
                  </a:cubicBezTo>
                  <a:cubicBezTo>
                    <a:pt x="43" y="31"/>
                    <a:pt x="43" y="31"/>
                    <a:pt x="43" y="31"/>
                  </a:cubicBezTo>
                  <a:cubicBezTo>
                    <a:pt x="45" y="30"/>
                    <a:pt x="45" y="30"/>
                    <a:pt x="45" y="30"/>
                  </a:cubicBezTo>
                  <a:cubicBezTo>
                    <a:pt x="42" y="27"/>
                    <a:pt x="42" y="27"/>
                    <a:pt x="42" y="27"/>
                  </a:cubicBezTo>
                  <a:moveTo>
                    <a:pt x="0" y="26"/>
                  </a:moveTo>
                  <a:cubicBezTo>
                    <a:pt x="0" y="53"/>
                    <a:pt x="0" y="53"/>
                    <a:pt x="0" y="53"/>
                  </a:cubicBezTo>
                  <a:cubicBezTo>
                    <a:pt x="2" y="51"/>
                    <a:pt x="2" y="51"/>
                    <a:pt x="2" y="51"/>
                  </a:cubicBezTo>
                  <a:cubicBezTo>
                    <a:pt x="2" y="35"/>
                    <a:pt x="2" y="35"/>
                    <a:pt x="2" y="35"/>
                  </a:cubicBezTo>
                  <a:cubicBezTo>
                    <a:pt x="0" y="26"/>
                    <a:pt x="0" y="26"/>
                    <a:pt x="0" y="26"/>
                  </a:cubicBezTo>
                  <a:moveTo>
                    <a:pt x="15" y="0"/>
                  </a:moveTo>
                  <a:cubicBezTo>
                    <a:pt x="15" y="0"/>
                    <a:pt x="15" y="0"/>
                    <a:pt x="15" y="0"/>
                  </a:cubicBezTo>
                  <a:cubicBezTo>
                    <a:pt x="13" y="1"/>
                    <a:pt x="13" y="1"/>
                    <a:pt x="13" y="1"/>
                  </a:cubicBezTo>
                  <a:cubicBezTo>
                    <a:pt x="13" y="1"/>
                    <a:pt x="13" y="1"/>
                    <a:pt x="13" y="1"/>
                  </a:cubicBezTo>
                  <a:cubicBezTo>
                    <a:pt x="1" y="12"/>
                    <a:pt x="1" y="12"/>
                    <a:pt x="1" y="12"/>
                  </a:cubicBezTo>
                  <a:cubicBezTo>
                    <a:pt x="0" y="13"/>
                    <a:pt x="0" y="13"/>
                    <a:pt x="0" y="13"/>
                  </a:cubicBezTo>
                  <a:cubicBezTo>
                    <a:pt x="0" y="14"/>
                    <a:pt x="0" y="14"/>
                    <a:pt x="0" y="14"/>
                  </a:cubicBezTo>
                  <a:cubicBezTo>
                    <a:pt x="0" y="16"/>
                    <a:pt x="0" y="16"/>
                    <a:pt x="0" y="16"/>
                  </a:cubicBezTo>
                  <a:cubicBezTo>
                    <a:pt x="0" y="17"/>
                    <a:pt x="0" y="17"/>
                    <a:pt x="0" y="17"/>
                  </a:cubicBezTo>
                  <a:cubicBezTo>
                    <a:pt x="2" y="26"/>
                    <a:pt x="2" y="26"/>
                    <a:pt x="2" y="26"/>
                  </a:cubicBezTo>
                  <a:cubicBezTo>
                    <a:pt x="2" y="24"/>
                    <a:pt x="2" y="24"/>
                    <a:pt x="2" y="24"/>
                  </a:cubicBezTo>
                  <a:cubicBezTo>
                    <a:pt x="2" y="18"/>
                    <a:pt x="2" y="18"/>
                    <a:pt x="2" y="18"/>
                  </a:cubicBezTo>
                  <a:cubicBezTo>
                    <a:pt x="2" y="16"/>
                    <a:pt x="2" y="16"/>
                    <a:pt x="2" y="16"/>
                  </a:cubicBezTo>
                  <a:cubicBezTo>
                    <a:pt x="2" y="14"/>
                    <a:pt x="2" y="14"/>
                    <a:pt x="2" y="14"/>
                  </a:cubicBezTo>
                  <a:cubicBezTo>
                    <a:pt x="15" y="2"/>
                    <a:pt x="15" y="2"/>
                    <a:pt x="15" y="2"/>
                  </a:cubicBezTo>
                  <a:cubicBezTo>
                    <a:pt x="30" y="17"/>
                    <a:pt x="30" y="17"/>
                    <a:pt x="30" y="17"/>
                  </a:cubicBezTo>
                  <a:cubicBezTo>
                    <a:pt x="32" y="19"/>
                    <a:pt x="32" y="19"/>
                    <a:pt x="32" y="19"/>
                  </a:cubicBezTo>
                  <a:cubicBezTo>
                    <a:pt x="39" y="27"/>
                    <a:pt x="39" y="27"/>
                    <a:pt x="39" y="27"/>
                  </a:cubicBezTo>
                  <a:cubicBezTo>
                    <a:pt x="41" y="26"/>
                    <a:pt x="41" y="26"/>
                    <a:pt x="41" y="26"/>
                  </a:cubicBezTo>
                  <a:cubicBezTo>
                    <a:pt x="34" y="19"/>
                    <a:pt x="34" y="19"/>
                    <a:pt x="34" y="19"/>
                  </a:cubicBezTo>
                  <a:cubicBezTo>
                    <a:pt x="32" y="17"/>
                    <a:pt x="32" y="17"/>
                    <a:pt x="32" y="17"/>
                  </a:cubicBezTo>
                  <a:cubicBezTo>
                    <a:pt x="17" y="2"/>
                    <a:pt x="17" y="2"/>
                    <a:pt x="17" y="2"/>
                  </a:cubicBezTo>
                  <a:cubicBezTo>
                    <a:pt x="16" y="1"/>
                    <a:pt x="16" y="1"/>
                    <a:pt x="16" y="1"/>
                  </a:cubicBezTo>
                  <a:cubicBezTo>
                    <a:pt x="15" y="0"/>
                    <a:pt x="15" y="0"/>
                    <a:pt x="15" y="0"/>
                  </a:cubicBezTo>
                  <a:cubicBezTo>
                    <a:pt x="15" y="0"/>
                    <a:pt x="15" y="0"/>
                    <a:pt x="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1" name="Freeform 61"/>
            <p:cNvSpPr>
              <a:spLocks noEditPoints="1"/>
            </p:cNvSpPr>
            <p:nvPr/>
          </p:nvSpPr>
          <p:spPr bwMode="auto">
            <a:xfrm>
              <a:off x="6897768" y="2989328"/>
              <a:ext cx="710263" cy="1564626"/>
            </a:xfrm>
            <a:custGeom>
              <a:avLst/>
              <a:gdLst>
                <a:gd name="T0" fmla="*/ 166 w 168"/>
                <a:gd name="T1" fmla="*/ 401 h 405"/>
                <a:gd name="T2" fmla="*/ 162 w 168"/>
                <a:gd name="T3" fmla="*/ 367 h 405"/>
                <a:gd name="T4" fmla="*/ 104 w 168"/>
                <a:gd name="T5" fmla="*/ 341 h 405"/>
                <a:gd name="T6" fmla="*/ 160 w 168"/>
                <a:gd name="T7" fmla="*/ 404 h 405"/>
                <a:gd name="T8" fmla="*/ 104 w 168"/>
                <a:gd name="T9" fmla="*/ 341 h 405"/>
                <a:gd name="T10" fmla="*/ 98 w 168"/>
                <a:gd name="T11" fmla="*/ 334 h 405"/>
                <a:gd name="T12" fmla="*/ 105 w 168"/>
                <a:gd name="T13" fmla="*/ 339 h 405"/>
                <a:gd name="T14" fmla="*/ 93 w 168"/>
                <a:gd name="T15" fmla="*/ 325 h 405"/>
                <a:gd name="T16" fmla="*/ 97 w 168"/>
                <a:gd name="T17" fmla="*/ 333 h 405"/>
                <a:gd name="T18" fmla="*/ 93 w 168"/>
                <a:gd name="T19" fmla="*/ 325 h 405"/>
                <a:gd name="T20" fmla="*/ 143 w 168"/>
                <a:gd name="T21" fmla="*/ 281 h 405"/>
                <a:gd name="T22" fmla="*/ 145 w 168"/>
                <a:gd name="T23" fmla="*/ 295 h 405"/>
                <a:gd name="T24" fmla="*/ 156 w 168"/>
                <a:gd name="T25" fmla="*/ 340 h 405"/>
                <a:gd name="T26" fmla="*/ 147 w 168"/>
                <a:gd name="T27" fmla="*/ 292 h 405"/>
                <a:gd name="T28" fmla="*/ 50 w 168"/>
                <a:gd name="T29" fmla="*/ 277 h 405"/>
                <a:gd name="T30" fmla="*/ 74 w 168"/>
                <a:gd name="T31" fmla="*/ 302 h 405"/>
                <a:gd name="T32" fmla="*/ 50 w 168"/>
                <a:gd name="T33" fmla="*/ 277 h 405"/>
                <a:gd name="T34" fmla="*/ 42 w 168"/>
                <a:gd name="T35" fmla="*/ 268 h 405"/>
                <a:gd name="T36" fmla="*/ 45 w 168"/>
                <a:gd name="T37" fmla="*/ 272 h 405"/>
                <a:gd name="T38" fmla="*/ 44 w 168"/>
                <a:gd name="T39" fmla="*/ 267 h 405"/>
                <a:gd name="T40" fmla="*/ 38 w 168"/>
                <a:gd name="T41" fmla="*/ 264 h 405"/>
                <a:gd name="T42" fmla="*/ 43 w 168"/>
                <a:gd name="T43" fmla="*/ 266 h 405"/>
                <a:gd name="T44" fmla="*/ 40 w 168"/>
                <a:gd name="T45" fmla="*/ 263 h 405"/>
                <a:gd name="T46" fmla="*/ 139 w 168"/>
                <a:gd name="T47" fmla="*/ 263 h 405"/>
                <a:gd name="T48" fmla="*/ 144 w 168"/>
                <a:gd name="T49" fmla="*/ 277 h 405"/>
                <a:gd name="T50" fmla="*/ 131 w 168"/>
                <a:gd name="T51" fmla="*/ 210 h 405"/>
                <a:gd name="T52" fmla="*/ 135 w 168"/>
                <a:gd name="T53" fmla="*/ 242 h 405"/>
                <a:gd name="T54" fmla="*/ 131 w 168"/>
                <a:gd name="T55" fmla="*/ 210 h 405"/>
                <a:gd name="T56" fmla="*/ 128 w 168"/>
                <a:gd name="T57" fmla="*/ 204 h 405"/>
                <a:gd name="T58" fmla="*/ 130 w 168"/>
                <a:gd name="T59" fmla="*/ 208 h 405"/>
                <a:gd name="T60" fmla="*/ 116 w 168"/>
                <a:gd name="T61" fmla="*/ 142 h 405"/>
                <a:gd name="T62" fmla="*/ 118 w 168"/>
                <a:gd name="T63" fmla="*/ 153 h 405"/>
                <a:gd name="T64" fmla="*/ 121 w 168"/>
                <a:gd name="T65" fmla="*/ 171 h 405"/>
                <a:gd name="T66" fmla="*/ 123 w 168"/>
                <a:gd name="T67" fmla="*/ 177 h 405"/>
                <a:gd name="T68" fmla="*/ 125 w 168"/>
                <a:gd name="T69" fmla="*/ 188 h 405"/>
                <a:gd name="T70" fmla="*/ 129 w 168"/>
                <a:gd name="T71" fmla="*/ 201 h 405"/>
                <a:gd name="T72" fmla="*/ 125 w 168"/>
                <a:gd name="T73" fmla="*/ 179 h 405"/>
                <a:gd name="T74" fmla="*/ 123 w 168"/>
                <a:gd name="T75" fmla="*/ 169 h 405"/>
                <a:gd name="T76" fmla="*/ 119 w 168"/>
                <a:gd name="T77" fmla="*/ 151 h 405"/>
                <a:gd name="T78" fmla="*/ 116 w 168"/>
                <a:gd name="T79" fmla="*/ 142 h 405"/>
                <a:gd name="T80" fmla="*/ 0 w 168"/>
                <a:gd name="T81" fmla="*/ 140 h 405"/>
                <a:gd name="T82" fmla="*/ 0 w 168"/>
                <a:gd name="T83" fmla="*/ 164 h 405"/>
                <a:gd name="T84" fmla="*/ 0 w 168"/>
                <a:gd name="T85" fmla="*/ 218 h 405"/>
                <a:gd name="T86" fmla="*/ 0 w 168"/>
                <a:gd name="T87" fmla="*/ 220 h 405"/>
                <a:gd name="T88" fmla="*/ 39 w 168"/>
                <a:gd name="T89" fmla="*/ 261 h 405"/>
                <a:gd name="T90" fmla="*/ 2 w 168"/>
                <a:gd name="T91" fmla="*/ 166 h 405"/>
                <a:gd name="T92" fmla="*/ 2 w 168"/>
                <a:gd name="T93" fmla="*/ 142 h 405"/>
                <a:gd name="T94" fmla="*/ 2 w 168"/>
                <a:gd name="T95" fmla="*/ 115 h 405"/>
                <a:gd name="T96" fmla="*/ 0 w 168"/>
                <a:gd name="T97" fmla="*/ 40 h 405"/>
                <a:gd name="T98" fmla="*/ 2 w 168"/>
                <a:gd name="T99" fmla="*/ 113 h 405"/>
                <a:gd name="T100" fmla="*/ 0 w 168"/>
                <a:gd name="T101" fmla="*/ 40 h 405"/>
                <a:gd name="T102" fmla="*/ 88 w 168"/>
                <a:gd name="T103" fmla="*/ 0 h 405"/>
                <a:gd name="T104" fmla="*/ 17 w 168"/>
                <a:gd name="T105" fmla="*/ 21 h 405"/>
                <a:gd name="T106" fmla="*/ 96 w 168"/>
                <a:gd name="T107" fmla="*/ 41 h 405"/>
                <a:gd name="T108" fmla="*/ 97 w 168"/>
                <a:gd name="T109" fmla="*/ 47 h 405"/>
                <a:gd name="T110" fmla="*/ 100 w 168"/>
                <a:gd name="T111" fmla="*/ 62 h 405"/>
                <a:gd name="T112" fmla="*/ 112 w 168"/>
                <a:gd name="T113" fmla="*/ 123 h 405"/>
                <a:gd name="T114" fmla="*/ 115 w 168"/>
                <a:gd name="T115" fmla="*/ 140 h 405"/>
                <a:gd name="T116" fmla="*/ 114 w 168"/>
                <a:gd name="T117" fmla="*/ 124 h 405"/>
                <a:gd name="T118" fmla="*/ 102 w 168"/>
                <a:gd name="T119" fmla="*/ 61 h 405"/>
                <a:gd name="T120" fmla="*/ 100 w 168"/>
                <a:gd name="T121" fmla="*/ 50 h 405"/>
                <a:gd name="T122" fmla="*/ 98 w 168"/>
                <a:gd name="T123" fmla="*/ 42 h 405"/>
                <a:gd name="T124" fmla="*/ 90 w 168"/>
                <a:gd name="T125" fmla="*/ 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405">
                  <a:moveTo>
                    <a:pt x="160" y="367"/>
                  </a:moveTo>
                  <a:cubicBezTo>
                    <a:pt x="166" y="401"/>
                    <a:pt x="166" y="401"/>
                    <a:pt x="166" y="401"/>
                  </a:cubicBezTo>
                  <a:cubicBezTo>
                    <a:pt x="167" y="401"/>
                    <a:pt x="167" y="401"/>
                    <a:pt x="168" y="401"/>
                  </a:cubicBezTo>
                  <a:cubicBezTo>
                    <a:pt x="162" y="367"/>
                    <a:pt x="162" y="367"/>
                    <a:pt x="162" y="367"/>
                  </a:cubicBezTo>
                  <a:cubicBezTo>
                    <a:pt x="161" y="367"/>
                    <a:pt x="160" y="367"/>
                    <a:pt x="160" y="367"/>
                  </a:cubicBezTo>
                  <a:moveTo>
                    <a:pt x="104" y="341"/>
                  </a:moveTo>
                  <a:cubicBezTo>
                    <a:pt x="159" y="405"/>
                    <a:pt x="159" y="405"/>
                    <a:pt x="159" y="405"/>
                  </a:cubicBezTo>
                  <a:cubicBezTo>
                    <a:pt x="160" y="404"/>
                    <a:pt x="160" y="404"/>
                    <a:pt x="160" y="404"/>
                  </a:cubicBezTo>
                  <a:cubicBezTo>
                    <a:pt x="107" y="342"/>
                    <a:pt x="107" y="342"/>
                    <a:pt x="107" y="342"/>
                  </a:cubicBezTo>
                  <a:cubicBezTo>
                    <a:pt x="104" y="341"/>
                    <a:pt x="104" y="341"/>
                    <a:pt x="104" y="341"/>
                  </a:cubicBezTo>
                  <a:moveTo>
                    <a:pt x="100" y="333"/>
                  </a:moveTo>
                  <a:cubicBezTo>
                    <a:pt x="98" y="334"/>
                    <a:pt x="98" y="334"/>
                    <a:pt x="98" y="334"/>
                  </a:cubicBezTo>
                  <a:cubicBezTo>
                    <a:pt x="102" y="339"/>
                    <a:pt x="102" y="339"/>
                    <a:pt x="102" y="339"/>
                  </a:cubicBezTo>
                  <a:cubicBezTo>
                    <a:pt x="105" y="339"/>
                    <a:pt x="105" y="339"/>
                    <a:pt x="105" y="339"/>
                  </a:cubicBezTo>
                  <a:cubicBezTo>
                    <a:pt x="100" y="333"/>
                    <a:pt x="100" y="333"/>
                    <a:pt x="100" y="333"/>
                  </a:cubicBezTo>
                  <a:moveTo>
                    <a:pt x="93" y="325"/>
                  </a:moveTo>
                  <a:cubicBezTo>
                    <a:pt x="92" y="325"/>
                    <a:pt x="92" y="325"/>
                    <a:pt x="91" y="325"/>
                  </a:cubicBezTo>
                  <a:cubicBezTo>
                    <a:pt x="97" y="333"/>
                    <a:pt x="97" y="333"/>
                    <a:pt x="97" y="333"/>
                  </a:cubicBezTo>
                  <a:cubicBezTo>
                    <a:pt x="98" y="331"/>
                    <a:pt x="98" y="331"/>
                    <a:pt x="98" y="331"/>
                  </a:cubicBezTo>
                  <a:cubicBezTo>
                    <a:pt x="93" y="325"/>
                    <a:pt x="93" y="325"/>
                    <a:pt x="93" y="325"/>
                  </a:cubicBezTo>
                  <a:moveTo>
                    <a:pt x="144" y="279"/>
                  </a:moveTo>
                  <a:cubicBezTo>
                    <a:pt x="143" y="281"/>
                    <a:pt x="143" y="281"/>
                    <a:pt x="143" y="281"/>
                  </a:cubicBezTo>
                  <a:cubicBezTo>
                    <a:pt x="145" y="293"/>
                    <a:pt x="145" y="293"/>
                    <a:pt x="145" y="293"/>
                  </a:cubicBezTo>
                  <a:cubicBezTo>
                    <a:pt x="145" y="295"/>
                    <a:pt x="145" y="295"/>
                    <a:pt x="145" y="295"/>
                  </a:cubicBezTo>
                  <a:cubicBezTo>
                    <a:pt x="155" y="341"/>
                    <a:pt x="155" y="341"/>
                    <a:pt x="155" y="341"/>
                  </a:cubicBezTo>
                  <a:cubicBezTo>
                    <a:pt x="155" y="341"/>
                    <a:pt x="156" y="340"/>
                    <a:pt x="156" y="340"/>
                  </a:cubicBezTo>
                  <a:cubicBezTo>
                    <a:pt x="147" y="294"/>
                    <a:pt x="147" y="294"/>
                    <a:pt x="147" y="294"/>
                  </a:cubicBezTo>
                  <a:cubicBezTo>
                    <a:pt x="147" y="292"/>
                    <a:pt x="147" y="292"/>
                    <a:pt x="147" y="292"/>
                  </a:cubicBezTo>
                  <a:cubicBezTo>
                    <a:pt x="144" y="279"/>
                    <a:pt x="144" y="279"/>
                    <a:pt x="144" y="279"/>
                  </a:cubicBezTo>
                  <a:moveTo>
                    <a:pt x="50" y="277"/>
                  </a:moveTo>
                  <a:cubicBezTo>
                    <a:pt x="73" y="304"/>
                    <a:pt x="73" y="304"/>
                    <a:pt x="73" y="304"/>
                  </a:cubicBezTo>
                  <a:cubicBezTo>
                    <a:pt x="73" y="304"/>
                    <a:pt x="73" y="303"/>
                    <a:pt x="74" y="302"/>
                  </a:cubicBezTo>
                  <a:cubicBezTo>
                    <a:pt x="56" y="281"/>
                    <a:pt x="56" y="281"/>
                    <a:pt x="56" y="281"/>
                  </a:cubicBezTo>
                  <a:cubicBezTo>
                    <a:pt x="50" y="277"/>
                    <a:pt x="50" y="277"/>
                    <a:pt x="50" y="277"/>
                  </a:cubicBezTo>
                  <a:moveTo>
                    <a:pt x="44" y="267"/>
                  </a:moveTo>
                  <a:cubicBezTo>
                    <a:pt x="42" y="268"/>
                    <a:pt x="42" y="268"/>
                    <a:pt x="42" y="268"/>
                  </a:cubicBezTo>
                  <a:cubicBezTo>
                    <a:pt x="43" y="269"/>
                    <a:pt x="43" y="269"/>
                    <a:pt x="43" y="269"/>
                  </a:cubicBezTo>
                  <a:cubicBezTo>
                    <a:pt x="45" y="272"/>
                    <a:pt x="45" y="272"/>
                    <a:pt x="45" y="272"/>
                  </a:cubicBezTo>
                  <a:cubicBezTo>
                    <a:pt x="51" y="276"/>
                    <a:pt x="51" y="276"/>
                    <a:pt x="51" y="276"/>
                  </a:cubicBezTo>
                  <a:cubicBezTo>
                    <a:pt x="44" y="267"/>
                    <a:pt x="44" y="267"/>
                    <a:pt x="44" y="267"/>
                  </a:cubicBezTo>
                  <a:moveTo>
                    <a:pt x="40" y="263"/>
                  </a:moveTo>
                  <a:cubicBezTo>
                    <a:pt x="38" y="264"/>
                    <a:pt x="38" y="264"/>
                    <a:pt x="38" y="264"/>
                  </a:cubicBezTo>
                  <a:cubicBezTo>
                    <a:pt x="41" y="267"/>
                    <a:pt x="41" y="267"/>
                    <a:pt x="41" y="267"/>
                  </a:cubicBezTo>
                  <a:cubicBezTo>
                    <a:pt x="43" y="266"/>
                    <a:pt x="43" y="266"/>
                    <a:pt x="43" y="266"/>
                  </a:cubicBezTo>
                  <a:cubicBezTo>
                    <a:pt x="41" y="265"/>
                    <a:pt x="41" y="265"/>
                    <a:pt x="41" y="265"/>
                  </a:cubicBezTo>
                  <a:cubicBezTo>
                    <a:pt x="40" y="263"/>
                    <a:pt x="40" y="263"/>
                    <a:pt x="40" y="263"/>
                  </a:cubicBezTo>
                  <a:moveTo>
                    <a:pt x="141" y="260"/>
                  </a:moveTo>
                  <a:cubicBezTo>
                    <a:pt x="140" y="261"/>
                    <a:pt x="140" y="262"/>
                    <a:pt x="139" y="263"/>
                  </a:cubicBezTo>
                  <a:cubicBezTo>
                    <a:pt x="142" y="279"/>
                    <a:pt x="142" y="279"/>
                    <a:pt x="142" y="279"/>
                  </a:cubicBezTo>
                  <a:cubicBezTo>
                    <a:pt x="144" y="277"/>
                    <a:pt x="144" y="277"/>
                    <a:pt x="144" y="277"/>
                  </a:cubicBezTo>
                  <a:cubicBezTo>
                    <a:pt x="141" y="260"/>
                    <a:pt x="141" y="260"/>
                    <a:pt x="141" y="260"/>
                  </a:cubicBezTo>
                  <a:moveTo>
                    <a:pt x="131" y="210"/>
                  </a:moveTo>
                  <a:cubicBezTo>
                    <a:pt x="129" y="211"/>
                    <a:pt x="129" y="211"/>
                    <a:pt x="129" y="211"/>
                  </a:cubicBezTo>
                  <a:cubicBezTo>
                    <a:pt x="135" y="242"/>
                    <a:pt x="135" y="242"/>
                    <a:pt x="135" y="242"/>
                  </a:cubicBezTo>
                  <a:cubicBezTo>
                    <a:pt x="136" y="243"/>
                    <a:pt x="137" y="244"/>
                    <a:pt x="137" y="244"/>
                  </a:cubicBezTo>
                  <a:cubicBezTo>
                    <a:pt x="131" y="210"/>
                    <a:pt x="131" y="210"/>
                    <a:pt x="131" y="210"/>
                  </a:cubicBezTo>
                  <a:moveTo>
                    <a:pt x="129" y="203"/>
                  </a:moveTo>
                  <a:cubicBezTo>
                    <a:pt x="128" y="204"/>
                    <a:pt x="128" y="204"/>
                    <a:pt x="128" y="204"/>
                  </a:cubicBezTo>
                  <a:cubicBezTo>
                    <a:pt x="129" y="209"/>
                    <a:pt x="129" y="209"/>
                    <a:pt x="129" y="209"/>
                  </a:cubicBezTo>
                  <a:cubicBezTo>
                    <a:pt x="130" y="208"/>
                    <a:pt x="130" y="208"/>
                    <a:pt x="130" y="208"/>
                  </a:cubicBezTo>
                  <a:cubicBezTo>
                    <a:pt x="129" y="203"/>
                    <a:pt x="129" y="203"/>
                    <a:pt x="129" y="203"/>
                  </a:cubicBezTo>
                  <a:moveTo>
                    <a:pt x="116" y="142"/>
                  </a:moveTo>
                  <a:cubicBezTo>
                    <a:pt x="117" y="151"/>
                    <a:pt x="117" y="151"/>
                    <a:pt x="117" y="151"/>
                  </a:cubicBezTo>
                  <a:cubicBezTo>
                    <a:pt x="118" y="153"/>
                    <a:pt x="118" y="153"/>
                    <a:pt x="118" y="153"/>
                  </a:cubicBezTo>
                  <a:cubicBezTo>
                    <a:pt x="121" y="169"/>
                    <a:pt x="121" y="169"/>
                    <a:pt x="121" y="169"/>
                  </a:cubicBezTo>
                  <a:cubicBezTo>
                    <a:pt x="121" y="171"/>
                    <a:pt x="121" y="171"/>
                    <a:pt x="121" y="171"/>
                  </a:cubicBezTo>
                  <a:cubicBezTo>
                    <a:pt x="122" y="174"/>
                    <a:pt x="122" y="174"/>
                    <a:pt x="122" y="174"/>
                  </a:cubicBezTo>
                  <a:cubicBezTo>
                    <a:pt x="123" y="177"/>
                    <a:pt x="123" y="177"/>
                    <a:pt x="123" y="177"/>
                  </a:cubicBezTo>
                  <a:cubicBezTo>
                    <a:pt x="123" y="179"/>
                    <a:pt x="123" y="179"/>
                    <a:pt x="123" y="179"/>
                  </a:cubicBezTo>
                  <a:cubicBezTo>
                    <a:pt x="125" y="188"/>
                    <a:pt x="125" y="188"/>
                    <a:pt x="125" y="188"/>
                  </a:cubicBezTo>
                  <a:cubicBezTo>
                    <a:pt x="127" y="203"/>
                    <a:pt x="127" y="203"/>
                    <a:pt x="127" y="203"/>
                  </a:cubicBezTo>
                  <a:cubicBezTo>
                    <a:pt x="129" y="201"/>
                    <a:pt x="129" y="201"/>
                    <a:pt x="129" y="201"/>
                  </a:cubicBezTo>
                  <a:cubicBezTo>
                    <a:pt x="125" y="180"/>
                    <a:pt x="125" y="180"/>
                    <a:pt x="125" y="180"/>
                  </a:cubicBezTo>
                  <a:cubicBezTo>
                    <a:pt x="125" y="179"/>
                    <a:pt x="125" y="179"/>
                    <a:pt x="125" y="179"/>
                  </a:cubicBezTo>
                  <a:cubicBezTo>
                    <a:pt x="123" y="170"/>
                    <a:pt x="123" y="170"/>
                    <a:pt x="123" y="170"/>
                  </a:cubicBezTo>
                  <a:cubicBezTo>
                    <a:pt x="123" y="169"/>
                    <a:pt x="123" y="169"/>
                    <a:pt x="123" y="169"/>
                  </a:cubicBezTo>
                  <a:cubicBezTo>
                    <a:pt x="120" y="153"/>
                    <a:pt x="120" y="153"/>
                    <a:pt x="120" y="153"/>
                  </a:cubicBezTo>
                  <a:cubicBezTo>
                    <a:pt x="119" y="151"/>
                    <a:pt x="119" y="151"/>
                    <a:pt x="119" y="151"/>
                  </a:cubicBezTo>
                  <a:cubicBezTo>
                    <a:pt x="117" y="142"/>
                    <a:pt x="117" y="142"/>
                    <a:pt x="117" y="142"/>
                  </a:cubicBezTo>
                  <a:cubicBezTo>
                    <a:pt x="116" y="142"/>
                    <a:pt x="116" y="142"/>
                    <a:pt x="116" y="142"/>
                  </a:cubicBezTo>
                  <a:moveTo>
                    <a:pt x="0" y="114"/>
                  </a:moveTo>
                  <a:cubicBezTo>
                    <a:pt x="0" y="140"/>
                    <a:pt x="0" y="140"/>
                    <a:pt x="0" y="140"/>
                  </a:cubicBezTo>
                  <a:cubicBezTo>
                    <a:pt x="0" y="142"/>
                    <a:pt x="0" y="142"/>
                    <a:pt x="0" y="142"/>
                  </a:cubicBezTo>
                  <a:cubicBezTo>
                    <a:pt x="0" y="164"/>
                    <a:pt x="0" y="164"/>
                    <a:pt x="0" y="164"/>
                  </a:cubicBezTo>
                  <a:cubicBezTo>
                    <a:pt x="0" y="166"/>
                    <a:pt x="0" y="166"/>
                    <a:pt x="0" y="166"/>
                  </a:cubicBezTo>
                  <a:cubicBezTo>
                    <a:pt x="0" y="218"/>
                    <a:pt x="0" y="218"/>
                    <a:pt x="0" y="218"/>
                  </a:cubicBezTo>
                  <a:cubicBezTo>
                    <a:pt x="0" y="219"/>
                    <a:pt x="0" y="219"/>
                    <a:pt x="0" y="219"/>
                  </a:cubicBezTo>
                  <a:cubicBezTo>
                    <a:pt x="0" y="220"/>
                    <a:pt x="0" y="220"/>
                    <a:pt x="0" y="220"/>
                  </a:cubicBezTo>
                  <a:cubicBezTo>
                    <a:pt x="37" y="262"/>
                    <a:pt x="37" y="262"/>
                    <a:pt x="37" y="262"/>
                  </a:cubicBezTo>
                  <a:cubicBezTo>
                    <a:pt x="39" y="261"/>
                    <a:pt x="39" y="261"/>
                    <a:pt x="39" y="261"/>
                  </a:cubicBezTo>
                  <a:cubicBezTo>
                    <a:pt x="2" y="218"/>
                    <a:pt x="2" y="218"/>
                    <a:pt x="2" y="218"/>
                  </a:cubicBezTo>
                  <a:cubicBezTo>
                    <a:pt x="2" y="166"/>
                    <a:pt x="2" y="166"/>
                    <a:pt x="2" y="166"/>
                  </a:cubicBezTo>
                  <a:cubicBezTo>
                    <a:pt x="2" y="164"/>
                    <a:pt x="2" y="164"/>
                    <a:pt x="2" y="164"/>
                  </a:cubicBezTo>
                  <a:cubicBezTo>
                    <a:pt x="2" y="142"/>
                    <a:pt x="2" y="142"/>
                    <a:pt x="2" y="142"/>
                  </a:cubicBezTo>
                  <a:cubicBezTo>
                    <a:pt x="2" y="141"/>
                    <a:pt x="2" y="141"/>
                    <a:pt x="2" y="141"/>
                  </a:cubicBezTo>
                  <a:cubicBezTo>
                    <a:pt x="2" y="115"/>
                    <a:pt x="2" y="115"/>
                    <a:pt x="2" y="115"/>
                  </a:cubicBezTo>
                  <a:cubicBezTo>
                    <a:pt x="0" y="114"/>
                    <a:pt x="0" y="114"/>
                    <a:pt x="0" y="114"/>
                  </a:cubicBezTo>
                  <a:moveTo>
                    <a:pt x="0" y="40"/>
                  </a:moveTo>
                  <a:cubicBezTo>
                    <a:pt x="0" y="113"/>
                    <a:pt x="0" y="113"/>
                    <a:pt x="0" y="113"/>
                  </a:cubicBezTo>
                  <a:cubicBezTo>
                    <a:pt x="2" y="113"/>
                    <a:pt x="2" y="113"/>
                    <a:pt x="2" y="113"/>
                  </a:cubicBezTo>
                  <a:cubicBezTo>
                    <a:pt x="2" y="40"/>
                    <a:pt x="2" y="40"/>
                    <a:pt x="2" y="40"/>
                  </a:cubicBezTo>
                  <a:cubicBezTo>
                    <a:pt x="1" y="40"/>
                    <a:pt x="0" y="40"/>
                    <a:pt x="0" y="40"/>
                  </a:cubicBezTo>
                  <a:moveTo>
                    <a:pt x="90" y="0"/>
                  </a:moveTo>
                  <a:cubicBezTo>
                    <a:pt x="88" y="0"/>
                    <a:pt x="88" y="0"/>
                    <a:pt x="88" y="0"/>
                  </a:cubicBezTo>
                  <a:cubicBezTo>
                    <a:pt x="17" y="19"/>
                    <a:pt x="17" y="19"/>
                    <a:pt x="17" y="19"/>
                  </a:cubicBezTo>
                  <a:cubicBezTo>
                    <a:pt x="17" y="19"/>
                    <a:pt x="17" y="20"/>
                    <a:pt x="17" y="21"/>
                  </a:cubicBezTo>
                  <a:cubicBezTo>
                    <a:pt x="88" y="2"/>
                    <a:pt x="88" y="2"/>
                    <a:pt x="88" y="2"/>
                  </a:cubicBezTo>
                  <a:cubicBezTo>
                    <a:pt x="96" y="41"/>
                    <a:pt x="96" y="41"/>
                    <a:pt x="96" y="41"/>
                  </a:cubicBezTo>
                  <a:cubicBezTo>
                    <a:pt x="96" y="43"/>
                    <a:pt x="96" y="43"/>
                    <a:pt x="96" y="43"/>
                  </a:cubicBezTo>
                  <a:cubicBezTo>
                    <a:pt x="97" y="47"/>
                    <a:pt x="97" y="47"/>
                    <a:pt x="97" y="47"/>
                  </a:cubicBezTo>
                  <a:cubicBezTo>
                    <a:pt x="98" y="49"/>
                    <a:pt x="98" y="49"/>
                    <a:pt x="98" y="49"/>
                  </a:cubicBezTo>
                  <a:cubicBezTo>
                    <a:pt x="100" y="62"/>
                    <a:pt x="100" y="62"/>
                    <a:pt x="100" y="62"/>
                  </a:cubicBezTo>
                  <a:cubicBezTo>
                    <a:pt x="102" y="71"/>
                    <a:pt x="102" y="71"/>
                    <a:pt x="102" y="71"/>
                  </a:cubicBezTo>
                  <a:cubicBezTo>
                    <a:pt x="112" y="123"/>
                    <a:pt x="112" y="123"/>
                    <a:pt x="112" y="123"/>
                  </a:cubicBezTo>
                  <a:cubicBezTo>
                    <a:pt x="112" y="124"/>
                    <a:pt x="112" y="124"/>
                    <a:pt x="112" y="124"/>
                  </a:cubicBezTo>
                  <a:cubicBezTo>
                    <a:pt x="115" y="140"/>
                    <a:pt x="115" y="140"/>
                    <a:pt x="115" y="140"/>
                  </a:cubicBezTo>
                  <a:cubicBezTo>
                    <a:pt x="117" y="140"/>
                    <a:pt x="117" y="140"/>
                    <a:pt x="117" y="140"/>
                  </a:cubicBezTo>
                  <a:cubicBezTo>
                    <a:pt x="114" y="124"/>
                    <a:pt x="114" y="124"/>
                    <a:pt x="114" y="124"/>
                  </a:cubicBezTo>
                  <a:cubicBezTo>
                    <a:pt x="114" y="123"/>
                    <a:pt x="114" y="123"/>
                    <a:pt x="114" y="123"/>
                  </a:cubicBezTo>
                  <a:cubicBezTo>
                    <a:pt x="102" y="61"/>
                    <a:pt x="102" y="61"/>
                    <a:pt x="102" y="61"/>
                  </a:cubicBezTo>
                  <a:cubicBezTo>
                    <a:pt x="100" y="52"/>
                    <a:pt x="100" y="52"/>
                    <a:pt x="100" y="52"/>
                  </a:cubicBezTo>
                  <a:cubicBezTo>
                    <a:pt x="100" y="50"/>
                    <a:pt x="100" y="50"/>
                    <a:pt x="100" y="50"/>
                  </a:cubicBezTo>
                  <a:cubicBezTo>
                    <a:pt x="99" y="48"/>
                    <a:pt x="99" y="48"/>
                    <a:pt x="99" y="48"/>
                  </a:cubicBezTo>
                  <a:cubicBezTo>
                    <a:pt x="98" y="42"/>
                    <a:pt x="98" y="42"/>
                    <a:pt x="98" y="42"/>
                  </a:cubicBezTo>
                  <a:cubicBezTo>
                    <a:pt x="98" y="41"/>
                    <a:pt x="98" y="41"/>
                    <a:pt x="98" y="41"/>
                  </a:cubicBezTo>
                  <a:cubicBezTo>
                    <a:pt x="90" y="1"/>
                    <a:pt x="90" y="1"/>
                    <a:pt x="90" y="1"/>
                  </a:cubicBezTo>
                  <a:cubicBezTo>
                    <a:pt x="90" y="0"/>
                    <a:pt x="90" y="0"/>
                    <a:pt x="9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2" name="Freeform 62"/>
            <p:cNvSpPr>
              <a:spLocks noEditPoints="1"/>
            </p:cNvSpPr>
            <p:nvPr/>
          </p:nvSpPr>
          <p:spPr bwMode="auto">
            <a:xfrm>
              <a:off x="8443529" y="2935655"/>
              <a:ext cx="1332861" cy="1711005"/>
            </a:xfrm>
            <a:custGeom>
              <a:avLst/>
              <a:gdLst>
                <a:gd name="T0" fmla="*/ 154 w 315"/>
                <a:gd name="T1" fmla="*/ 442 h 443"/>
                <a:gd name="T2" fmla="*/ 205 w 315"/>
                <a:gd name="T3" fmla="*/ 312 h 443"/>
                <a:gd name="T4" fmla="*/ 205 w 315"/>
                <a:gd name="T5" fmla="*/ 315 h 443"/>
                <a:gd name="T6" fmla="*/ 86 w 315"/>
                <a:gd name="T7" fmla="*/ 264 h 443"/>
                <a:gd name="T8" fmla="*/ 90 w 315"/>
                <a:gd name="T9" fmla="*/ 275 h 443"/>
                <a:gd name="T10" fmla="*/ 91 w 315"/>
                <a:gd name="T11" fmla="*/ 273 h 443"/>
                <a:gd name="T12" fmla="*/ 223 w 315"/>
                <a:gd name="T13" fmla="*/ 258 h 443"/>
                <a:gd name="T14" fmla="*/ 212 w 315"/>
                <a:gd name="T15" fmla="*/ 292 h 443"/>
                <a:gd name="T16" fmla="*/ 218 w 315"/>
                <a:gd name="T17" fmla="*/ 278 h 443"/>
                <a:gd name="T18" fmla="*/ 77 w 315"/>
                <a:gd name="T19" fmla="*/ 234 h 443"/>
                <a:gd name="T20" fmla="*/ 77 w 315"/>
                <a:gd name="T21" fmla="*/ 234 h 443"/>
                <a:gd name="T22" fmla="*/ 53 w 315"/>
                <a:gd name="T23" fmla="*/ 177 h 443"/>
                <a:gd name="T24" fmla="*/ 56 w 315"/>
                <a:gd name="T25" fmla="*/ 185 h 443"/>
                <a:gd name="T26" fmla="*/ 60 w 315"/>
                <a:gd name="T27" fmla="*/ 195 h 443"/>
                <a:gd name="T28" fmla="*/ 75 w 315"/>
                <a:gd name="T29" fmla="*/ 234 h 443"/>
                <a:gd name="T30" fmla="*/ 63 w 315"/>
                <a:gd name="T31" fmla="*/ 197 h 443"/>
                <a:gd name="T32" fmla="*/ 61 w 315"/>
                <a:gd name="T33" fmla="*/ 192 h 443"/>
                <a:gd name="T34" fmla="*/ 58 w 315"/>
                <a:gd name="T35" fmla="*/ 184 h 443"/>
                <a:gd name="T36" fmla="*/ 46 w 315"/>
                <a:gd name="T37" fmla="*/ 154 h 443"/>
                <a:gd name="T38" fmla="*/ 271 w 315"/>
                <a:gd name="T39" fmla="*/ 120 h 443"/>
                <a:gd name="T40" fmla="*/ 267 w 315"/>
                <a:gd name="T41" fmla="*/ 132 h 443"/>
                <a:gd name="T42" fmla="*/ 261 w 315"/>
                <a:gd name="T43" fmla="*/ 151 h 443"/>
                <a:gd name="T44" fmla="*/ 224 w 315"/>
                <a:gd name="T45" fmla="*/ 256 h 443"/>
                <a:gd name="T46" fmla="*/ 261 w 315"/>
                <a:gd name="T47" fmla="*/ 155 h 443"/>
                <a:gd name="T48" fmla="*/ 269 w 315"/>
                <a:gd name="T49" fmla="*/ 133 h 443"/>
                <a:gd name="T50" fmla="*/ 273 w 315"/>
                <a:gd name="T51" fmla="*/ 122 h 443"/>
                <a:gd name="T52" fmla="*/ 2 w 315"/>
                <a:gd name="T53" fmla="*/ 35 h 443"/>
                <a:gd name="T54" fmla="*/ 7 w 315"/>
                <a:gd name="T55" fmla="*/ 55 h 443"/>
                <a:gd name="T56" fmla="*/ 11 w 315"/>
                <a:gd name="T57" fmla="*/ 64 h 443"/>
                <a:gd name="T58" fmla="*/ 19 w 315"/>
                <a:gd name="T59" fmla="*/ 85 h 443"/>
                <a:gd name="T60" fmla="*/ 31 w 315"/>
                <a:gd name="T61" fmla="*/ 119 h 443"/>
                <a:gd name="T62" fmla="*/ 38 w 315"/>
                <a:gd name="T63" fmla="*/ 138 h 443"/>
                <a:gd name="T64" fmla="*/ 41 w 315"/>
                <a:gd name="T65" fmla="*/ 146 h 443"/>
                <a:gd name="T66" fmla="*/ 43 w 315"/>
                <a:gd name="T67" fmla="*/ 144 h 443"/>
                <a:gd name="T68" fmla="*/ 36 w 315"/>
                <a:gd name="T69" fmla="*/ 126 h 443"/>
                <a:gd name="T70" fmla="*/ 33 w 315"/>
                <a:gd name="T71" fmla="*/ 117 h 443"/>
                <a:gd name="T72" fmla="*/ 20 w 315"/>
                <a:gd name="T73" fmla="*/ 83 h 443"/>
                <a:gd name="T74" fmla="*/ 12 w 315"/>
                <a:gd name="T75" fmla="*/ 61 h 443"/>
                <a:gd name="T76" fmla="*/ 5 w 315"/>
                <a:gd name="T77" fmla="*/ 44 h 443"/>
                <a:gd name="T78" fmla="*/ 119 w 315"/>
                <a:gd name="T79" fmla="*/ 13 h 443"/>
                <a:gd name="T80" fmla="*/ 32 w 315"/>
                <a:gd name="T81" fmla="*/ 19 h 443"/>
                <a:gd name="T82" fmla="*/ 30 w 315"/>
                <a:gd name="T83" fmla="*/ 21 h 443"/>
                <a:gd name="T84" fmla="*/ 120 w 315"/>
                <a:gd name="T85" fmla="*/ 15 h 443"/>
                <a:gd name="T86" fmla="*/ 312 w 315"/>
                <a:gd name="T87" fmla="*/ 2 h 443"/>
                <a:gd name="T88" fmla="*/ 312 w 315"/>
                <a:gd name="T89" fmla="*/ 0 h 443"/>
                <a:gd name="T90" fmla="*/ 284 w 315"/>
                <a:gd name="T91" fmla="*/ 2 h 443"/>
                <a:gd name="T92" fmla="*/ 245 w 315"/>
                <a:gd name="T93" fmla="*/ 5 h 443"/>
                <a:gd name="T94" fmla="*/ 154 w 315"/>
                <a:gd name="T95" fmla="*/ 13 h 443"/>
                <a:gd name="T96" fmla="*/ 246 w 315"/>
                <a:gd name="T97" fmla="*/ 6 h 443"/>
                <a:gd name="T98" fmla="*/ 286 w 315"/>
                <a:gd name="T99" fmla="*/ 4 h 443"/>
                <a:gd name="T100" fmla="*/ 299 w 315"/>
                <a:gd name="T101" fmla="*/ 41 h 443"/>
                <a:gd name="T102" fmla="*/ 290 w 315"/>
                <a:gd name="T103" fmla="*/ 67 h 443"/>
                <a:gd name="T104" fmla="*/ 285 w 315"/>
                <a:gd name="T105" fmla="*/ 82 h 443"/>
                <a:gd name="T106" fmla="*/ 275 w 315"/>
                <a:gd name="T107" fmla="*/ 110 h 443"/>
                <a:gd name="T108" fmla="*/ 279 w 315"/>
                <a:gd name="T109" fmla="*/ 103 h 443"/>
                <a:gd name="T110" fmla="*/ 290 w 315"/>
                <a:gd name="T111" fmla="*/ 71 h 443"/>
                <a:gd name="T112" fmla="*/ 300 w 315"/>
                <a:gd name="T113" fmla="*/ 4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5" h="443">
                  <a:moveTo>
                    <a:pt x="106" y="312"/>
                  </a:moveTo>
                  <a:cubicBezTo>
                    <a:pt x="104" y="312"/>
                    <a:pt x="104" y="312"/>
                    <a:pt x="104" y="312"/>
                  </a:cubicBezTo>
                  <a:cubicBezTo>
                    <a:pt x="153" y="443"/>
                    <a:pt x="153" y="443"/>
                    <a:pt x="153" y="443"/>
                  </a:cubicBezTo>
                  <a:cubicBezTo>
                    <a:pt x="153" y="442"/>
                    <a:pt x="154" y="442"/>
                    <a:pt x="154" y="442"/>
                  </a:cubicBezTo>
                  <a:cubicBezTo>
                    <a:pt x="106" y="312"/>
                    <a:pt x="106" y="312"/>
                    <a:pt x="106" y="312"/>
                  </a:cubicBezTo>
                  <a:moveTo>
                    <a:pt x="212" y="295"/>
                  </a:moveTo>
                  <a:cubicBezTo>
                    <a:pt x="210" y="297"/>
                    <a:pt x="210" y="297"/>
                    <a:pt x="210" y="297"/>
                  </a:cubicBezTo>
                  <a:cubicBezTo>
                    <a:pt x="205" y="312"/>
                    <a:pt x="205" y="312"/>
                    <a:pt x="205" y="312"/>
                  </a:cubicBezTo>
                  <a:cubicBezTo>
                    <a:pt x="204" y="314"/>
                    <a:pt x="204" y="314"/>
                    <a:pt x="204" y="314"/>
                  </a:cubicBezTo>
                  <a:cubicBezTo>
                    <a:pt x="160" y="441"/>
                    <a:pt x="160" y="441"/>
                    <a:pt x="160" y="441"/>
                  </a:cubicBezTo>
                  <a:cubicBezTo>
                    <a:pt x="161" y="441"/>
                    <a:pt x="161" y="441"/>
                    <a:pt x="162" y="441"/>
                  </a:cubicBezTo>
                  <a:cubicBezTo>
                    <a:pt x="205" y="315"/>
                    <a:pt x="205" y="315"/>
                    <a:pt x="205" y="315"/>
                  </a:cubicBezTo>
                  <a:cubicBezTo>
                    <a:pt x="206" y="314"/>
                    <a:pt x="206" y="314"/>
                    <a:pt x="206" y="314"/>
                  </a:cubicBezTo>
                  <a:cubicBezTo>
                    <a:pt x="212" y="295"/>
                    <a:pt x="212" y="295"/>
                    <a:pt x="212" y="295"/>
                  </a:cubicBezTo>
                  <a:moveTo>
                    <a:pt x="87" y="263"/>
                  </a:moveTo>
                  <a:cubicBezTo>
                    <a:pt x="86" y="264"/>
                    <a:pt x="86" y="264"/>
                    <a:pt x="86" y="264"/>
                  </a:cubicBezTo>
                  <a:cubicBezTo>
                    <a:pt x="86" y="265"/>
                    <a:pt x="86" y="265"/>
                    <a:pt x="86" y="265"/>
                  </a:cubicBezTo>
                  <a:cubicBezTo>
                    <a:pt x="87" y="267"/>
                    <a:pt x="87" y="267"/>
                    <a:pt x="87" y="267"/>
                  </a:cubicBezTo>
                  <a:cubicBezTo>
                    <a:pt x="89" y="273"/>
                    <a:pt x="89" y="273"/>
                    <a:pt x="89" y="273"/>
                  </a:cubicBezTo>
                  <a:cubicBezTo>
                    <a:pt x="90" y="275"/>
                    <a:pt x="90" y="275"/>
                    <a:pt x="90" y="275"/>
                  </a:cubicBezTo>
                  <a:cubicBezTo>
                    <a:pt x="103" y="311"/>
                    <a:pt x="103" y="311"/>
                    <a:pt x="103" y="311"/>
                  </a:cubicBezTo>
                  <a:cubicBezTo>
                    <a:pt x="105" y="311"/>
                    <a:pt x="105" y="311"/>
                    <a:pt x="105" y="311"/>
                  </a:cubicBezTo>
                  <a:cubicBezTo>
                    <a:pt x="92" y="275"/>
                    <a:pt x="92" y="275"/>
                    <a:pt x="92" y="275"/>
                  </a:cubicBezTo>
                  <a:cubicBezTo>
                    <a:pt x="91" y="273"/>
                    <a:pt x="91" y="273"/>
                    <a:pt x="91" y="273"/>
                  </a:cubicBezTo>
                  <a:cubicBezTo>
                    <a:pt x="88" y="266"/>
                    <a:pt x="88" y="266"/>
                    <a:pt x="88" y="266"/>
                  </a:cubicBezTo>
                  <a:cubicBezTo>
                    <a:pt x="88" y="264"/>
                    <a:pt x="88" y="264"/>
                    <a:pt x="88" y="264"/>
                  </a:cubicBezTo>
                  <a:cubicBezTo>
                    <a:pt x="87" y="263"/>
                    <a:pt x="87" y="263"/>
                    <a:pt x="87" y="263"/>
                  </a:cubicBezTo>
                  <a:moveTo>
                    <a:pt x="223" y="258"/>
                  </a:moveTo>
                  <a:cubicBezTo>
                    <a:pt x="218" y="273"/>
                    <a:pt x="218" y="273"/>
                    <a:pt x="218" y="273"/>
                  </a:cubicBezTo>
                  <a:cubicBezTo>
                    <a:pt x="217" y="275"/>
                    <a:pt x="217" y="275"/>
                    <a:pt x="217" y="275"/>
                  </a:cubicBezTo>
                  <a:cubicBezTo>
                    <a:pt x="212" y="291"/>
                    <a:pt x="212" y="291"/>
                    <a:pt x="212" y="291"/>
                  </a:cubicBezTo>
                  <a:cubicBezTo>
                    <a:pt x="212" y="292"/>
                    <a:pt x="212" y="292"/>
                    <a:pt x="212" y="292"/>
                  </a:cubicBezTo>
                  <a:cubicBezTo>
                    <a:pt x="211" y="294"/>
                    <a:pt x="211" y="294"/>
                    <a:pt x="211" y="294"/>
                  </a:cubicBezTo>
                  <a:cubicBezTo>
                    <a:pt x="213" y="292"/>
                    <a:pt x="213" y="292"/>
                    <a:pt x="213" y="292"/>
                  </a:cubicBezTo>
                  <a:cubicBezTo>
                    <a:pt x="214" y="291"/>
                    <a:pt x="214" y="291"/>
                    <a:pt x="214" y="291"/>
                  </a:cubicBezTo>
                  <a:cubicBezTo>
                    <a:pt x="218" y="278"/>
                    <a:pt x="218" y="278"/>
                    <a:pt x="218" y="278"/>
                  </a:cubicBezTo>
                  <a:cubicBezTo>
                    <a:pt x="219" y="275"/>
                    <a:pt x="219" y="275"/>
                    <a:pt x="219" y="275"/>
                  </a:cubicBezTo>
                  <a:cubicBezTo>
                    <a:pt x="225" y="260"/>
                    <a:pt x="225" y="260"/>
                    <a:pt x="225" y="260"/>
                  </a:cubicBezTo>
                  <a:cubicBezTo>
                    <a:pt x="223" y="258"/>
                    <a:pt x="223" y="258"/>
                    <a:pt x="223" y="258"/>
                  </a:cubicBezTo>
                  <a:moveTo>
                    <a:pt x="77" y="234"/>
                  </a:moveTo>
                  <a:cubicBezTo>
                    <a:pt x="76" y="237"/>
                    <a:pt x="76" y="237"/>
                    <a:pt x="76" y="237"/>
                  </a:cubicBezTo>
                  <a:cubicBezTo>
                    <a:pt x="85" y="262"/>
                    <a:pt x="85" y="262"/>
                    <a:pt x="85" y="262"/>
                  </a:cubicBezTo>
                  <a:cubicBezTo>
                    <a:pt x="87" y="261"/>
                    <a:pt x="87" y="261"/>
                    <a:pt x="87" y="261"/>
                  </a:cubicBezTo>
                  <a:cubicBezTo>
                    <a:pt x="77" y="234"/>
                    <a:pt x="77" y="234"/>
                    <a:pt x="77" y="234"/>
                  </a:cubicBezTo>
                  <a:moveTo>
                    <a:pt x="46" y="154"/>
                  </a:moveTo>
                  <a:cubicBezTo>
                    <a:pt x="45" y="156"/>
                    <a:pt x="45" y="156"/>
                    <a:pt x="45" y="156"/>
                  </a:cubicBezTo>
                  <a:cubicBezTo>
                    <a:pt x="52" y="175"/>
                    <a:pt x="52" y="175"/>
                    <a:pt x="52" y="175"/>
                  </a:cubicBezTo>
                  <a:cubicBezTo>
                    <a:pt x="53" y="177"/>
                    <a:pt x="53" y="177"/>
                    <a:pt x="53" y="177"/>
                  </a:cubicBezTo>
                  <a:cubicBezTo>
                    <a:pt x="55" y="182"/>
                    <a:pt x="55" y="182"/>
                    <a:pt x="55" y="182"/>
                  </a:cubicBezTo>
                  <a:cubicBezTo>
                    <a:pt x="55" y="183"/>
                    <a:pt x="55" y="183"/>
                    <a:pt x="55" y="183"/>
                  </a:cubicBezTo>
                  <a:cubicBezTo>
                    <a:pt x="56" y="184"/>
                    <a:pt x="56" y="184"/>
                    <a:pt x="56" y="184"/>
                  </a:cubicBezTo>
                  <a:cubicBezTo>
                    <a:pt x="56" y="185"/>
                    <a:pt x="56" y="185"/>
                    <a:pt x="56" y="185"/>
                  </a:cubicBezTo>
                  <a:cubicBezTo>
                    <a:pt x="59" y="192"/>
                    <a:pt x="59" y="192"/>
                    <a:pt x="59" y="192"/>
                  </a:cubicBezTo>
                  <a:cubicBezTo>
                    <a:pt x="59" y="193"/>
                    <a:pt x="59" y="193"/>
                    <a:pt x="59" y="193"/>
                  </a:cubicBezTo>
                  <a:cubicBezTo>
                    <a:pt x="60" y="195"/>
                    <a:pt x="60" y="195"/>
                    <a:pt x="60" y="195"/>
                  </a:cubicBezTo>
                  <a:cubicBezTo>
                    <a:pt x="60" y="195"/>
                    <a:pt x="60" y="195"/>
                    <a:pt x="60" y="195"/>
                  </a:cubicBezTo>
                  <a:cubicBezTo>
                    <a:pt x="61" y="197"/>
                    <a:pt x="61" y="197"/>
                    <a:pt x="61" y="197"/>
                  </a:cubicBezTo>
                  <a:cubicBezTo>
                    <a:pt x="73" y="230"/>
                    <a:pt x="73" y="230"/>
                    <a:pt x="73" y="230"/>
                  </a:cubicBezTo>
                  <a:cubicBezTo>
                    <a:pt x="74" y="232"/>
                    <a:pt x="74" y="232"/>
                    <a:pt x="74" y="232"/>
                  </a:cubicBezTo>
                  <a:cubicBezTo>
                    <a:pt x="75" y="234"/>
                    <a:pt x="75" y="234"/>
                    <a:pt x="75" y="234"/>
                  </a:cubicBezTo>
                  <a:cubicBezTo>
                    <a:pt x="76" y="232"/>
                    <a:pt x="76" y="232"/>
                    <a:pt x="76" y="232"/>
                  </a:cubicBezTo>
                  <a:cubicBezTo>
                    <a:pt x="75" y="231"/>
                    <a:pt x="75" y="231"/>
                    <a:pt x="75" y="231"/>
                  </a:cubicBezTo>
                  <a:cubicBezTo>
                    <a:pt x="75" y="229"/>
                    <a:pt x="75" y="229"/>
                    <a:pt x="75" y="229"/>
                  </a:cubicBezTo>
                  <a:cubicBezTo>
                    <a:pt x="63" y="197"/>
                    <a:pt x="63" y="197"/>
                    <a:pt x="63" y="197"/>
                  </a:cubicBezTo>
                  <a:cubicBezTo>
                    <a:pt x="62" y="195"/>
                    <a:pt x="62" y="195"/>
                    <a:pt x="62" y="195"/>
                  </a:cubicBezTo>
                  <a:cubicBezTo>
                    <a:pt x="62" y="195"/>
                    <a:pt x="62" y="195"/>
                    <a:pt x="62" y="195"/>
                  </a:cubicBezTo>
                  <a:cubicBezTo>
                    <a:pt x="61" y="193"/>
                    <a:pt x="61" y="193"/>
                    <a:pt x="61" y="193"/>
                  </a:cubicBezTo>
                  <a:cubicBezTo>
                    <a:pt x="61" y="192"/>
                    <a:pt x="61" y="192"/>
                    <a:pt x="61" y="192"/>
                  </a:cubicBezTo>
                  <a:cubicBezTo>
                    <a:pt x="60" y="189"/>
                    <a:pt x="60" y="189"/>
                    <a:pt x="60" y="189"/>
                  </a:cubicBezTo>
                  <a:cubicBezTo>
                    <a:pt x="59" y="188"/>
                    <a:pt x="59" y="188"/>
                    <a:pt x="59" y="188"/>
                  </a:cubicBezTo>
                  <a:cubicBezTo>
                    <a:pt x="58" y="184"/>
                    <a:pt x="58" y="184"/>
                    <a:pt x="58" y="184"/>
                  </a:cubicBezTo>
                  <a:cubicBezTo>
                    <a:pt x="58" y="184"/>
                    <a:pt x="58" y="184"/>
                    <a:pt x="58" y="184"/>
                  </a:cubicBezTo>
                  <a:cubicBezTo>
                    <a:pt x="57" y="182"/>
                    <a:pt x="57" y="182"/>
                    <a:pt x="57" y="182"/>
                  </a:cubicBezTo>
                  <a:cubicBezTo>
                    <a:pt x="55" y="177"/>
                    <a:pt x="55" y="177"/>
                    <a:pt x="55" y="177"/>
                  </a:cubicBezTo>
                  <a:cubicBezTo>
                    <a:pt x="54" y="175"/>
                    <a:pt x="54" y="175"/>
                    <a:pt x="54" y="175"/>
                  </a:cubicBezTo>
                  <a:cubicBezTo>
                    <a:pt x="46" y="154"/>
                    <a:pt x="46" y="154"/>
                    <a:pt x="46" y="154"/>
                  </a:cubicBezTo>
                  <a:moveTo>
                    <a:pt x="276" y="113"/>
                  </a:moveTo>
                  <a:cubicBezTo>
                    <a:pt x="273" y="115"/>
                    <a:pt x="273" y="115"/>
                    <a:pt x="273" y="115"/>
                  </a:cubicBezTo>
                  <a:cubicBezTo>
                    <a:pt x="272" y="117"/>
                    <a:pt x="272" y="117"/>
                    <a:pt x="272" y="117"/>
                  </a:cubicBezTo>
                  <a:cubicBezTo>
                    <a:pt x="271" y="120"/>
                    <a:pt x="271" y="120"/>
                    <a:pt x="271" y="120"/>
                  </a:cubicBezTo>
                  <a:cubicBezTo>
                    <a:pt x="271" y="122"/>
                    <a:pt x="271" y="122"/>
                    <a:pt x="271" y="122"/>
                  </a:cubicBezTo>
                  <a:cubicBezTo>
                    <a:pt x="270" y="123"/>
                    <a:pt x="270" y="123"/>
                    <a:pt x="270" y="123"/>
                  </a:cubicBezTo>
                  <a:cubicBezTo>
                    <a:pt x="268" y="130"/>
                    <a:pt x="268" y="130"/>
                    <a:pt x="268" y="130"/>
                  </a:cubicBezTo>
                  <a:cubicBezTo>
                    <a:pt x="267" y="132"/>
                    <a:pt x="267" y="132"/>
                    <a:pt x="267" y="132"/>
                  </a:cubicBezTo>
                  <a:cubicBezTo>
                    <a:pt x="267" y="133"/>
                    <a:pt x="267" y="133"/>
                    <a:pt x="267" y="133"/>
                  </a:cubicBezTo>
                  <a:cubicBezTo>
                    <a:pt x="265" y="138"/>
                    <a:pt x="265" y="138"/>
                    <a:pt x="265" y="138"/>
                  </a:cubicBezTo>
                  <a:cubicBezTo>
                    <a:pt x="264" y="140"/>
                    <a:pt x="264" y="140"/>
                    <a:pt x="264" y="140"/>
                  </a:cubicBezTo>
                  <a:cubicBezTo>
                    <a:pt x="261" y="151"/>
                    <a:pt x="261" y="151"/>
                    <a:pt x="261" y="151"/>
                  </a:cubicBezTo>
                  <a:cubicBezTo>
                    <a:pt x="260" y="153"/>
                    <a:pt x="260" y="153"/>
                    <a:pt x="260" y="153"/>
                  </a:cubicBezTo>
                  <a:cubicBezTo>
                    <a:pt x="253" y="174"/>
                    <a:pt x="253" y="174"/>
                    <a:pt x="253" y="174"/>
                  </a:cubicBezTo>
                  <a:cubicBezTo>
                    <a:pt x="252" y="176"/>
                    <a:pt x="252" y="176"/>
                    <a:pt x="252" y="176"/>
                  </a:cubicBezTo>
                  <a:cubicBezTo>
                    <a:pt x="224" y="256"/>
                    <a:pt x="224" y="256"/>
                    <a:pt x="224" y="256"/>
                  </a:cubicBezTo>
                  <a:cubicBezTo>
                    <a:pt x="225" y="258"/>
                    <a:pt x="225" y="258"/>
                    <a:pt x="225" y="258"/>
                  </a:cubicBezTo>
                  <a:cubicBezTo>
                    <a:pt x="254" y="176"/>
                    <a:pt x="254" y="176"/>
                    <a:pt x="254" y="176"/>
                  </a:cubicBezTo>
                  <a:cubicBezTo>
                    <a:pt x="255" y="174"/>
                    <a:pt x="255" y="174"/>
                    <a:pt x="255" y="174"/>
                  </a:cubicBezTo>
                  <a:cubicBezTo>
                    <a:pt x="261" y="155"/>
                    <a:pt x="261" y="155"/>
                    <a:pt x="261" y="155"/>
                  </a:cubicBezTo>
                  <a:cubicBezTo>
                    <a:pt x="262" y="153"/>
                    <a:pt x="262" y="153"/>
                    <a:pt x="262" y="153"/>
                  </a:cubicBezTo>
                  <a:cubicBezTo>
                    <a:pt x="266" y="140"/>
                    <a:pt x="266" y="140"/>
                    <a:pt x="266" y="140"/>
                  </a:cubicBezTo>
                  <a:cubicBezTo>
                    <a:pt x="267" y="139"/>
                    <a:pt x="267" y="139"/>
                    <a:pt x="267" y="139"/>
                  </a:cubicBezTo>
                  <a:cubicBezTo>
                    <a:pt x="269" y="133"/>
                    <a:pt x="269" y="133"/>
                    <a:pt x="269" y="133"/>
                  </a:cubicBezTo>
                  <a:cubicBezTo>
                    <a:pt x="269" y="132"/>
                    <a:pt x="269" y="132"/>
                    <a:pt x="269" y="132"/>
                  </a:cubicBezTo>
                  <a:cubicBezTo>
                    <a:pt x="270" y="130"/>
                    <a:pt x="270" y="130"/>
                    <a:pt x="270" y="130"/>
                  </a:cubicBezTo>
                  <a:cubicBezTo>
                    <a:pt x="272" y="124"/>
                    <a:pt x="272" y="124"/>
                    <a:pt x="272" y="124"/>
                  </a:cubicBezTo>
                  <a:cubicBezTo>
                    <a:pt x="273" y="122"/>
                    <a:pt x="273" y="122"/>
                    <a:pt x="273" y="122"/>
                  </a:cubicBezTo>
                  <a:cubicBezTo>
                    <a:pt x="274" y="118"/>
                    <a:pt x="274" y="118"/>
                    <a:pt x="274" y="118"/>
                  </a:cubicBezTo>
                  <a:cubicBezTo>
                    <a:pt x="275" y="115"/>
                    <a:pt x="275" y="115"/>
                    <a:pt x="275" y="115"/>
                  </a:cubicBezTo>
                  <a:cubicBezTo>
                    <a:pt x="276" y="113"/>
                    <a:pt x="276" y="113"/>
                    <a:pt x="276" y="113"/>
                  </a:cubicBezTo>
                  <a:moveTo>
                    <a:pt x="2" y="35"/>
                  </a:moveTo>
                  <a:cubicBezTo>
                    <a:pt x="1" y="35"/>
                    <a:pt x="1" y="35"/>
                    <a:pt x="0" y="35"/>
                  </a:cubicBezTo>
                  <a:cubicBezTo>
                    <a:pt x="5" y="49"/>
                    <a:pt x="5" y="49"/>
                    <a:pt x="5" y="49"/>
                  </a:cubicBezTo>
                  <a:cubicBezTo>
                    <a:pt x="7" y="53"/>
                    <a:pt x="7" y="53"/>
                    <a:pt x="7" y="53"/>
                  </a:cubicBezTo>
                  <a:cubicBezTo>
                    <a:pt x="7" y="55"/>
                    <a:pt x="7" y="55"/>
                    <a:pt x="7" y="55"/>
                  </a:cubicBezTo>
                  <a:cubicBezTo>
                    <a:pt x="9" y="58"/>
                    <a:pt x="9" y="58"/>
                    <a:pt x="9" y="58"/>
                  </a:cubicBezTo>
                  <a:cubicBezTo>
                    <a:pt x="9" y="60"/>
                    <a:pt x="9" y="60"/>
                    <a:pt x="9" y="60"/>
                  </a:cubicBezTo>
                  <a:cubicBezTo>
                    <a:pt x="10" y="61"/>
                    <a:pt x="10" y="61"/>
                    <a:pt x="10" y="61"/>
                  </a:cubicBezTo>
                  <a:cubicBezTo>
                    <a:pt x="11" y="64"/>
                    <a:pt x="11" y="64"/>
                    <a:pt x="11" y="64"/>
                  </a:cubicBezTo>
                  <a:cubicBezTo>
                    <a:pt x="11" y="65"/>
                    <a:pt x="11" y="65"/>
                    <a:pt x="11" y="65"/>
                  </a:cubicBezTo>
                  <a:cubicBezTo>
                    <a:pt x="13" y="69"/>
                    <a:pt x="13" y="69"/>
                    <a:pt x="13" y="69"/>
                  </a:cubicBezTo>
                  <a:cubicBezTo>
                    <a:pt x="18" y="83"/>
                    <a:pt x="18" y="83"/>
                    <a:pt x="18" y="83"/>
                  </a:cubicBezTo>
                  <a:cubicBezTo>
                    <a:pt x="19" y="85"/>
                    <a:pt x="19" y="85"/>
                    <a:pt x="19" y="85"/>
                  </a:cubicBezTo>
                  <a:cubicBezTo>
                    <a:pt x="22" y="93"/>
                    <a:pt x="22" y="93"/>
                    <a:pt x="22" y="93"/>
                  </a:cubicBezTo>
                  <a:cubicBezTo>
                    <a:pt x="23" y="97"/>
                    <a:pt x="23" y="97"/>
                    <a:pt x="23" y="97"/>
                  </a:cubicBezTo>
                  <a:cubicBezTo>
                    <a:pt x="31" y="117"/>
                    <a:pt x="31" y="117"/>
                    <a:pt x="31" y="117"/>
                  </a:cubicBezTo>
                  <a:cubicBezTo>
                    <a:pt x="31" y="119"/>
                    <a:pt x="31" y="119"/>
                    <a:pt x="31" y="119"/>
                  </a:cubicBezTo>
                  <a:cubicBezTo>
                    <a:pt x="33" y="124"/>
                    <a:pt x="33" y="124"/>
                    <a:pt x="33" y="124"/>
                  </a:cubicBezTo>
                  <a:cubicBezTo>
                    <a:pt x="34" y="125"/>
                    <a:pt x="34" y="125"/>
                    <a:pt x="34" y="125"/>
                  </a:cubicBezTo>
                  <a:cubicBezTo>
                    <a:pt x="36" y="132"/>
                    <a:pt x="36" y="132"/>
                    <a:pt x="36" y="132"/>
                  </a:cubicBezTo>
                  <a:cubicBezTo>
                    <a:pt x="38" y="138"/>
                    <a:pt x="38" y="138"/>
                    <a:pt x="38" y="138"/>
                  </a:cubicBezTo>
                  <a:cubicBezTo>
                    <a:pt x="40" y="141"/>
                    <a:pt x="40" y="141"/>
                    <a:pt x="40" y="141"/>
                  </a:cubicBezTo>
                  <a:cubicBezTo>
                    <a:pt x="40" y="143"/>
                    <a:pt x="40" y="143"/>
                    <a:pt x="40" y="143"/>
                  </a:cubicBezTo>
                  <a:cubicBezTo>
                    <a:pt x="41" y="144"/>
                    <a:pt x="41" y="144"/>
                    <a:pt x="41" y="144"/>
                  </a:cubicBezTo>
                  <a:cubicBezTo>
                    <a:pt x="41" y="146"/>
                    <a:pt x="41" y="146"/>
                    <a:pt x="41" y="146"/>
                  </a:cubicBezTo>
                  <a:cubicBezTo>
                    <a:pt x="44" y="154"/>
                    <a:pt x="44" y="154"/>
                    <a:pt x="44" y="154"/>
                  </a:cubicBezTo>
                  <a:cubicBezTo>
                    <a:pt x="46" y="152"/>
                    <a:pt x="46" y="152"/>
                    <a:pt x="46" y="152"/>
                  </a:cubicBezTo>
                  <a:cubicBezTo>
                    <a:pt x="43" y="146"/>
                    <a:pt x="43" y="146"/>
                    <a:pt x="43" y="146"/>
                  </a:cubicBezTo>
                  <a:cubicBezTo>
                    <a:pt x="43" y="144"/>
                    <a:pt x="43" y="144"/>
                    <a:pt x="43" y="144"/>
                  </a:cubicBezTo>
                  <a:cubicBezTo>
                    <a:pt x="42" y="141"/>
                    <a:pt x="42" y="141"/>
                    <a:pt x="42" y="141"/>
                  </a:cubicBezTo>
                  <a:cubicBezTo>
                    <a:pt x="41" y="139"/>
                    <a:pt x="41" y="139"/>
                    <a:pt x="41" y="139"/>
                  </a:cubicBezTo>
                  <a:cubicBezTo>
                    <a:pt x="38" y="132"/>
                    <a:pt x="38" y="132"/>
                    <a:pt x="38" y="132"/>
                  </a:cubicBezTo>
                  <a:cubicBezTo>
                    <a:pt x="36" y="126"/>
                    <a:pt x="36" y="126"/>
                    <a:pt x="36" y="126"/>
                  </a:cubicBezTo>
                  <a:cubicBezTo>
                    <a:pt x="35" y="124"/>
                    <a:pt x="35" y="124"/>
                    <a:pt x="35" y="124"/>
                  </a:cubicBezTo>
                  <a:cubicBezTo>
                    <a:pt x="35" y="123"/>
                    <a:pt x="35" y="123"/>
                    <a:pt x="35" y="123"/>
                  </a:cubicBezTo>
                  <a:cubicBezTo>
                    <a:pt x="33" y="119"/>
                    <a:pt x="33" y="119"/>
                    <a:pt x="33" y="119"/>
                  </a:cubicBezTo>
                  <a:cubicBezTo>
                    <a:pt x="33" y="117"/>
                    <a:pt x="33" y="117"/>
                    <a:pt x="33" y="117"/>
                  </a:cubicBezTo>
                  <a:cubicBezTo>
                    <a:pt x="26" y="100"/>
                    <a:pt x="26" y="100"/>
                    <a:pt x="26" y="100"/>
                  </a:cubicBezTo>
                  <a:cubicBezTo>
                    <a:pt x="25" y="96"/>
                    <a:pt x="25" y="96"/>
                    <a:pt x="25" y="96"/>
                  </a:cubicBezTo>
                  <a:cubicBezTo>
                    <a:pt x="20" y="85"/>
                    <a:pt x="20" y="85"/>
                    <a:pt x="20" y="85"/>
                  </a:cubicBezTo>
                  <a:cubicBezTo>
                    <a:pt x="20" y="83"/>
                    <a:pt x="20" y="83"/>
                    <a:pt x="20" y="83"/>
                  </a:cubicBezTo>
                  <a:cubicBezTo>
                    <a:pt x="16" y="72"/>
                    <a:pt x="16" y="72"/>
                    <a:pt x="16" y="72"/>
                  </a:cubicBezTo>
                  <a:cubicBezTo>
                    <a:pt x="14" y="68"/>
                    <a:pt x="14" y="68"/>
                    <a:pt x="14" y="68"/>
                  </a:cubicBezTo>
                  <a:cubicBezTo>
                    <a:pt x="12" y="61"/>
                    <a:pt x="12" y="61"/>
                    <a:pt x="12" y="61"/>
                  </a:cubicBezTo>
                  <a:cubicBezTo>
                    <a:pt x="12" y="61"/>
                    <a:pt x="12" y="61"/>
                    <a:pt x="12" y="61"/>
                  </a:cubicBezTo>
                  <a:cubicBezTo>
                    <a:pt x="10" y="57"/>
                    <a:pt x="10" y="57"/>
                    <a:pt x="10" y="57"/>
                  </a:cubicBezTo>
                  <a:cubicBezTo>
                    <a:pt x="10" y="57"/>
                    <a:pt x="10" y="57"/>
                    <a:pt x="10" y="57"/>
                  </a:cubicBezTo>
                  <a:cubicBezTo>
                    <a:pt x="7" y="48"/>
                    <a:pt x="7" y="48"/>
                    <a:pt x="7" y="48"/>
                  </a:cubicBezTo>
                  <a:cubicBezTo>
                    <a:pt x="5" y="44"/>
                    <a:pt x="5" y="44"/>
                    <a:pt x="5" y="44"/>
                  </a:cubicBezTo>
                  <a:cubicBezTo>
                    <a:pt x="2" y="35"/>
                    <a:pt x="2" y="35"/>
                    <a:pt x="2" y="35"/>
                  </a:cubicBezTo>
                  <a:moveTo>
                    <a:pt x="152" y="11"/>
                  </a:moveTo>
                  <a:cubicBezTo>
                    <a:pt x="121" y="13"/>
                    <a:pt x="121" y="13"/>
                    <a:pt x="121" y="13"/>
                  </a:cubicBezTo>
                  <a:cubicBezTo>
                    <a:pt x="119" y="13"/>
                    <a:pt x="119" y="13"/>
                    <a:pt x="119" y="13"/>
                  </a:cubicBezTo>
                  <a:cubicBezTo>
                    <a:pt x="34" y="19"/>
                    <a:pt x="34" y="19"/>
                    <a:pt x="34" y="19"/>
                  </a:cubicBezTo>
                  <a:cubicBezTo>
                    <a:pt x="34" y="19"/>
                    <a:pt x="34" y="19"/>
                    <a:pt x="34" y="19"/>
                  </a:cubicBezTo>
                  <a:cubicBezTo>
                    <a:pt x="32" y="19"/>
                    <a:pt x="32" y="19"/>
                    <a:pt x="32" y="19"/>
                  </a:cubicBezTo>
                  <a:cubicBezTo>
                    <a:pt x="32" y="19"/>
                    <a:pt x="32" y="19"/>
                    <a:pt x="32" y="19"/>
                  </a:cubicBezTo>
                  <a:cubicBezTo>
                    <a:pt x="30" y="19"/>
                    <a:pt x="30" y="19"/>
                    <a:pt x="30" y="19"/>
                  </a:cubicBezTo>
                  <a:cubicBezTo>
                    <a:pt x="10" y="20"/>
                    <a:pt x="10" y="20"/>
                    <a:pt x="10" y="20"/>
                  </a:cubicBezTo>
                  <a:cubicBezTo>
                    <a:pt x="10" y="21"/>
                    <a:pt x="10" y="21"/>
                    <a:pt x="10" y="22"/>
                  </a:cubicBezTo>
                  <a:cubicBezTo>
                    <a:pt x="30" y="21"/>
                    <a:pt x="30" y="21"/>
                    <a:pt x="30" y="21"/>
                  </a:cubicBezTo>
                  <a:cubicBezTo>
                    <a:pt x="31" y="21"/>
                    <a:pt x="31" y="21"/>
                    <a:pt x="31" y="21"/>
                  </a:cubicBezTo>
                  <a:cubicBezTo>
                    <a:pt x="33" y="20"/>
                    <a:pt x="33" y="20"/>
                    <a:pt x="33" y="20"/>
                  </a:cubicBezTo>
                  <a:cubicBezTo>
                    <a:pt x="35" y="20"/>
                    <a:pt x="35" y="20"/>
                    <a:pt x="35" y="20"/>
                  </a:cubicBezTo>
                  <a:cubicBezTo>
                    <a:pt x="120" y="15"/>
                    <a:pt x="120" y="15"/>
                    <a:pt x="120" y="15"/>
                  </a:cubicBezTo>
                  <a:cubicBezTo>
                    <a:pt x="122" y="15"/>
                    <a:pt x="122" y="15"/>
                    <a:pt x="122" y="15"/>
                  </a:cubicBezTo>
                  <a:cubicBezTo>
                    <a:pt x="152" y="13"/>
                    <a:pt x="152" y="13"/>
                    <a:pt x="152" y="13"/>
                  </a:cubicBezTo>
                  <a:cubicBezTo>
                    <a:pt x="152" y="11"/>
                    <a:pt x="152" y="11"/>
                    <a:pt x="152" y="11"/>
                  </a:cubicBezTo>
                  <a:moveTo>
                    <a:pt x="312" y="2"/>
                  </a:moveTo>
                  <a:cubicBezTo>
                    <a:pt x="312" y="2"/>
                    <a:pt x="312" y="2"/>
                    <a:pt x="312" y="2"/>
                  </a:cubicBezTo>
                  <a:cubicBezTo>
                    <a:pt x="312" y="2"/>
                    <a:pt x="312" y="2"/>
                    <a:pt x="312" y="2"/>
                  </a:cubicBezTo>
                  <a:moveTo>
                    <a:pt x="315" y="0"/>
                  </a:moveTo>
                  <a:cubicBezTo>
                    <a:pt x="312" y="0"/>
                    <a:pt x="312" y="0"/>
                    <a:pt x="312" y="0"/>
                  </a:cubicBezTo>
                  <a:cubicBezTo>
                    <a:pt x="305" y="1"/>
                    <a:pt x="305" y="1"/>
                    <a:pt x="305" y="1"/>
                  </a:cubicBezTo>
                  <a:cubicBezTo>
                    <a:pt x="303" y="1"/>
                    <a:pt x="303" y="1"/>
                    <a:pt x="303" y="1"/>
                  </a:cubicBezTo>
                  <a:cubicBezTo>
                    <a:pt x="285" y="2"/>
                    <a:pt x="285" y="2"/>
                    <a:pt x="285" y="2"/>
                  </a:cubicBezTo>
                  <a:cubicBezTo>
                    <a:pt x="284" y="2"/>
                    <a:pt x="284" y="2"/>
                    <a:pt x="284" y="2"/>
                  </a:cubicBezTo>
                  <a:cubicBezTo>
                    <a:pt x="252" y="4"/>
                    <a:pt x="252" y="4"/>
                    <a:pt x="252" y="4"/>
                  </a:cubicBezTo>
                  <a:cubicBezTo>
                    <a:pt x="250" y="4"/>
                    <a:pt x="250" y="4"/>
                    <a:pt x="250" y="4"/>
                  </a:cubicBezTo>
                  <a:cubicBezTo>
                    <a:pt x="247" y="5"/>
                    <a:pt x="247" y="5"/>
                    <a:pt x="247" y="5"/>
                  </a:cubicBezTo>
                  <a:cubicBezTo>
                    <a:pt x="245" y="5"/>
                    <a:pt x="245" y="5"/>
                    <a:pt x="245" y="5"/>
                  </a:cubicBezTo>
                  <a:cubicBezTo>
                    <a:pt x="234" y="5"/>
                    <a:pt x="234" y="5"/>
                    <a:pt x="234" y="5"/>
                  </a:cubicBezTo>
                  <a:cubicBezTo>
                    <a:pt x="231" y="6"/>
                    <a:pt x="231" y="6"/>
                    <a:pt x="231" y="6"/>
                  </a:cubicBezTo>
                  <a:cubicBezTo>
                    <a:pt x="154" y="11"/>
                    <a:pt x="154" y="11"/>
                    <a:pt x="154" y="11"/>
                  </a:cubicBezTo>
                  <a:cubicBezTo>
                    <a:pt x="154" y="13"/>
                    <a:pt x="154" y="13"/>
                    <a:pt x="154" y="13"/>
                  </a:cubicBezTo>
                  <a:cubicBezTo>
                    <a:pt x="228" y="8"/>
                    <a:pt x="228" y="8"/>
                    <a:pt x="228" y="8"/>
                  </a:cubicBezTo>
                  <a:cubicBezTo>
                    <a:pt x="232" y="7"/>
                    <a:pt x="232" y="7"/>
                    <a:pt x="232" y="7"/>
                  </a:cubicBezTo>
                  <a:cubicBezTo>
                    <a:pt x="244" y="7"/>
                    <a:pt x="244" y="7"/>
                    <a:pt x="244" y="7"/>
                  </a:cubicBezTo>
                  <a:cubicBezTo>
                    <a:pt x="246" y="6"/>
                    <a:pt x="246" y="6"/>
                    <a:pt x="246" y="6"/>
                  </a:cubicBezTo>
                  <a:cubicBezTo>
                    <a:pt x="248" y="6"/>
                    <a:pt x="248" y="6"/>
                    <a:pt x="248" y="6"/>
                  </a:cubicBezTo>
                  <a:cubicBezTo>
                    <a:pt x="251" y="6"/>
                    <a:pt x="251" y="6"/>
                    <a:pt x="251" y="6"/>
                  </a:cubicBezTo>
                  <a:cubicBezTo>
                    <a:pt x="284" y="4"/>
                    <a:pt x="284" y="4"/>
                    <a:pt x="284" y="4"/>
                  </a:cubicBezTo>
                  <a:cubicBezTo>
                    <a:pt x="286" y="4"/>
                    <a:pt x="286" y="4"/>
                    <a:pt x="286" y="4"/>
                  </a:cubicBezTo>
                  <a:cubicBezTo>
                    <a:pt x="303" y="3"/>
                    <a:pt x="303" y="3"/>
                    <a:pt x="303" y="3"/>
                  </a:cubicBezTo>
                  <a:cubicBezTo>
                    <a:pt x="304" y="3"/>
                    <a:pt x="304" y="3"/>
                    <a:pt x="304" y="3"/>
                  </a:cubicBezTo>
                  <a:cubicBezTo>
                    <a:pt x="312" y="2"/>
                    <a:pt x="312" y="2"/>
                    <a:pt x="312" y="2"/>
                  </a:cubicBezTo>
                  <a:cubicBezTo>
                    <a:pt x="299" y="41"/>
                    <a:pt x="299" y="41"/>
                    <a:pt x="299" y="41"/>
                  </a:cubicBezTo>
                  <a:cubicBezTo>
                    <a:pt x="298" y="44"/>
                    <a:pt x="298" y="44"/>
                    <a:pt x="298" y="44"/>
                  </a:cubicBezTo>
                  <a:cubicBezTo>
                    <a:pt x="291" y="63"/>
                    <a:pt x="291" y="63"/>
                    <a:pt x="291" y="63"/>
                  </a:cubicBezTo>
                  <a:cubicBezTo>
                    <a:pt x="290" y="65"/>
                    <a:pt x="290" y="65"/>
                    <a:pt x="290" y="65"/>
                  </a:cubicBezTo>
                  <a:cubicBezTo>
                    <a:pt x="290" y="67"/>
                    <a:pt x="290" y="67"/>
                    <a:pt x="290" y="67"/>
                  </a:cubicBezTo>
                  <a:cubicBezTo>
                    <a:pt x="288" y="72"/>
                    <a:pt x="288" y="72"/>
                    <a:pt x="288" y="72"/>
                  </a:cubicBezTo>
                  <a:cubicBezTo>
                    <a:pt x="287" y="73"/>
                    <a:pt x="287" y="73"/>
                    <a:pt x="287" y="73"/>
                  </a:cubicBezTo>
                  <a:cubicBezTo>
                    <a:pt x="286" y="78"/>
                    <a:pt x="286" y="78"/>
                    <a:pt x="286" y="78"/>
                  </a:cubicBezTo>
                  <a:cubicBezTo>
                    <a:pt x="285" y="82"/>
                    <a:pt x="285" y="82"/>
                    <a:pt x="285" y="82"/>
                  </a:cubicBezTo>
                  <a:cubicBezTo>
                    <a:pt x="284" y="84"/>
                    <a:pt x="284" y="84"/>
                    <a:pt x="284" y="84"/>
                  </a:cubicBezTo>
                  <a:cubicBezTo>
                    <a:pt x="278" y="102"/>
                    <a:pt x="278" y="102"/>
                    <a:pt x="278" y="102"/>
                  </a:cubicBezTo>
                  <a:cubicBezTo>
                    <a:pt x="277" y="104"/>
                    <a:pt x="277" y="104"/>
                    <a:pt x="277" y="104"/>
                  </a:cubicBezTo>
                  <a:cubicBezTo>
                    <a:pt x="275" y="110"/>
                    <a:pt x="275" y="110"/>
                    <a:pt x="275" y="110"/>
                  </a:cubicBezTo>
                  <a:cubicBezTo>
                    <a:pt x="274" y="112"/>
                    <a:pt x="274" y="112"/>
                    <a:pt x="274" y="112"/>
                  </a:cubicBezTo>
                  <a:cubicBezTo>
                    <a:pt x="277" y="110"/>
                    <a:pt x="277" y="110"/>
                    <a:pt x="277" y="110"/>
                  </a:cubicBezTo>
                  <a:cubicBezTo>
                    <a:pt x="279" y="105"/>
                    <a:pt x="279" y="105"/>
                    <a:pt x="279" y="105"/>
                  </a:cubicBezTo>
                  <a:cubicBezTo>
                    <a:pt x="279" y="103"/>
                    <a:pt x="279" y="103"/>
                    <a:pt x="279" y="103"/>
                  </a:cubicBezTo>
                  <a:cubicBezTo>
                    <a:pt x="283" y="93"/>
                    <a:pt x="283" y="93"/>
                    <a:pt x="283" y="93"/>
                  </a:cubicBezTo>
                  <a:cubicBezTo>
                    <a:pt x="288" y="78"/>
                    <a:pt x="288" y="78"/>
                    <a:pt x="288" y="78"/>
                  </a:cubicBezTo>
                  <a:cubicBezTo>
                    <a:pt x="289" y="73"/>
                    <a:pt x="289" y="73"/>
                    <a:pt x="289" y="73"/>
                  </a:cubicBezTo>
                  <a:cubicBezTo>
                    <a:pt x="290" y="71"/>
                    <a:pt x="290" y="71"/>
                    <a:pt x="290" y="71"/>
                  </a:cubicBezTo>
                  <a:cubicBezTo>
                    <a:pt x="292" y="67"/>
                    <a:pt x="292" y="67"/>
                    <a:pt x="292" y="67"/>
                  </a:cubicBezTo>
                  <a:cubicBezTo>
                    <a:pt x="292" y="65"/>
                    <a:pt x="292" y="65"/>
                    <a:pt x="292" y="65"/>
                  </a:cubicBezTo>
                  <a:cubicBezTo>
                    <a:pt x="299" y="47"/>
                    <a:pt x="299" y="47"/>
                    <a:pt x="299" y="47"/>
                  </a:cubicBezTo>
                  <a:cubicBezTo>
                    <a:pt x="300" y="44"/>
                    <a:pt x="300" y="44"/>
                    <a:pt x="300" y="44"/>
                  </a:cubicBezTo>
                  <a:cubicBezTo>
                    <a:pt x="314" y="3"/>
                    <a:pt x="314" y="3"/>
                    <a:pt x="314" y="3"/>
                  </a:cubicBezTo>
                  <a:cubicBezTo>
                    <a:pt x="315" y="0"/>
                    <a:pt x="315" y="0"/>
                    <a:pt x="3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3" name="Freeform 63"/>
            <p:cNvSpPr>
              <a:spLocks noEditPoints="1"/>
            </p:cNvSpPr>
            <p:nvPr/>
          </p:nvSpPr>
          <p:spPr bwMode="auto">
            <a:xfrm>
              <a:off x="8701156" y="2325744"/>
              <a:ext cx="1511768" cy="1683356"/>
            </a:xfrm>
            <a:custGeom>
              <a:avLst/>
              <a:gdLst>
                <a:gd name="T0" fmla="*/ 6 w 357"/>
                <a:gd name="T1" fmla="*/ 435 h 436"/>
                <a:gd name="T2" fmla="*/ 54 w 357"/>
                <a:gd name="T3" fmla="*/ 399 h 436"/>
                <a:gd name="T4" fmla="*/ 55 w 357"/>
                <a:gd name="T5" fmla="*/ 396 h 436"/>
                <a:gd name="T6" fmla="*/ 58 w 357"/>
                <a:gd name="T7" fmla="*/ 396 h 436"/>
                <a:gd name="T8" fmla="*/ 23 w 357"/>
                <a:gd name="T9" fmla="*/ 365 h 436"/>
                <a:gd name="T10" fmla="*/ 15 w 357"/>
                <a:gd name="T11" fmla="*/ 390 h 436"/>
                <a:gd name="T12" fmla="*/ 15 w 357"/>
                <a:gd name="T13" fmla="*/ 395 h 436"/>
                <a:gd name="T14" fmla="*/ 24 w 357"/>
                <a:gd name="T15" fmla="*/ 368 h 436"/>
                <a:gd name="T16" fmla="*/ 115 w 357"/>
                <a:gd name="T17" fmla="*/ 348 h 436"/>
                <a:gd name="T18" fmla="*/ 94 w 357"/>
                <a:gd name="T19" fmla="*/ 364 h 436"/>
                <a:gd name="T20" fmla="*/ 97 w 357"/>
                <a:gd name="T21" fmla="*/ 365 h 436"/>
                <a:gd name="T22" fmla="*/ 115 w 357"/>
                <a:gd name="T23" fmla="*/ 348 h 436"/>
                <a:gd name="T24" fmla="*/ 46 w 357"/>
                <a:gd name="T25" fmla="*/ 298 h 436"/>
                <a:gd name="T26" fmla="*/ 41 w 357"/>
                <a:gd name="T27" fmla="*/ 313 h 436"/>
                <a:gd name="T28" fmla="*/ 27 w 357"/>
                <a:gd name="T29" fmla="*/ 359 h 436"/>
                <a:gd name="T30" fmla="*/ 43 w 357"/>
                <a:gd name="T31" fmla="*/ 313 h 436"/>
                <a:gd name="T32" fmla="*/ 48 w 357"/>
                <a:gd name="T33" fmla="*/ 298 h 436"/>
                <a:gd name="T34" fmla="*/ 57 w 357"/>
                <a:gd name="T35" fmla="*/ 266 h 436"/>
                <a:gd name="T36" fmla="*/ 57 w 357"/>
                <a:gd name="T37" fmla="*/ 266 h 436"/>
                <a:gd name="T38" fmla="*/ 76 w 357"/>
                <a:gd name="T39" fmla="*/ 213 h 436"/>
                <a:gd name="T40" fmla="*/ 67 w 357"/>
                <a:gd name="T41" fmla="*/ 239 h 436"/>
                <a:gd name="T42" fmla="*/ 60 w 357"/>
                <a:gd name="T43" fmla="*/ 258 h 436"/>
                <a:gd name="T44" fmla="*/ 61 w 357"/>
                <a:gd name="T45" fmla="*/ 260 h 436"/>
                <a:gd name="T46" fmla="*/ 68 w 357"/>
                <a:gd name="T47" fmla="*/ 241 h 436"/>
                <a:gd name="T48" fmla="*/ 76 w 357"/>
                <a:gd name="T49" fmla="*/ 218 h 436"/>
                <a:gd name="T50" fmla="*/ 150 w 357"/>
                <a:gd name="T51" fmla="*/ 5 h 436"/>
                <a:gd name="T52" fmla="*/ 259 w 357"/>
                <a:gd name="T53" fmla="*/ 80 h 436"/>
                <a:gd name="T54" fmla="*/ 300 w 357"/>
                <a:gd name="T55" fmla="*/ 113 h 436"/>
                <a:gd name="T56" fmla="*/ 354 w 357"/>
                <a:gd name="T57" fmla="*/ 158 h 436"/>
                <a:gd name="T58" fmla="*/ 336 w 357"/>
                <a:gd name="T59" fmla="*/ 172 h 436"/>
                <a:gd name="T60" fmla="*/ 301 w 357"/>
                <a:gd name="T61" fmla="*/ 200 h 436"/>
                <a:gd name="T62" fmla="*/ 269 w 357"/>
                <a:gd name="T63" fmla="*/ 226 h 436"/>
                <a:gd name="T64" fmla="*/ 220 w 357"/>
                <a:gd name="T65" fmla="*/ 264 h 436"/>
                <a:gd name="T66" fmla="*/ 213 w 357"/>
                <a:gd name="T67" fmla="*/ 270 h 436"/>
                <a:gd name="T68" fmla="*/ 192 w 357"/>
                <a:gd name="T69" fmla="*/ 287 h 436"/>
                <a:gd name="T70" fmla="*/ 182 w 357"/>
                <a:gd name="T71" fmla="*/ 294 h 436"/>
                <a:gd name="T72" fmla="*/ 121 w 357"/>
                <a:gd name="T73" fmla="*/ 344 h 436"/>
                <a:gd name="T74" fmla="*/ 124 w 357"/>
                <a:gd name="T75" fmla="*/ 343 h 436"/>
                <a:gd name="T76" fmla="*/ 187 w 357"/>
                <a:gd name="T77" fmla="*/ 293 h 436"/>
                <a:gd name="T78" fmla="*/ 196 w 357"/>
                <a:gd name="T79" fmla="*/ 286 h 436"/>
                <a:gd name="T80" fmla="*/ 215 w 357"/>
                <a:gd name="T81" fmla="*/ 271 h 436"/>
                <a:gd name="T82" fmla="*/ 220 w 357"/>
                <a:gd name="T83" fmla="*/ 267 h 436"/>
                <a:gd name="T84" fmla="*/ 233 w 357"/>
                <a:gd name="T85" fmla="*/ 256 h 436"/>
                <a:gd name="T86" fmla="*/ 278 w 357"/>
                <a:gd name="T87" fmla="*/ 221 h 436"/>
                <a:gd name="T88" fmla="*/ 332 w 357"/>
                <a:gd name="T89" fmla="*/ 177 h 436"/>
                <a:gd name="T90" fmla="*/ 355 w 357"/>
                <a:gd name="T91" fmla="*/ 159 h 436"/>
                <a:gd name="T92" fmla="*/ 343 w 357"/>
                <a:gd name="T93" fmla="*/ 146 h 436"/>
                <a:gd name="T94" fmla="*/ 280 w 357"/>
                <a:gd name="T95" fmla="*/ 9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7" h="436">
                  <a:moveTo>
                    <a:pt x="53" y="397"/>
                  </a:moveTo>
                  <a:cubicBezTo>
                    <a:pt x="26" y="419"/>
                    <a:pt x="26" y="419"/>
                    <a:pt x="26" y="419"/>
                  </a:cubicBezTo>
                  <a:cubicBezTo>
                    <a:pt x="24" y="420"/>
                    <a:pt x="24" y="420"/>
                    <a:pt x="24" y="420"/>
                  </a:cubicBezTo>
                  <a:cubicBezTo>
                    <a:pt x="6" y="435"/>
                    <a:pt x="6" y="435"/>
                    <a:pt x="6" y="435"/>
                  </a:cubicBezTo>
                  <a:cubicBezTo>
                    <a:pt x="7" y="435"/>
                    <a:pt x="7" y="435"/>
                    <a:pt x="7" y="436"/>
                  </a:cubicBezTo>
                  <a:cubicBezTo>
                    <a:pt x="25" y="422"/>
                    <a:pt x="25" y="422"/>
                    <a:pt x="25" y="422"/>
                  </a:cubicBezTo>
                  <a:cubicBezTo>
                    <a:pt x="26" y="421"/>
                    <a:pt x="26" y="421"/>
                    <a:pt x="26" y="421"/>
                  </a:cubicBezTo>
                  <a:cubicBezTo>
                    <a:pt x="54" y="399"/>
                    <a:pt x="54" y="399"/>
                    <a:pt x="54" y="399"/>
                  </a:cubicBezTo>
                  <a:cubicBezTo>
                    <a:pt x="53" y="397"/>
                    <a:pt x="53" y="397"/>
                    <a:pt x="53" y="397"/>
                  </a:cubicBezTo>
                  <a:moveTo>
                    <a:pt x="58" y="393"/>
                  </a:moveTo>
                  <a:cubicBezTo>
                    <a:pt x="57" y="394"/>
                    <a:pt x="57" y="394"/>
                    <a:pt x="57" y="394"/>
                  </a:cubicBezTo>
                  <a:cubicBezTo>
                    <a:pt x="55" y="396"/>
                    <a:pt x="55" y="396"/>
                    <a:pt x="55" y="396"/>
                  </a:cubicBezTo>
                  <a:cubicBezTo>
                    <a:pt x="54" y="396"/>
                    <a:pt x="54" y="396"/>
                    <a:pt x="54" y="396"/>
                  </a:cubicBezTo>
                  <a:cubicBezTo>
                    <a:pt x="55" y="398"/>
                    <a:pt x="55" y="398"/>
                    <a:pt x="55" y="398"/>
                  </a:cubicBezTo>
                  <a:cubicBezTo>
                    <a:pt x="57" y="397"/>
                    <a:pt x="57" y="397"/>
                    <a:pt x="57" y="397"/>
                  </a:cubicBezTo>
                  <a:cubicBezTo>
                    <a:pt x="58" y="396"/>
                    <a:pt x="58" y="396"/>
                    <a:pt x="58" y="396"/>
                  </a:cubicBezTo>
                  <a:cubicBezTo>
                    <a:pt x="58" y="395"/>
                    <a:pt x="58" y="395"/>
                    <a:pt x="58" y="395"/>
                  </a:cubicBezTo>
                  <a:cubicBezTo>
                    <a:pt x="58" y="393"/>
                    <a:pt x="58" y="393"/>
                    <a:pt x="58" y="393"/>
                  </a:cubicBezTo>
                  <a:moveTo>
                    <a:pt x="25" y="360"/>
                  </a:moveTo>
                  <a:cubicBezTo>
                    <a:pt x="23" y="365"/>
                    <a:pt x="23" y="365"/>
                    <a:pt x="23" y="365"/>
                  </a:cubicBezTo>
                  <a:cubicBezTo>
                    <a:pt x="22" y="367"/>
                    <a:pt x="22" y="367"/>
                    <a:pt x="22" y="367"/>
                  </a:cubicBezTo>
                  <a:cubicBezTo>
                    <a:pt x="16" y="385"/>
                    <a:pt x="16" y="385"/>
                    <a:pt x="16" y="385"/>
                  </a:cubicBezTo>
                  <a:cubicBezTo>
                    <a:pt x="15" y="388"/>
                    <a:pt x="15" y="388"/>
                    <a:pt x="15" y="388"/>
                  </a:cubicBezTo>
                  <a:cubicBezTo>
                    <a:pt x="15" y="390"/>
                    <a:pt x="15" y="390"/>
                    <a:pt x="15" y="390"/>
                  </a:cubicBezTo>
                  <a:cubicBezTo>
                    <a:pt x="14" y="392"/>
                    <a:pt x="14" y="392"/>
                    <a:pt x="14" y="392"/>
                  </a:cubicBezTo>
                  <a:cubicBezTo>
                    <a:pt x="0" y="431"/>
                    <a:pt x="0" y="431"/>
                    <a:pt x="0" y="431"/>
                  </a:cubicBezTo>
                  <a:cubicBezTo>
                    <a:pt x="1" y="431"/>
                    <a:pt x="1" y="431"/>
                    <a:pt x="2" y="431"/>
                  </a:cubicBezTo>
                  <a:cubicBezTo>
                    <a:pt x="15" y="395"/>
                    <a:pt x="15" y="395"/>
                    <a:pt x="15" y="395"/>
                  </a:cubicBezTo>
                  <a:cubicBezTo>
                    <a:pt x="16" y="392"/>
                    <a:pt x="16" y="392"/>
                    <a:pt x="16" y="392"/>
                  </a:cubicBezTo>
                  <a:cubicBezTo>
                    <a:pt x="18" y="386"/>
                    <a:pt x="18" y="386"/>
                    <a:pt x="18" y="386"/>
                  </a:cubicBezTo>
                  <a:cubicBezTo>
                    <a:pt x="19" y="384"/>
                    <a:pt x="19" y="384"/>
                    <a:pt x="19" y="384"/>
                  </a:cubicBezTo>
                  <a:cubicBezTo>
                    <a:pt x="24" y="368"/>
                    <a:pt x="24" y="368"/>
                    <a:pt x="24" y="368"/>
                  </a:cubicBezTo>
                  <a:cubicBezTo>
                    <a:pt x="25" y="367"/>
                    <a:pt x="25" y="367"/>
                    <a:pt x="25" y="367"/>
                  </a:cubicBezTo>
                  <a:cubicBezTo>
                    <a:pt x="26" y="361"/>
                    <a:pt x="26" y="361"/>
                    <a:pt x="26" y="361"/>
                  </a:cubicBezTo>
                  <a:cubicBezTo>
                    <a:pt x="25" y="360"/>
                    <a:pt x="25" y="360"/>
                    <a:pt x="25" y="360"/>
                  </a:cubicBezTo>
                  <a:moveTo>
                    <a:pt x="115" y="348"/>
                  </a:moveTo>
                  <a:cubicBezTo>
                    <a:pt x="108" y="354"/>
                    <a:pt x="108" y="354"/>
                    <a:pt x="108" y="354"/>
                  </a:cubicBezTo>
                  <a:cubicBezTo>
                    <a:pt x="106" y="355"/>
                    <a:pt x="106" y="355"/>
                    <a:pt x="106" y="355"/>
                  </a:cubicBezTo>
                  <a:cubicBezTo>
                    <a:pt x="96" y="363"/>
                    <a:pt x="96" y="363"/>
                    <a:pt x="96" y="363"/>
                  </a:cubicBezTo>
                  <a:cubicBezTo>
                    <a:pt x="94" y="364"/>
                    <a:pt x="94" y="364"/>
                    <a:pt x="94" y="364"/>
                  </a:cubicBezTo>
                  <a:cubicBezTo>
                    <a:pt x="60" y="392"/>
                    <a:pt x="60" y="392"/>
                    <a:pt x="60" y="392"/>
                  </a:cubicBezTo>
                  <a:cubicBezTo>
                    <a:pt x="60" y="394"/>
                    <a:pt x="60" y="394"/>
                    <a:pt x="60" y="394"/>
                  </a:cubicBezTo>
                  <a:cubicBezTo>
                    <a:pt x="96" y="366"/>
                    <a:pt x="96" y="366"/>
                    <a:pt x="96" y="366"/>
                  </a:cubicBezTo>
                  <a:cubicBezTo>
                    <a:pt x="97" y="365"/>
                    <a:pt x="97" y="365"/>
                    <a:pt x="97" y="365"/>
                  </a:cubicBezTo>
                  <a:cubicBezTo>
                    <a:pt x="108" y="356"/>
                    <a:pt x="108" y="356"/>
                    <a:pt x="108" y="356"/>
                  </a:cubicBezTo>
                  <a:cubicBezTo>
                    <a:pt x="109" y="355"/>
                    <a:pt x="109" y="355"/>
                    <a:pt x="109" y="355"/>
                  </a:cubicBezTo>
                  <a:cubicBezTo>
                    <a:pt x="116" y="350"/>
                    <a:pt x="116" y="350"/>
                    <a:pt x="116" y="350"/>
                  </a:cubicBezTo>
                  <a:cubicBezTo>
                    <a:pt x="115" y="348"/>
                    <a:pt x="115" y="348"/>
                    <a:pt x="115" y="348"/>
                  </a:cubicBezTo>
                  <a:moveTo>
                    <a:pt x="53" y="279"/>
                  </a:moveTo>
                  <a:cubicBezTo>
                    <a:pt x="52" y="283"/>
                    <a:pt x="52" y="283"/>
                    <a:pt x="52" y="283"/>
                  </a:cubicBezTo>
                  <a:cubicBezTo>
                    <a:pt x="51" y="284"/>
                    <a:pt x="51" y="284"/>
                    <a:pt x="51" y="284"/>
                  </a:cubicBezTo>
                  <a:cubicBezTo>
                    <a:pt x="46" y="298"/>
                    <a:pt x="46" y="298"/>
                    <a:pt x="46" y="298"/>
                  </a:cubicBezTo>
                  <a:cubicBezTo>
                    <a:pt x="46" y="300"/>
                    <a:pt x="46" y="300"/>
                    <a:pt x="46" y="300"/>
                  </a:cubicBezTo>
                  <a:cubicBezTo>
                    <a:pt x="45" y="302"/>
                    <a:pt x="45" y="302"/>
                    <a:pt x="45" y="302"/>
                  </a:cubicBezTo>
                  <a:cubicBezTo>
                    <a:pt x="42" y="311"/>
                    <a:pt x="42" y="311"/>
                    <a:pt x="42" y="311"/>
                  </a:cubicBezTo>
                  <a:cubicBezTo>
                    <a:pt x="41" y="313"/>
                    <a:pt x="41" y="313"/>
                    <a:pt x="41" y="313"/>
                  </a:cubicBezTo>
                  <a:cubicBezTo>
                    <a:pt x="37" y="325"/>
                    <a:pt x="37" y="325"/>
                    <a:pt x="37" y="325"/>
                  </a:cubicBezTo>
                  <a:cubicBezTo>
                    <a:pt x="37" y="326"/>
                    <a:pt x="37" y="326"/>
                    <a:pt x="37" y="326"/>
                  </a:cubicBezTo>
                  <a:cubicBezTo>
                    <a:pt x="26" y="357"/>
                    <a:pt x="26" y="357"/>
                    <a:pt x="26" y="357"/>
                  </a:cubicBezTo>
                  <a:cubicBezTo>
                    <a:pt x="27" y="359"/>
                    <a:pt x="27" y="359"/>
                    <a:pt x="27" y="359"/>
                  </a:cubicBezTo>
                  <a:cubicBezTo>
                    <a:pt x="38" y="328"/>
                    <a:pt x="38" y="328"/>
                    <a:pt x="38" y="328"/>
                  </a:cubicBezTo>
                  <a:cubicBezTo>
                    <a:pt x="39" y="326"/>
                    <a:pt x="39" y="326"/>
                    <a:pt x="39" y="326"/>
                  </a:cubicBezTo>
                  <a:cubicBezTo>
                    <a:pt x="43" y="315"/>
                    <a:pt x="43" y="315"/>
                    <a:pt x="43" y="315"/>
                  </a:cubicBezTo>
                  <a:cubicBezTo>
                    <a:pt x="43" y="313"/>
                    <a:pt x="43" y="313"/>
                    <a:pt x="43" y="313"/>
                  </a:cubicBezTo>
                  <a:cubicBezTo>
                    <a:pt x="47" y="303"/>
                    <a:pt x="47" y="303"/>
                    <a:pt x="47" y="303"/>
                  </a:cubicBezTo>
                  <a:cubicBezTo>
                    <a:pt x="47" y="301"/>
                    <a:pt x="47" y="301"/>
                    <a:pt x="47" y="301"/>
                  </a:cubicBezTo>
                  <a:cubicBezTo>
                    <a:pt x="48" y="300"/>
                    <a:pt x="48" y="300"/>
                    <a:pt x="48" y="300"/>
                  </a:cubicBezTo>
                  <a:cubicBezTo>
                    <a:pt x="48" y="298"/>
                    <a:pt x="48" y="298"/>
                    <a:pt x="48" y="298"/>
                  </a:cubicBezTo>
                  <a:cubicBezTo>
                    <a:pt x="53" y="285"/>
                    <a:pt x="53" y="285"/>
                    <a:pt x="53" y="285"/>
                  </a:cubicBezTo>
                  <a:cubicBezTo>
                    <a:pt x="53" y="284"/>
                    <a:pt x="53" y="284"/>
                    <a:pt x="53" y="284"/>
                  </a:cubicBezTo>
                  <a:cubicBezTo>
                    <a:pt x="53" y="279"/>
                    <a:pt x="53" y="279"/>
                    <a:pt x="53" y="279"/>
                  </a:cubicBezTo>
                  <a:moveTo>
                    <a:pt x="57" y="266"/>
                  </a:moveTo>
                  <a:cubicBezTo>
                    <a:pt x="55" y="274"/>
                    <a:pt x="55" y="274"/>
                    <a:pt x="55" y="274"/>
                  </a:cubicBezTo>
                  <a:cubicBezTo>
                    <a:pt x="55" y="279"/>
                    <a:pt x="55" y="279"/>
                    <a:pt x="55" y="279"/>
                  </a:cubicBezTo>
                  <a:cubicBezTo>
                    <a:pt x="59" y="268"/>
                    <a:pt x="59" y="268"/>
                    <a:pt x="59" y="268"/>
                  </a:cubicBezTo>
                  <a:cubicBezTo>
                    <a:pt x="57" y="266"/>
                    <a:pt x="57" y="266"/>
                    <a:pt x="57" y="266"/>
                  </a:cubicBezTo>
                  <a:moveTo>
                    <a:pt x="148" y="4"/>
                  </a:moveTo>
                  <a:cubicBezTo>
                    <a:pt x="91" y="169"/>
                    <a:pt x="91" y="169"/>
                    <a:pt x="91" y="169"/>
                  </a:cubicBezTo>
                  <a:cubicBezTo>
                    <a:pt x="91" y="171"/>
                    <a:pt x="91" y="171"/>
                    <a:pt x="91" y="171"/>
                  </a:cubicBezTo>
                  <a:cubicBezTo>
                    <a:pt x="76" y="213"/>
                    <a:pt x="76" y="213"/>
                    <a:pt x="76" y="213"/>
                  </a:cubicBezTo>
                  <a:cubicBezTo>
                    <a:pt x="75" y="216"/>
                    <a:pt x="75" y="216"/>
                    <a:pt x="75" y="216"/>
                  </a:cubicBezTo>
                  <a:cubicBezTo>
                    <a:pt x="68" y="235"/>
                    <a:pt x="68" y="235"/>
                    <a:pt x="68" y="235"/>
                  </a:cubicBezTo>
                  <a:cubicBezTo>
                    <a:pt x="68" y="236"/>
                    <a:pt x="68" y="236"/>
                    <a:pt x="68" y="236"/>
                  </a:cubicBezTo>
                  <a:cubicBezTo>
                    <a:pt x="67" y="239"/>
                    <a:pt x="67" y="239"/>
                    <a:pt x="67" y="239"/>
                  </a:cubicBezTo>
                  <a:cubicBezTo>
                    <a:pt x="66" y="240"/>
                    <a:pt x="66" y="240"/>
                    <a:pt x="66" y="240"/>
                  </a:cubicBezTo>
                  <a:cubicBezTo>
                    <a:pt x="62" y="253"/>
                    <a:pt x="62" y="253"/>
                    <a:pt x="62" y="253"/>
                  </a:cubicBezTo>
                  <a:cubicBezTo>
                    <a:pt x="62" y="254"/>
                    <a:pt x="62" y="254"/>
                    <a:pt x="62" y="254"/>
                  </a:cubicBezTo>
                  <a:cubicBezTo>
                    <a:pt x="60" y="258"/>
                    <a:pt x="60" y="258"/>
                    <a:pt x="60" y="258"/>
                  </a:cubicBezTo>
                  <a:cubicBezTo>
                    <a:pt x="60" y="260"/>
                    <a:pt x="60" y="260"/>
                    <a:pt x="60" y="260"/>
                  </a:cubicBezTo>
                  <a:cubicBezTo>
                    <a:pt x="58" y="264"/>
                    <a:pt x="58" y="264"/>
                    <a:pt x="58" y="264"/>
                  </a:cubicBezTo>
                  <a:cubicBezTo>
                    <a:pt x="59" y="266"/>
                    <a:pt x="59" y="266"/>
                    <a:pt x="59" y="266"/>
                  </a:cubicBezTo>
                  <a:cubicBezTo>
                    <a:pt x="61" y="260"/>
                    <a:pt x="61" y="260"/>
                    <a:pt x="61" y="260"/>
                  </a:cubicBezTo>
                  <a:cubicBezTo>
                    <a:pt x="62" y="259"/>
                    <a:pt x="62" y="259"/>
                    <a:pt x="62" y="259"/>
                  </a:cubicBezTo>
                  <a:cubicBezTo>
                    <a:pt x="64" y="254"/>
                    <a:pt x="64" y="254"/>
                    <a:pt x="64" y="254"/>
                  </a:cubicBezTo>
                  <a:cubicBezTo>
                    <a:pt x="64" y="252"/>
                    <a:pt x="64" y="252"/>
                    <a:pt x="64" y="252"/>
                  </a:cubicBezTo>
                  <a:cubicBezTo>
                    <a:pt x="68" y="241"/>
                    <a:pt x="68" y="241"/>
                    <a:pt x="68" y="241"/>
                  </a:cubicBezTo>
                  <a:cubicBezTo>
                    <a:pt x="69" y="239"/>
                    <a:pt x="69" y="239"/>
                    <a:pt x="69" y="239"/>
                  </a:cubicBezTo>
                  <a:cubicBezTo>
                    <a:pt x="70" y="236"/>
                    <a:pt x="70" y="236"/>
                    <a:pt x="70" y="236"/>
                  </a:cubicBezTo>
                  <a:cubicBezTo>
                    <a:pt x="70" y="234"/>
                    <a:pt x="70" y="234"/>
                    <a:pt x="70" y="234"/>
                  </a:cubicBezTo>
                  <a:cubicBezTo>
                    <a:pt x="76" y="218"/>
                    <a:pt x="76" y="218"/>
                    <a:pt x="76" y="218"/>
                  </a:cubicBezTo>
                  <a:cubicBezTo>
                    <a:pt x="77" y="216"/>
                    <a:pt x="77" y="216"/>
                    <a:pt x="77" y="216"/>
                  </a:cubicBezTo>
                  <a:cubicBezTo>
                    <a:pt x="93" y="171"/>
                    <a:pt x="93" y="171"/>
                    <a:pt x="93" y="171"/>
                  </a:cubicBezTo>
                  <a:cubicBezTo>
                    <a:pt x="93" y="169"/>
                    <a:pt x="93" y="169"/>
                    <a:pt x="93" y="169"/>
                  </a:cubicBezTo>
                  <a:cubicBezTo>
                    <a:pt x="150" y="5"/>
                    <a:pt x="150" y="5"/>
                    <a:pt x="150" y="5"/>
                  </a:cubicBezTo>
                  <a:cubicBezTo>
                    <a:pt x="149" y="5"/>
                    <a:pt x="149" y="5"/>
                    <a:pt x="148" y="4"/>
                  </a:cubicBezTo>
                  <a:moveTo>
                    <a:pt x="165" y="0"/>
                  </a:moveTo>
                  <a:cubicBezTo>
                    <a:pt x="165" y="0"/>
                    <a:pt x="164" y="1"/>
                    <a:pt x="164" y="1"/>
                  </a:cubicBezTo>
                  <a:cubicBezTo>
                    <a:pt x="259" y="80"/>
                    <a:pt x="259" y="80"/>
                    <a:pt x="259" y="80"/>
                  </a:cubicBezTo>
                  <a:cubicBezTo>
                    <a:pt x="261" y="81"/>
                    <a:pt x="261" y="81"/>
                    <a:pt x="261" y="81"/>
                  </a:cubicBezTo>
                  <a:cubicBezTo>
                    <a:pt x="283" y="99"/>
                    <a:pt x="283" y="99"/>
                    <a:pt x="283" y="99"/>
                  </a:cubicBezTo>
                  <a:cubicBezTo>
                    <a:pt x="287" y="102"/>
                    <a:pt x="287" y="102"/>
                    <a:pt x="287" y="102"/>
                  </a:cubicBezTo>
                  <a:cubicBezTo>
                    <a:pt x="300" y="113"/>
                    <a:pt x="300" y="113"/>
                    <a:pt x="300" y="113"/>
                  </a:cubicBezTo>
                  <a:cubicBezTo>
                    <a:pt x="304" y="117"/>
                    <a:pt x="304" y="117"/>
                    <a:pt x="304" y="117"/>
                  </a:cubicBezTo>
                  <a:cubicBezTo>
                    <a:pt x="343" y="148"/>
                    <a:pt x="343" y="148"/>
                    <a:pt x="343" y="148"/>
                  </a:cubicBezTo>
                  <a:cubicBezTo>
                    <a:pt x="344" y="149"/>
                    <a:pt x="344" y="149"/>
                    <a:pt x="344" y="149"/>
                  </a:cubicBezTo>
                  <a:cubicBezTo>
                    <a:pt x="354" y="158"/>
                    <a:pt x="354" y="158"/>
                    <a:pt x="354" y="158"/>
                  </a:cubicBezTo>
                  <a:cubicBezTo>
                    <a:pt x="340" y="169"/>
                    <a:pt x="340" y="169"/>
                    <a:pt x="340" y="169"/>
                  </a:cubicBezTo>
                  <a:cubicBezTo>
                    <a:pt x="338" y="170"/>
                    <a:pt x="338" y="170"/>
                    <a:pt x="338" y="170"/>
                  </a:cubicBezTo>
                  <a:cubicBezTo>
                    <a:pt x="337" y="171"/>
                    <a:pt x="337" y="171"/>
                    <a:pt x="337" y="171"/>
                  </a:cubicBezTo>
                  <a:cubicBezTo>
                    <a:pt x="336" y="172"/>
                    <a:pt x="336" y="172"/>
                    <a:pt x="336" y="172"/>
                  </a:cubicBezTo>
                  <a:cubicBezTo>
                    <a:pt x="331" y="176"/>
                    <a:pt x="331" y="176"/>
                    <a:pt x="331" y="176"/>
                  </a:cubicBezTo>
                  <a:cubicBezTo>
                    <a:pt x="330" y="177"/>
                    <a:pt x="330" y="177"/>
                    <a:pt x="330" y="177"/>
                  </a:cubicBezTo>
                  <a:cubicBezTo>
                    <a:pt x="302" y="199"/>
                    <a:pt x="302" y="199"/>
                    <a:pt x="302" y="199"/>
                  </a:cubicBezTo>
                  <a:cubicBezTo>
                    <a:pt x="301" y="200"/>
                    <a:pt x="301" y="200"/>
                    <a:pt x="301" y="200"/>
                  </a:cubicBezTo>
                  <a:cubicBezTo>
                    <a:pt x="275" y="221"/>
                    <a:pt x="275" y="221"/>
                    <a:pt x="275" y="221"/>
                  </a:cubicBezTo>
                  <a:cubicBezTo>
                    <a:pt x="272" y="223"/>
                    <a:pt x="272" y="223"/>
                    <a:pt x="272" y="223"/>
                  </a:cubicBezTo>
                  <a:cubicBezTo>
                    <a:pt x="272" y="223"/>
                    <a:pt x="272" y="223"/>
                    <a:pt x="272" y="223"/>
                  </a:cubicBezTo>
                  <a:cubicBezTo>
                    <a:pt x="269" y="226"/>
                    <a:pt x="269" y="226"/>
                    <a:pt x="269" y="226"/>
                  </a:cubicBezTo>
                  <a:cubicBezTo>
                    <a:pt x="235" y="253"/>
                    <a:pt x="235" y="253"/>
                    <a:pt x="235" y="253"/>
                  </a:cubicBezTo>
                  <a:cubicBezTo>
                    <a:pt x="232" y="255"/>
                    <a:pt x="232" y="255"/>
                    <a:pt x="232" y="255"/>
                  </a:cubicBezTo>
                  <a:cubicBezTo>
                    <a:pt x="221" y="263"/>
                    <a:pt x="221" y="263"/>
                    <a:pt x="221" y="263"/>
                  </a:cubicBezTo>
                  <a:cubicBezTo>
                    <a:pt x="220" y="264"/>
                    <a:pt x="220" y="264"/>
                    <a:pt x="220" y="264"/>
                  </a:cubicBezTo>
                  <a:cubicBezTo>
                    <a:pt x="218" y="266"/>
                    <a:pt x="218" y="266"/>
                    <a:pt x="218" y="266"/>
                  </a:cubicBezTo>
                  <a:cubicBezTo>
                    <a:pt x="216" y="268"/>
                    <a:pt x="216" y="268"/>
                    <a:pt x="216" y="268"/>
                  </a:cubicBezTo>
                  <a:cubicBezTo>
                    <a:pt x="213" y="270"/>
                    <a:pt x="213" y="270"/>
                    <a:pt x="213" y="270"/>
                  </a:cubicBezTo>
                  <a:cubicBezTo>
                    <a:pt x="213" y="270"/>
                    <a:pt x="213" y="270"/>
                    <a:pt x="213" y="270"/>
                  </a:cubicBezTo>
                  <a:cubicBezTo>
                    <a:pt x="202" y="278"/>
                    <a:pt x="202" y="278"/>
                    <a:pt x="202" y="278"/>
                  </a:cubicBezTo>
                  <a:cubicBezTo>
                    <a:pt x="200" y="280"/>
                    <a:pt x="200" y="280"/>
                    <a:pt x="200" y="280"/>
                  </a:cubicBezTo>
                  <a:cubicBezTo>
                    <a:pt x="194" y="285"/>
                    <a:pt x="194" y="285"/>
                    <a:pt x="194" y="285"/>
                  </a:cubicBezTo>
                  <a:cubicBezTo>
                    <a:pt x="192" y="287"/>
                    <a:pt x="192" y="287"/>
                    <a:pt x="192" y="287"/>
                  </a:cubicBezTo>
                  <a:cubicBezTo>
                    <a:pt x="188" y="290"/>
                    <a:pt x="188" y="290"/>
                    <a:pt x="188" y="290"/>
                  </a:cubicBezTo>
                  <a:cubicBezTo>
                    <a:pt x="186" y="291"/>
                    <a:pt x="186" y="291"/>
                    <a:pt x="186" y="291"/>
                  </a:cubicBezTo>
                  <a:cubicBezTo>
                    <a:pt x="185" y="292"/>
                    <a:pt x="185" y="292"/>
                    <a:pt x="185" y="292"/>
                  </a:cubicBezTo>
                  <a:cubicBezTo>
                    <a:pt x="182" y="294"/>
                    <a:pt x="182" y="294"/>
                    <a:pt x="182" y="294"/>
                  </a:cubicBezTo>
                  <a:cubicBezTo>
                    <a:pt x="180" y="296"/>
                    <a:pt x="180" y="296"/>
                    <a:pt x="180" y="296"/>
                  </a:cubicBezTo>
                  <a:cubicBezTo>
                    <a:pt x="124" y="341"/>
                    <a:pt x="124" y="341"/>
                    <a:pt x="124" y="341"/>
                  </a:cubicBezTo>
                  <a:cubicBezTo>
                    <a:pt x="123" y="341"/>
                    <a:pt x="123" y="341"/>
                    <a:pt x="123" y="341"/>
                  </a:cubicBezTo>
                  <a:cubicBezTo>
                    <a:pt x="121" y="344"/>
                    <a:pt x="121" y="344"/>
                    <a:pt x="121" y="344"/>
                  </a:cubicBezTo>
                  <a:cubicBezTo>
                    <a:pt x="116" y="347"/>
                    <a:pt x="116" y="347"/>
                    <a:pt x="116" y="347"/>
                  </a:cubicBezTo>
                  <a:cubicBezTo>
                    <a:pt x="117" y="348"/>
                    <a:pt x="117" y="348"/>
                    <a:pt x="117" y="348"/>
                  </a:cubicBezTo>
                  <a:cubicBezTo>
                    <a:pt x="123" y="344"/>
                    <a:pt x="123" y="344"/>
                    <a:pt x="123" y="344"/>
                  </a:cubicBezTo>
                  <a:cubicBezTo>
                    <a:pt x="124" y="343"/>
                    <a:pt x="124" y="343"/>
                    <a:pt x="124" y="343"/>
                  </a:cubicBezTo>
                  <a:cubicBezTo>
                    <a:pt x="127" y="341"/>
                    <a:pt x="127" y="341"/>
                    <a:pt x="127" y="341"/>
                  </a:cubicBezTo>
                  <a:cubicBezTo>
                    <a:pt x="183" y="296"/>
                    <a:pt x="183" y="296"/>
                    <a:pt x="183" y="296"/>
                  </a:cubicBezTo>
                  <a:cubicBezTo>
                    <a:pt x="185" y="295"/>
                    <a:pt x="185" y="295"/>
                    <a:pt x="185" y="295"/>
                  </a:cubicBezTo>
                  <a:cubicBezTo>
                    <a:pt x="187" y="293"/>
                    <a:pt x="187" y="293"/>
                    <a:pt x="187" y="293"/>
                  </a:cubicBezTo>
                  <a:cubicBezTo>
                    <a:pt x="189" y="292"/>
                    <a:pt x="189" y="292"/>
                    <a:pt x="189" y="292"/>
                  </a:cubicBezTo>
                  <a:cubicBezTo>
                    <a:pt x="191" y="290"/>
                    <a:pt x="191" y="290"/>
                    <a:pt x="191" y="290"/>
                  </a:cubicBezTo>
                  <a:cubicBezTo>
                    <a:pt x="194" y="287"/>
                    <a:pt x="194" y="287"/>
                    <a:pt x="194" y="287"/>
                  </a:cubicBezTo>
                  <a:cubicBezTo>
                    <a:pt x="196" y="286"/>
                    <a:pt x="196" y="286"/>
                    <a:pt x="196" y="286"/>
                  </a:cubicBezTo>
                  <a:cubicBezTo>
                    <a:pt x="203" y="280"/>
                    <a:pt x="203" y="280"/>
                    <a:pt x="203" y="280"/>
                  </a:cubicBezTo>
                  <a:cubicBezTo>
                    <a:pt x="205" y="279"/>
                    <a:pt x="205" y="279"/>
                    <a:pt x="205" y="279"/>
                  </a:cubicBezTo>
                  <a:cubicBezTo>
                    <a:pt x="212" y="273"/>
                    <a:pt x="212" y="273"/>
                    <a:pt x="212" y="273"/>
                  </a:cubicBezTo>
                  <a:cubicBezTo>
                    <a:pt x="215" y="271"/>
                    <a:pt x="215" y="271"/>
                    <a:pt x="215" y="271"/>
                  </a:cubicBezTo>
                  <a:cubicBezTo>
                    <a:pt x="215" y="270"/>
                    <a:pt x="215" y="270"/>
                    <a:pt x="215" y="270"/>
                  </a:cubicBezTo>
                  <a:cubicBezTo>
                    <a:pt x="217" y="269"/>
                    <a:pt x="217" y="269"/>
                    <a:pt x="217" y="269"/>
                  </a:cubicBezTo>
                  <a:cubicBezTo>
                    <a:pt x="218" y="268"/>
                    <a:pt x="218" y="268"/>
                    <a:pt x="218" y="268"/>
                  </a:cubicBezTo>
                  <a:cubicBezTo>
                    <a:pt x="220" y="267"/>
                    <a:pt x="220" y="267"/>
                    <a:pt x="220" y="267"/>
                  </a:cubicBezTo>
                  <a:cubicBezTo>
                    <a:pt x="222" y="265"/>
                    <a:pt x="222" y="265"/>
                    <a:pt x="222" y="265"/>
                  </a:cubicBezTo>
                  <a:cubicBezTo>
                    <a:pt x="223" y="264"/>
                    <a:pt x="223" y="264"/>
                    <a:pt x="223" y="264"/>
                  </a:cubicBezTo>
                  <a:cubicBezTo>
                    <a:pt x="230" y="259"/>
                    <a:pt x="230" y="259"/>
                    <a:pt x="230" y="259"/>
                  </a:cubicBezTo>
                  <a:cubicBezTo>
                    <a:pt x="233" y="256"/>
                    <a:pt x="233" y="256"/>
                    <a:pt x="233" y="256"/>
                  </a:cubicBezTo>
                  <a:cubicBezTo>
                    <a:pt x="272" y="225"/>
                    <a:pt x="272" y="225"/>
                    <a:pt x="272" y="225"/>
                  </a:cubicBezTo>
                  <a:cubicBezTo>
                    <a:pt x="275" y="223"/>
                    <a:pt x="275" y="223"/>
                    <a:pt x="275" y="223"/>
                  </a:cubicBezTo>
                  <a:cubicBezTo>
                    <a:pt x="275" y="223"/>
                    <a:pt x="275" y="223"/>
                    <a:pt x="275" y="223"/>
                  </a:cubicBezTo>
                  <a:cubicBezTo>
                    <a:pt x="278" y="221"/>
                    <a:pt x="278" y="221"/>
                    <a:pt x="278" y="221"/>
                  </a:cubicBezTo>
                  <a:cubicBezTo>
                    <a:pt x="301" y="202"/>
                    <a:pt x="301" y="202"/>
                    <a:pt x="301" y="202"/>
                  </a:cubicBezTo>
                  <a:cubicBezTo>
                    <a:pt x="303" y="201"/>
                    <a:pt x="303" y="201"/>
                    <a:pt x="303" y="201"/>
                  </a:cubicBezTo>
                  <a:cubicBezTo>
                    <a:pt x="331" y="178"/>
                    <a:pt x="331" y="178"/>
                    <a:pt x="331" y="178"/>
                  </a:cubicBezTo>
                  <a:cubicBezTo>
                    <a:pt x="332" y="177"/>
                    <a:pt x="332" y="177"/>
                    <a:pt x="332" y="177"/>
                  </a:cubicBezTo>
                  <a:cubicBezTo>
                    <a:pt x="337" y="174"/>
                    <a:pt x="337" y="174"/>
                    <a:pt x="337" y="174"/>
                  </a:cubicBezTo>
                  <a:cubicBezTo>
                    <a:pt x="338" y="173"/>
                    <a:pt x="338" y="173"/>
                    <a:pt x="338" y="173"/>
                  </a:cubicBezTo>
                  <a:cubicBezTo>
                    <a:pt x="340" y="171"/>
                    <a:pt x="340" y="171"/>
                    <a:pt x="340" y="171"/>
                  </a:cubicBezTo>
                  <a:cubicBezTo>
                    <a:pt x="355" y="159"/>
                    <a:pt x="355" y="159"/>
                    <a:pt x="355" y="159"/>
                  </a:cubicBezTo>
                  <a:cubicBezTo>
                    <a:pt x="357" y="158"/>
                    <a:pt x="357" y="158"/>
                    <a:pt x="357" y="158"/>
                  </a:cubicBezTo>
                  <a:cubicBezTo>
                    <a:pt x="355" y="156"/>
                    <a:pt x="355" y="156"/>
                    <a:pt x="355" y="156"/>
                  </a:cubicBezTo>
                  <a:cubicBezTo>
                    <a:pt x="345" y="147"/>
                    <a:pt x="345" y="147"/>
                    <a:pt x="345" y="147"/>
                  </a:cubicBezTo>
                  <a:cubicBezTo>
                    <a:pt x="343" y="146"/>
                    <a:pt x="343" y="146"/>
                    <a:pt x="343" y="146"/>
                  </a:cubicBezTo>
                  <a:cubicBezTo>
                    <a:pt x="301" y="112"/>
                    <a:pt x="301" y="112"/>
                    <a:pt x="301" y="112"/>
                  </a:cubicBezTo>
                  <a:cubicBezTo>
                    <a:pt x="297" y="108"/>
                    <a:pt x="297" y="108"/>
                    <a:pt x="297" y="108"/>
                  </a:cubicBezTo>
                  <a:cubicBezTo>
                    <a:pt x="284" y="98"/>
                    <a:pt x="284" y="98"/>
                    <a:pt x="284" y="98"/>
                  </a:cubicBezTo>
                  <a:cubicBezTo>
                    <a:pt x="280" y="94"/>
                    <a:pt x="280" y="94"/>
                    <a:pt x="280" y="94"/>
                  </a:cubicBezTo>
                  <a:cubicBezTo>
                    <a:pt x="261" y="79"/>
                    <a:pt x="261" y="79"/>
                    <a:pt x="261" y="79"/>
                  </a:cubicBezTo>
                  <a:cubicBezTo>
                    <a:pt x="260" y="78"/>
                    <a:pt x="260" y="78"/>
                    <a:pt x="260" y="78"/>
                  </a:cubicBezTo>
                  <a:cubicBezTo>
                    <a:pt x="165" y="0"/>
                    <a:pt x="165" y="0"/>
                    <a:pt x="16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4" name="Freeform 64"/>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close/>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5" name="Freeform 65"/>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6" name="Freeform 66"/>
            <p:cNvSpPr>
              <a:spLocks noEditPoints="1"/>
            </p:cNvSpPr>
            <p:nvPr/>
          </p:nvSpPr>
          <p:spPr bwMode="auto">
            <a:xfrm>
              <a:off x="8040988" y="3506533"/>
              <a:ext cx="1075234" cy="657078"/>
            </a:xfrm>
            <a:custGeom>
              <a:avLst/>
              <a:gdLst>
                <a:gd name="T0" fmla="*/ 219 w 254"/>
                <a:gd name="T1" fmla="*/ 162 h 170"/>
                <a:gd name="T2" fmla="*/ 200 w 254"/>
                <a:gd name="T3" fmla="*/ 163 h 170"/>
                <a:gd name="T4" fmla="*/ 87 w 254"/>
                <a:gd name="T5" fmla="*/ 166 h 170"/>
                <a:gd name="T6" fmla="*/ 38 w 254"/>
                <a:gd name="T7" fmla="*/ 167 h 170"/>
                <a:gd name="T8" fmla="*/ 6 w 254"/>
                <a:gd name="T9" fmla="*/ 168 h 170"/>
                <a:gd name="T10" fmla="*/ 32 w 254"/>
                <a:gd name="T11" fmla="*/ 169 h 170"/>
                <a:gd name="T12" fmla="*/ 85 w 254"/>
                <a:gd name="T13" fmla="*/ 168 h 170"/>
                <a:gd name="T14" fmla="*/ 199 w 254"/>
                <a:gd name="T15" fmla="*/ 164 h 170"/>
                <a:gd name="T16" fmla="*/ 218 w 254"/>
                <a:gd name="T17" fmla="*/ 164 h 170"/>
                <a:gd name="T18" fmla="*/ 248 w 254"/>
                <a:gd name="T19" fmla="*/ 163 h 170"/>
                <a:gd name="T20" fmla="*/ 144 w 254"/>
                <a:gd name="T21" fmla="*/ 0 h 170"/>
                <a:gd name="T22" fmla="*/ 141 w 254"/>
                <a:gd name="T23" fmla="*/ 4 h 170"/>
                <a:gd name="T24" fmla="*/ 130 w 254"/>
                <a:gd name="T25" fmla="*/ 16 h 170"/>
                <a:gd name="T26" fmla="*/ 122 w 254"/>
                <a:gd name="T27" fmla="*/ 24 h 170"/>
                <a:gd name="T28" fmla="*/ 107 w 254"/>
                <a:gd name="T29" fmla="*/ 41 h 170"/>
                <a:gd name="T30" fmla="*/ 104 w 254"/>
                <a:gd name="T31" fmla="*/ 44 h 170"/>
                <a:gd name="T32" fmla="*/ 101 w 254"/>
                <a:gd name="T33" fmla="*/ 47 h 170"/>
                <a:gd name="T34" fmla="*/ 91 w 254"/>
                <a:gd name="T35" fmla="*/ 58 h 170"/>
                <a:gd name="T36" fmla="*/ 88 w 254"/>
                <a:gd name="T37" fmla="*/ 61 h 170"/>
                <a:gd name="T38" fmla="*/ 74 w 254"/>
                <a:gd name="T39" fmla="*/ 77 h 170"/>
                <a:gd name="T40" fmla="*/ 54 w 254"/>
                <a:gd name="T41" fmla="*/ 98 h 170"/>
                <a:gd name="T42" fmla="*/ 2 w 254"/>
                <a:gd name="T43" fmla="*/ 157 h 170"/>
                <a:gd name="T44" fmla="*/ 59 w 254"/>
                <a:gd name="T45" fmla="*/ 96 h 170"/>
                <a:gd name="T46" fmla="*/ 77 w 254"/>
                <a:gd name="T47" fmla="*/ 75 h 170"/>
                <a:gd name="T48" fmla="*/ 91 w 254"/>
                <a:gd name="T49" fmla="*/ 61 h 170"/>
                <a:gd name="T50" fmla="*/ 93 w 254"/>
                <a:gd name="T51" fmla="*/ 58 h 170"/>
                <a:gd name="T52" fmla="*/ 105 w 254"/>
                <a:gd name="T53" fmla="*/ 45 h 170"/>
                <a:gd name="T54" fmla="*/ 109 w 254"/>
                <a:gd name="T55" fmla="*/ 41 h 170"/>
                <a:gd name="T56" fmla="*/ 123 w 254"/>
                <a:gd name="T57" fmla="*/ 26 h 170"/>
                <a:gd name="T58" fmla="*/ 130 w 254"/>
                <a:gd name="T59" fmla="*/ 19 h 170"/>
                <a:gd name="T60" fmla="*/ 140 w 254"/>
                <a:gd name="T61" fmla="*/ 8 h 170"/>
                <a:gd name="T62" fmla="*/ 144 w 254"/>
                <a:gd name="T63" fmla="*/ 3 h 170"/>
                <a:gd name="T64" fmla="*/ 162 w 254"/>
                <a:gd name="T65" fmla="*/ 28 h 170"/>
                <a:gd name="T66" fmla="*/ 164 w 254"/>
                <a:gd name="T67" fmla="*/ 30 h 170"/>
                <a:gd name="T68" fmla="*/ 167 w 254"/>
                <a:gd name="T69" fmla="*/ 34 h 170"/>
                <a:gd name="T70" fmla="*/ 182 w 254"/>
                <a:gd name="T71" fmla="*/ 55 h 170"/>
                <a:gd name="T72" fmla="*/ 192 w 254"/>
                <a:gd name="T73" fmla="*/ 69 h 170"/>
                <a:gd name="T74" fmla="*/ 201 w 254"/>
                <a:gd name="T75" fmla="*/ 81 h 170"/>
                <a:gd name="T76" fmla="*/ 210 w 254"/>
                <a:gd name="T77" fmla="*/ 93 h 170"/>
                <a:gd name="T78" fmla="*/ 212 w 254"/>
                <a:gd name="T79" fmla="*/ 95 h 170"/>
                <a:gd name="T80" fmla="*/ 217 w 254"/>
                <a:gd name="T81" fmla="*/ 102 h 170"/>
                <a:gd name="T82" fmla="*/ 241 w 254"/>
                <a:gd name="T83" fmla="*/ 135 h 170"/>
                <a:gd name="T84" fmla="*/ 254 w 254"/>
                <a:gd name="T85" fmla="*/ 150 h 170"/>
                <a:gd name="T86" fmla="*/ 242 w 254"/>
                <a:gd name="T87" fmla="*/ 133 h 170"/>
                <a:gd name="T88" fmla="*/ 215 w 254"/>
                <a:gd name="T89" fmla="*/ 96 h 170"/>
                <a:gd name="T90" fmla="*/ 212 w 254"/>
                <a:gd name="T91" fmla="*/ 93 h 170"/>
                <a:gd name="T92" fmla="*/ 210 w 254"/>
                <a:gd name="T93" fmla="*/ 90 h 170"/>
                <a:gd name="T94" fmla="*/ 203 w 254"/>
                <a:gd name="T95" fmla="*/ 80 h 170"/>
                <a:gd name="T96" fmla="*/ 193 w 254"/>
                <a:gd name="T97" fmla="*/ 66 h 170"/>
                <a:gd name="T98" fmla="*/ 182 w 254"/>
                <a:gd name="T99" fmla="*/ 51 h 170"/>
                <a:gd name="T100" fmla="*/ 167 w 254"/>
                <a:gd name="T101" fmla="*/ 32 h 170"/>
                <a:gd name="T102" fmla="*/ 165 w 254"/>
                <a:gd name="T103" fmla="*/ 29 h 170"/>
                <a:gd name="T104" fmla="*/ 162 w 254"/>
                <a:gd name="T105" fmla="*/ 24 h 170"/>
                <a:gd name="T106" fmla="*/ 144 w 254"/>
                <a:gd name="T10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4" h="170">
                  <a:moveTo>
                    <a:pt x="247" y="161"/>
                  </a:moveTo>
                  <a:cubicBezTo>
                    <a:pt x="219" y="162"/>
                    <a:pt x="219" y="162"/>
                    <a:pt x="219" y="162"/>
                  </a:cubicBezTo>
                  <a:cubicBezTo>
                    <a:pt x="218" y="162"/>
                    <a:pt x="218" y="162"/>
                    <a:pt x="218" y="162"/>
                  </a:cubicBezTo>
                  <a:cubicBezTo>
                    <a:pt x="200" y="163"/>
                    <a:pt x="200" y="163"/>
                    <a:pt x="200" y="163"/>
                  </a:cubicBezTo>
                  <a:cubicBezTo>
                    <a:pt x="198" y="163"/>
                    <a:pt x="198" y="163"/>
                    <a:pt x="198" y="163"/>
                  </a:cubicBezTo>
                  <a:cubicBezTo>
                    <a:pt x="87" y="166"/>
                    <a:pt x="87" y="166"/>
                    <a:pt x="87" y="166"/>
                  </a:cubicBezTo>
                  <a:cubicBezTo>
                    <a:pt x="85" y="166"/>
                    <a:pt x="85" y="166"/>
                    <a:pt x="85" y="166"/>
                  </a:cubicBezTo>
                  <a:cubicBezTo>
                    <a:pt x="38" y="167"/>
                    <a:pt x="38" y="167"/>
                    <a:pt x="38" y="167"/>
                  </a:cubicBezTo>
                  <a:cubicBezTo>
                    <a:pt x="35" y="167"/>
                    <a:pt x="35" y="167"/>
                    <a:pt x="35" y="167"/>
                  </a:cubicBezTo>
                  <a:cubicBezTo>
                    <a:pt x="6" y="168"/>
                    <a:pt x="6" y="168"/>
                    <a:pt x="6" y="168"/>
                  </a:cubicBezTo>
                  <a:cubicBezTo>
                    <a:pt x="6" y="169"/>
                    <a:pt x="6" y="170"/>
                    <a:pt x="6" y="170"/>
                  </a:cubicBezTo>
                  <a:cubicBezTo>
                    <a:pt x="32" y="169"/>
                    <a:pt x="32" y="169"/>
                    <a:pt x="32" y="169"/>
                  </a:cubicBezTo>
                  <a:cubicBezTo>
                    <a:pt x="35" y="169"/>
                    <a:pt x="35" y="169"/>
                    <a:pt x="35" y="169"/>
                  </a:cubicBezTo>
                  <a:cubicBezTo>
                    <a:pt x="85" y="168"/>
                    <a:pt x="85" y="168"/>
                    <a:pt x="85" y="168"/>
                  </a:cubicBezTo>
                  <a:cubicBezTo>
                    <a:pt x="87" y="168"/>
                    <a:pt x="87" y="168"/>
                    <a:pt x="87" y="168"/>
                  </a:cubicBezTo>
                  <a:cubicBezTo>
                    <a:pt x="199" y="164"/>
                    <a:pt x="199" y="164"/>
                    <a:pt x="199" y="164"/>
                  </a:cubicBezTo>
                  <a:cubicBezTo>
                    <a:pt x="201" y="164"/>
                    <a:pt x="201" y="164"/>
                    <a:pt x="201" y="164"/>
                  </a:cubicBezTo>
                  <a:cubicBezTo>
                    <a:pt x="218" y="164"/>
                    <a:pt x="218" y="164"/>
                    <a:pt x="218" y="164"/>
                  </a:cubicBezTo>
                  <a:cubicBezTo>
                    <a:pt x="220" y="164"/>
                    <a:pt x="220" y="164"/>
                    <a:pt x="220" y="164"/>
                  </a:cubicBezTo>
                  <a:cubicBezTo>
                    <a:pt x="248" y="163"/>
                    <a:pt x="248" y="163"/>
                    <a:pt x="248" y="163"/>
                  </a:cubicBezTo>
                  <a:cubicBezTo>
                    <a:pt x="247" y="162"/>
                    <a:pt x="247" y="162"/>
                    <a:pt x="247" y="161"/>
                  </a:cubicBezTo>
                  <a:moveTo>
                    <a:pt x="144" y="0"/>
                  </a:moveTo>
                  <a:cubicBezTo>
                    <a:pt x="143" y="2"/>
                    <a:pt x="143" y="2"/>
                    <a:pt x="143" y="2"/>
                  </a:cubicBezTo>
                  <a:cubicBezTo>
                    <a:pt x="141" y="4"/>
                    <a:pt x="141" y="4"/>
                    <a:pt x="141" y="4"/>
                  </a:cubicBezTo>
                  <a:cubicBezTo>
                    <a:pt x="139" y="6"/>
                    <a:pt x="139" y="6"/>
                    <a:pt x="139" y="6"/>
                  </a:cubicBezTo>
                  <a:cubicBezTo>
                    <a:pt x="130" y="16"/>
                    <a:pt x="130" y="16"/>
                    <a:pt x="130" y="16"/>
                  </a:cubicBezTo>
                  <a:cubicBezTo>
                    <a:pt x="128" y="17"/>
                    <a:pt x="128" y="17"/>
                    <a:pt x="128" y="17"/>
                  </a:cubicBezTo>
                  <a:cubicBezTo>
                    <a:pt x="122" y="24"/>
                    <a:pt x="122" y="24"/>
                    <a:pt x="122" y="24"/>
                  </a:cubicBezTo>
                  <a:cubicBezTo>
                    <a:pt x="121" y="26"/>
                    <a:pt x="121" y="26"/>
                    <a:pt x="121" y="26"/>
                  </a:cubicBezTo>
                  <a:cubicBezTo>
                    <a:pt x="107" y="41"/>
                    <a:pt x="107" y="41"/>
                    <a:pt x="107" y="41"/>
                  </a:cubicBezTo>
                  <a:cubicBezTo>
                    <a:pt x="106" y="42"/>
                    <a:pt x="106" y="42"/>
                    <a:pt x="106" y="42"/>
                  </a:cubicBezTo>
                  <a:cubicBezTo>
                    <a:pt x="104" y="44"/>
                    <a:pt x="104" y="44"/>
                    <a:pt x="104" y="44"/>
                  </a:cubicBezTo>
                  <a:cubicBezTo>
                    <a:pt x="103" y="45"/>
                    <a:pt x="103" y="45"/>
                    <a:pt x="103" y="45"/>
                  </a:cubicBezTo>
                  <a:cubicBezTo>
                    <a:pt x="101" y="47"/>
                    <a:pt x="101" y="47"/>
                    <a:pt x="101" y="47"/>
                  </a:cubicBezTo>
                  <a:cubicBezTo>
                    <a:pt x="93" y="55"/>
                    <a:pt x="93" y="55"/>
                    <a:pt x="93" y="55"/>
                  </a:cubicBezTo>
                  <a:cubicBezTo>
                    <a:pt x="91" y="58"/>
                    <a:pt x="91" y="58"/>
                    <a:pt x="91" y="58"/>
                  </a:cubicBezTo>
                  <a:cubicBezTo>
                    <a:pt x="90" y="60"/>
                    <a:pt x="90" y="60"/>
                    <a:pt x="90" y="60"/>
                  </a:cubicBezTo>
                  <a:cubicBezTo>
                    <a:pt x="88" y="61"/>
                    <a:pt x="88" y="61"/>
                    <a:pt x="88" y="61"/>
                  </a:cubicBezTo>
                  <a:cubicBezTo>
                    <a:pt x="75" y="75"/>
                    <a:pt x="75" y="75"/>
                    <a:pt x="75" y="75"/>
                  </a:cubicBezTo>
                  <a:cubicBezTo>
                    <a:pt x="74" y="77"/>
                    <a:pt x="74" y="77"/>
                    <a:pt x="74" y="77"/>
                  </a:cubicBezTo>
                  <a:cubicBezTo>
                    <a:pt x="56" y="96"/>
                    <a:pt x="56" y="96"/>
                    <a:pt x="56" y="96"/>
                  </a:cubicBezTo>
                  <a:cubicBezTo>
                    <a:pt x="54" y="98"/>
                    <a:pt x="54" y="98"/>
                    <a:pt x="54" y="98"/>
                  </a:cubicBezTo>
                  <a:cubicBezTo>
                    <a:pt x="0" y="156"/>
                    <a:pt x="0" y="156"/>
                    <a:pt x="0" y="156"/>
                  </a:cubicBezTo>
                  <a:cubicBezTo>
                    <a:pt x="1" y="157"/>
                    <a:pt x="1" y="157"/>
                    <a:pt x="2" y="157"/>
                  </a:cubicBezTo>
                  <a:cubicBezTo>
                    <a:pt x="57" y="98"/>
                    <a:pt x="57" y="98"/>
                    <a:pt x="57" y="98"/>
                  </a:cubicBezTo>
                  <a:cubicBezTo>
                    <a:pt x="59" y="96"/>
                    <a:pt x="59" y="96"/>
                    <a:pt x="59" y="96"/>
                  </a:cubicBezTo>
                  <a:cubicBezTo>
                    <a:pt x="76" y="77"/>
                    <a:pt x="76" y="77"/>
                    <a:pt x="76" y="77"/>
                  </a:cubicBezTo>
                  <a:cubicBezTo>
                    <a:pt x="77" y="75"/>
                    <a:pt x="77" y="75"/>
                    <a:pt x="77" y="75"/>
                  </a:cubicBezTo>
                  <a:cubicBezTo>
                    <a:pt x="90" y="62"/>
                    <a:pt x="90" y="62"/>
                    <a:pt x="90" y="62"/>
                  </a:cubicBezTo>
                  <a:cubicBezTo>
                    <a:pt x="91" y="61"/>
                    <a:pt x="91" y="61"/>
                    <a:pt x="91" y="61"/>
                  </a:cubicBezTo>
                  <a:cubicBezTo>
                    <a:pt x="91" y="60"/>
                    <a:pt x="91" y="60"/>
                    <a:pt x="91" y="60"/>
                  </a:cubicBezTo>
                  <a:cubicBezTo>
                    <a:pt x="93" y="58"/>
                    <a:pt x="93" y="58"/>
                    <a:pt x="93" y="58"/>
                  </a:cubicBezTo>
                  <a:cubicBezTo>
                    <a:pt x="104" y="47"/>
                    <a:pt x="104" y="47"/>
                    <a:pt x="104" y="47"/>
                  </a:cubicBezTo>
                  <a:cubicBezTo>
                    <a:pt x="105" y="45"/>
                    <a:pt x="105" y="45"/>
                    <a:pt x="105" y="45"/>
                  </a:cubicBezTo>
                  <a:cubicBezTo>
                    <a:pt x="107" y="43"/>
                    <a:pt x="107" y="43"/>
                    <a:pt x="107" y="43"/>
                  </a:cubicBezTo>
                  <a:cubicBezTo>
                    <a:pt x="109" y="41"/>
                    <a:pt x="109" y="41"/>
                    <a:pt x="109" y="41"/>
                  </a:cubicBezTo>
                  <a:cubicBezTo>
                    <a:pt x="109" y="41"/>
                    <a:pt x="109" y="41"/>
                    <a:pt x="109" y="41"/>
                  </a:cubicBezTo>
                  <a:cubicBezTo>
                    <a:pt x="123" y="26"/>
                    <a:pt x="123" y="26"/>
                    <a:pt x="123" y="26"/>
                  </a:cubicBezTo>
                  <a:cubicBezTo>
                    <a:pt x="125" y="24"/>
                    <a:pt x="125" y="24"/>
                    <a:pt x="125" y="24"/>
                  </a:cubicBezTo>
                  <a:cubicBezTo>
                    <a:pt x="130" y="19"/>
                    <a:pt x="130" y="19"/>
                    <a:pt x="130" y="19"/>
                  </a:cubicBezTo>
                  <a:cubicBezTo>
                    <a:pt x="131" y="17"/>
                    <a:pt x="131" y="17"/>
                    <a:pt x="131" y="17"/>
                  </a:cubicBezTo>
                  <a:cubicBezTo>
                    <a:pt x="140" y="8"/>
                    <a:pt x="140" y="8"/>
                    <a:pt x="140" y="8"/>
                  </a:cubicBezTo>
                  <a:cubicBezTo>
                    <a:pt x="141" y="6"/>
                    <a:pt x="141" y="6"/>
                    <a:pt x="141" y="6"/>
                  </a:cubicBezTo>
                  <a:cubicBezTo>
                    <a:pt x="144" y="3"/>
                    <a:pt x="144" y="3"/>
                    <a:pt x="144" y="3"/>
                  </a:cubicBezTo>
                  <a:cubicBezTo>
                    <a:pt x="161" y="26"/>
                    <a:pt x="161" y="26"/>
                    <a:pt x="161" y="26"/>
                  </a:cubicBezTo>
                  <a:cubicBezTo>
                    <a:pt x="162" y="28"/>
                    <a:pt x="162" y="28"/>
                    <a:pt x="162" y="28"/>
                  </a:cubicBezTo>
                  <a:cubicBezTo>
                    <a:pt x="163" y="28"/>
                    <a:pt x="163" y="28"/>
                    <a:pt x="163" y="28"/>
                  </a:cubicBezTo>
                  <a:cubicBezTo>
                    <a:pt x="164" y="30"/>
                    <a:pt x="164" y="30"/>
                    <a:pt x="164" y="30"/>
                  </a:cubicBezTo>
                  <a:cubicBezTo>
                    <a:pt x="165" y="32"/>
                    <a:pt x="165" y="32"/>
                    <a:pt x="165" y="32"/>
                  </a:cubicBezTo>
                  <a:cubicBezTo>
                    <a:pt x="167" y="34"/>
                    <a:pt x="167" y="34"/>
                    <a:pt x="167" y="34"/>
                  </a:cubicBezTo>
                  <a:cubicBezTo>
                    <a:pt x="181" y="54"/>
                    <a:pt x="181" y="54"/>
                    <a:pt x="181" y="54"/>
                  </a:cubicBezTo>
                  <a:cubicBezTo>
                    <a:pt x="182" y="55"/>
                    <a:pt x="182" y="55"/>
                    <a:pt x="182" y="55"/>
                  </a:cubicBezTo>
                  <a:cubicBezTo>
                    <a:pt x="191" y="67"/>
                    <a:pt x="191" y="67"/>
                    <a:pt x="191" y="67"/>
                  </a:cubicBezTo>
                  <a:cubicBezTo>
                    <a:pt x="192" y="69"/>
                    <a:pt x="192" y="69"/>
                    <a:pt x="192" y="69"/>
                  </a:cubicBezTo>
                  <a:cubicBezTo>
                    <a:pt x="196" y="74"/>
                    <a:pt x="196" y="74"/>
                    <a:pt x="196" y="74"/>
                  </a:cubicBezTo>
                  <a:cubicBezTo>
                    <a:pt x="201" y="81"/>
                    <a:pt x="201" y="81"/>
                    <a:pt x="201" y="81"/>
                  </a:cubicBezTo>
                  <a:cubicBezTo>
                    <a:pt x="209" y="91"/>
                    <a:pt x="209" y="91"/>
                    <a:pt x="209" y="91"/>
                  </a:cubicBezTo>
                  <a:cubicBezTo>
                    <a:pt x="210" y="93"/>
                    <a:pt x="210" y="93"/>
                    <a:pt x="210" y="93"/>
                  </a:cubicBezTo>
                  <a:cubicBezTo>
                    <a:pt x="211" y="94"/>
                    <a:pt x="211" y="94"/>
                    <a:pt x="211" y="94"/>
                  </a:cubicBezTo>
                  <a:cubicBezTo>
                    <a:pt x="212" y="95"/>
                    <a:pt x="212" y="95"/>
                    <a:pt x="212" y="95"/>
                  </a:cubicBezTo>
                  <a:cubicBezTo>
                    <a:pt x="215" y="99"/>
                    <a:pt x="215" y="99"/>
                    <a:pt x="215" y="99"/>
                  </a:cubicBezTo>
                  <a:cubicBezTo>
                    <a:pt x="217" y="102"/>
                    <a:pt x="217" y="102"/>
                    <a:pt x="217" y="102"/>
                  </a:cubicBezTo>
                  <a:cubicBezTo>
                    <a:pt x="240" y="133"/>
                    <a:pt x="240" y="133"/>
                    <a:pt x="240" y="133"/>
                  </a:cubicBezTo>
                  <a:cubicBezTo>
                    <a:pt x="241" y="135"/>
                    <a:pt x="241" y="135"/>
                    <a:pt x="241" y="135"/>
                  </a:cubicBezTo>
                  <a:cubicBezTo>
                    <a:pt x="253" y="151"/>
                    <a:pt x="253" y="151"/>
                    <a:pt x="253" y="151"/>
                  </a:cubicBezTo>
                  <a:cubicBezTo>
                    <a:pt x="253" y="150"/>
                    <a:pt x="254" y="150"/>
                    <a:pt x="254" y="150"/>
                  </a:cubicBezTo>
                  <a:cubicBezTo>
                    <a:pt x="244" y="135"/>
                    <a:pt x="244" y="135"/>
                    <a:pt x="244" y="135"/>
                  </a:cubicBezTo>
                  <a:cubicBezTo>
                    <a:pt x="242" y="133"/>
                    <a:pt x="242" y="133"/>
                    <a:pt x="242" y="133"/>
                  </a:cubicBezTo>
                  <a:cubicBezTo>
                    <a:pt x="217" y="99"/>
                    <a:pt x="217" y="99"/>
                    <a:pt x="217" y="99"/>
                  </a:cubicBezTo>
                  <a:cubicBezTo>
                    <a:pt x="215" y="96"/>
                    <a:pt x="215" y="96"/>
                    <a:pt x="215" y="96"/>
                  </a:cubicBezTo>
                  <a:cubicBezTo>
                    <a:pt x="213" y="94"/>
                    <a:pt x="213" y="94"/>
                    <a:pt x="213" y="94"/>
                  </a:cubicBezTo>
                  <a:cubicBezTo>
                    <a:pt x="212" y="93"/>
                    <a:pt x="212" y="93"/>
                    <a:pt x="212" y="93"/>
                  </a:cubicBezTo>
                  <a:cubicBezTo>
                    <a:pt x="211" y="92"/>
                    <a:pt x="211" y="92"/>
                    <a:pt x="211" y="92"/>
                  </a:cubicBezTo>
                  <a:cubicBezTo>
                    <a:pt x="210" y="90"/>
                    <a:pt x="210" y="90"/>
                    <a:pt x="210" y="90"/>
                  </a:cubicBezTo>
                  <a:cubicBezTo>
                    <a:pt x="208" y="86"/>
                    <a:pt x="208" y="86"/>
                    <a:pt x="208" y="86"/>
                  </a:cubicBezTo>
                  <a:cubicBezTo>
                    <a:pt x="203" y="80"/>
                    <a:pt x="203" y="80"/>
                    <a:pt x="203" y="80"/>
                  </a:cubicBezTo>
                  <a:cubicBezTo>
                    <a:pt x="194" y="68"/>
                    <a:pt x="194" y="68"/>
                    <a:pt x="194" y="68"/>
                  </a:cubicBezTo>
                  <a:cubicBezTo>
                    <a:pt x="193" y="66"/>
                    <a:pt x="193" y="66"/>
                    <a:pt x="193" y="66"/>
                  </a:cubicBezTo>
                  <a:cubicBezTo>
                    <a:pt x="183" y="53"/>
                    <a:pt x="183" y="53"/>
                    <a:pt x="183" y="53"/>
                  </a:cubicBezTo>
                  <a:cubicBezTo>
                    <a:pt x="182" y="51"/>
                    <a:pt x="182" y="51"/>
                    <a:pt x="182" y="51"/>
                  </a:cubicBezTo>
                  <a:cubicBezTo>
                    <a:pt x="169" y="34"/>
                    <a:pt x="169" y="34"/>
                    <a:pt x="169" y="34"/>
                  </a:cubicBezTo>
                  <a:cubicBezTo>
                    <a:pt x="167" y="32"/>
                    <a:pt x="167" y="32"/>
                    <a:pt x="167" y="32"/>
                  </a:cubicBezTo>
                  <a:cubicBezTo>
                    <a:pt x="166" y="31"/>
                    <a:pt x="166" y="31"/>
                    <a:pt x="166" y="31"/>
                  </a:cubicBezTo>
                  <a:cubicBezTo>
                    <a:pt x="165" y="29"/>
                    <a:pt x="165" y="29"/>
                    <a:pt x="165" y="29"/>
                  </a:cubicBezTo>
                  <a:cubicBezTo>
                    <a:pt x="163" y="26"/>
                    <a:pt x="163" y="26"/>
                    <a:pt x="163" y="26"/>
                  </a:cubicBezTo>
                  <a:cubicBezTo>
                    <a:pt x="162" y="24"/>
                    <a:pt x="162" y="24"/>
                    <a:pt x="162" y="24"/>
                  </a:cubicBezTo>
                  <a:cubicBezTo>
                    <a:pt x="145" y="2"/>
                    <a:pt x="145" y="2"/>
                    <a:pt x="145" y="2"/>
                  </a:cubicBezTo>
                  <a:cubicBezTo>
                    <a:pt x="144" y="0"/>
                    <a:pt x="144" y="0"/>
                    <a:pt x="14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7" name="Freeform 67"/>
            <p:cNvSpPr>
              <a:spLocks noEditPoints="1"/>
            </p:cNvSpPr>
            <p:nvPr/>
          </p:nvSpPr>
          <p:spPr bwMode="auto">
            <a:xfrm>
              <a:off x="6414718" y="3337384"/>
              <a:ext cx="1350752" cy="1023025"/>
            </a:xfrm>
            <a:custGeom>
              <a:avLst/>
              <a:gdLst>
                <a:gd name="T0" fmla="*/ 25 w 319"/>
                <a:gd name="T1" fmla="*/ 263 h 265"/>
                <a:gd name="T2" fmla="*/ 92 w 319"/>
                <a:gd name="T3" fmla="*/ 221 h 265"/>
                <a:gd name="T4" fmla="*/ 113 w 319"/>
                <a:gd name="T5" fmla="*/ 205 h 265"/>
                <a:gd name="T6" fmla="*/ 94 w 319"/>
                <a:gd name="T7" fmla="*/ 220 h 265"/>
                <a:gd name="T8" fmla="*/ 113 w 319"/>
                <a:gd name="T9" fmla="*/ 205 h 265"/>
                <a:gd name="T10" fmla="*/ 11 w 319"/>
                <a:gd name="T11" fmla="*/ 258 h 265"/>
                <a:gd name="T12" fmla="*/ 8 w 319"/>
                <a:gd name="T13" fmla="*/ 202 h 265"/>
                <a:gd name="T14" fmla="*/ 152 w 319"/>
                <a:gd name="T15" fmla="*/ 179 h 265"/>
                <a:gd name="T16" fmla="*/ 116 w 319"/>
                <a:gd name="T17" fmla="*/ 205 h 265"/>
                <a:gd name="T18" fmla="*/ 152 w 319"/>
                <a:gd name="T19" fmla="*/ 179 h 265"/>
                <a:gd name="T20" fmla="*/ 157 w 319"/>
                <a:gd name="T21" fmla="*/ 176 h 265"/>
                <a:gd name="T22" fmla="*/ 155 w 319"/>
                <a:gd name="T23" fmla="*/ 177 h 265"/>
                <a:gd name="T24" fmla="*/ 155 w 319"/>
                <a:gd name="T25" fmla="*/ 179 h 265"/>
                <a:gd name="T26" fmla="*/ 156 w 319"/>
                <a:gd name="T27" fmla="*/ 178 h 265"/>
                <a:gd name="T28" fmla="*/ 200 w 319"/>
                <a:gd name="T29" fmla="*/ 150 h 265"/>
                <a:gd name="T30" fmla="*/ 232 w 319"/>
                <a:gd name="T31" fmla="*/ 126 h 265"/>
                <a:gd name="T32" fmla="*/ 201 w 319"/>
                <a:gd name="T33" fmla="*/ 149 h 265"/>
                <a:gd name="T34" fmla="*/ 232 w 319"/>
                <a:gd name="T35" fmla="*/ 126 h 265"/>
                <a:gd name="T36" fmla="*/ 0 w 319"/>
                <a:gd name="T37" fmla="*/ 87 h 265"/>
                <a:gd name="T38" fmla="*/ 6 w 319"/>
                <a:gd name="T39" fmla="*/ 199 h 265"/>
                <a:gd name="T40" fmla="*/ 1 w 319"/>
                <a:gd name="T41" fmla="*/ 116 h 265"/>
                <a:gd name="T42" fmla="*/ 311 w 319"/>
                <a:gd name="T43" fmla="*/ 69 h 265"/>
                <a:gd name="T44" fmla="*/ 314 w 319"/>
                <a:gd name="T45" fmla="*/ 72 h 265"/>
                <a:gd name="T46" fmla="*/ 297 w 319"/>
                <a:gd name="T47" fmla="*/ 83 h 265"/>
                <a:gd name="T48" fmla="*/ 282 w 319"/>
                <a:gd name="T49" fmla="*/ 93 h 265"/>
                <a:gd name="T50" fmla="*/ 280 w 319"/>
                <a:gd name="T51" fmla="*/ 94 h 265"/>
                <a:gd name="T52" fmla="*/ 256 w 319"/>
                <a:gd name="T53" fmla="*/ 110 h 265"/>
                <a:gd name="T54" fmla="*/ 243 w 319"/>
                <a:gd name="T55" fmla="*/ 119 h 265"/>
                <a:gd name="T56" fmla="*/ 237 w 319"/>
                <a:gd name="T57" fmla="*/ 123 h 265"/>
                <a:gd name="T58" fmla="*/ 235 w 319"/>
                <a:gd name="T59" fmla="*/ 126 h 265"/>
                <a:gd name="T60" fmla="*/ 239 w 319"/>
                <a:gd name="T61" fmla="*/ 124 h 265"/>
                <a:gd name="T62" fmla="*/ 245 w 319"/>
                <a:gd name="T63" fmla="*/ 120 h 265"/>
                <a:gd name="T64" fmla="*/ 259 w 319"/>
                <a:gd name="T65" fmla="*/ 110 h 265"/>
                <a:gd name="T66" fmla="*/ 283 w 319"/>
                <a:gd name="T67" fmla="*/ 94 h 265"/>
                <a:gd name="T68" fmla="*/ 300 w 319"/>
                <a:gd name="T69" fmla="*/ 83 h 265"/>
                <a:gd name="T70" fmla="*/ 315 w 319"/>
                <a:gd name="T71" fmla="*/ 73 h 265"/>
                <a:gd name="T72" fmla="*/ 319 w 319"/>
                <a:gd name="T73" fmla="*/ 71 h 265"/>
                <a:gd name="T74" fmla="*/ 311 w 319"/>
                <a:gd name="T75" fmla="*/ 69 h 265"/>
                <a:gd name="T76" fmla="*/ 0 w 319"/>
                <a:gd name="T77" fmla="*/ 43 h 265"/>
                <a:gd name="T78" fmla="*/ 0 w 319"/>
                <a:gd name="T79" fmla="*/ 57 h 265"/>
                <a:gd name="T80" fmla="*/ 1 w 319"/>
                <a:gd name="T81" fmla="*/ 45 h 265"/>
                <a:gd name="T82" fmla="*/ 1 w 319"/>
                <a:gd name="T83" fmla="*/ 13 h 265"/>
                <a:gd name="T84" fmla="*/ 16 w 319"/>
                <a:gd name="T85" fmla="*/ 0 h 265"/>
                <a:gd name="T86" fmla="*/ 114 w 319"/>
                <a:gd name="T87" fmla="*/ 24 h 265"/>
                <a:gd name="T88" fmla="*/ 155 w 319"/>
                <a:gd name="T89" fmla="*/ 34 h 265"/>
                <a:gd name="T90" fmla="*/ 200 w 319"/>
                <a:gd name="T91" fmla="*/ 45 h 265"/>
                <a:gd name="T92" fmla="*/ 230 w 319"/>
                <a:gd name="T93" fmla="*/ 52 h 265"/>
                <a:gd name="T94" fmla="*/ 276 w 319"/>
                <a:gd name="T95" fmla="*/ 63 h 265"/>
                <a:gd name="T96" fmla="*/ 293 w 319"/>
                <a:gd name="T97" fmla="*/ 67 h 265"/>
                <a:gd name="T98" fmla="*/ 306 w 319"/>
                <a:gd name="T99" fmla="*/ 70 h 265"/>
                <a:gd name="T100" fmla="*/ 306 w 319"/>
                <a:gd name="T101" fmla="*/ 68 h 265"/>
                <a:gd name="T102" fmla="*/ 276 w 319"/>
                <a:gd name="T103" fmla="*/ 61 h 265"/>
                <a:gd name="T104" fmla="*/ 229 w 319"/>
                <a:gd name="T105" fmla="*/ 50 h 265"/>
                <a:gd name="T106" fmla="*/ 198 w 319"/>
                <a:gd name="T107" fmla="*/ 42 h 265"/>
                <a:gd name="T108" fmla="*/ 155 w 319"/>
                <a:gd name="T109" fmla="*/ 32 h 265"/>
                <a:gd name="T110" fmla="*/ 114 w 319"/>
                <a:gd name="T111" fmla="*/ 2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9" h="265">
                  <a:moveTo>
                    <a:pt x="89" y="221"/>
                  </a:moveTo>
                  <a:cubicBezTo>
                    <a:pt x="25" y="263"/>
                    <a:pt x="25" y="263"/>
                    <a:pt x="25" y="263"/>
                  </a:cubicBezTo>
                  <a:cubicBezTo>
                    <a:pt x="25" y="264"/>
                    <a:pt x="25" y="264"/>
                    <a:pt x="26" y="265"/>
                  </a:cubicBezTo>
                  <a:cubicBezTo>
                    <a:pt x="92" y="221"/>
                    <a:pt x="92" y="221"/>
                    <a:pt x="92" y="221"/>
                  </a:cubicBezTo>
                  <a:cubicBezTo>
                    <a:pt x="89" y="221"/>
                    <a:pt x="89" y="221"/>
                    <a:pt x="89" y="221"/>
                  </a:cubicBezTo>
                  <a:moveTo>
                    <a:pt x="113" y="205"/>
                  </a:moveTo>
                  <a:cubicBezTo>
                    <a:pt x="91" y="219"/>
                    <a:pt x="91" y="219"/>
                    <a:pt x="91" y="219"/>
                  </a:cubicBezTo>
                  <a:cubicBezTo>
                    <a:pt x="94" y="220"/>
                    <a:pt x="94" y="220"/>
                    <a:pt x="94" y="220"/>
                  </a:cubicBezTo>
                  <a:cubicBezTo>
                    <a:pt x="114" y="206"/>
                    <a:pt x="114" y="206"/>
                    <a:pt x="114" y="206"/>
                  </a:cubicBezTo>
                  <a:cubicBezTo>
                    <a:pt x="113" y="205"/>
                    <a:pt x="113" y="205"/>
                    <a:pt x="113" y="205"/>
                  </a:cubicBezTo>
                  <a:moveTo>
                    <a:pt x="7" y="201"/>
                  </a:moveTo>
                  <a:cubicBezTo>
                    <a:pt x="11" y="258"/>
                    <a:pt x="11" y="258"/>
                    <a:pt x="11" y="258"/>
                  </a:cubicBezTo>
                  <a:cubicBezTo>
                    <a:pt x="12" y="258"/>
                    <a:pt x="13" y="258"/>
                    <a:pt x="13" y="258"/>
                  </a:cubicBezTo>
                  <a:cubicBezTo>
                    <a:pt x="8" y="202"/>
                    <a:pt x="8" y="202"/>
                    <a:pt x="8" y="202"/>
                  </a:cubicBezTo>
                  <a:cubicBezTo>
                    <a:pt x="7" y="201"/>
                    <a:pt x="7" y="201"/>
                    <a:pt x="7" y="201"/>
                  </a:cubicBezTo>
                  <a:moveTo>
                    <a:pt x="152" y="179"/>
                  </a:moveTo>
                  <a:cubicBezTo>
                    <a:pt x="114" y="204"/>
                    <a:pt x="114" y="204"/>
                    <a:pt x="114" y="204"/>
                  </a:cubicBezTo>
                  <a:cubicBezTo>
                    <a:pt x="116" y="205"/>
                    <a:pt x="116" y="205"/>
                    <a:pt x="116" y="205"/>
                  </a:cubicBezTo>
                  <a:cubicBezTo>
                    <a:pt x="154" y="180"/>
                    <a:pt x="154" y="180"/>
                    <a:pt x="154" y="180"/>
                  </a:cubicBezTo>
                  <a:cubicBezTo>
                    <a:pt x="152" y="179"/>
                    <a:pt x="152" y="179"/>
                    <a:pt x="152" y="179"/>
                  </a:cubicBezTo>
                  <a:moveTo>
                    <a:pt x="200" y="148"/>
                  </a:moveTo>
                  <a:cubicBezTo>
                    <a:pt x="157" y="176"/>
                    <a:pt x="157" y="176"/>
                    <a:pt x="157" y="176"/>
                  </a:cubicBezTo>
                  <a:cubicBezTo>
                    <a:pt x="157" y="176"/>
                    <a:pt x="157" y="176"/>
                    <a:pt x="157" y="176"/>
                  </a:cubicBezTo>
                  <a:cubicBezTo>
                    <a:pt x="155" y="177"/>
                    <a:pt x="155" y="177"/>
                    <a:pt x="155" y="177"/>
                  </a:cubicBezTo>
                  <a:cubicBezTo>
                    <a:pt x="154" y="178"/>
                    <a:pt x="154" y="178"/>
                    <a:pt x="154" y="178"/>
                  </a:cubicBezTo>
                  <a:cubicBezTo>
                    <a:pt x="155" y="179"/>
                    <a:pt x="155" y="179"/>
                    <a:pt x="155" y="179"/>
                  </a:cubicBezTo>
                  <a:cubicBezTo>
                    <a:pt x="155" y="179"/>
                    <a:pt x="155" y="179"/>
                    <a:pt x="155" y="179"/>
                  </a:cubicBezTo>
                  <a:cubicBezTo>
                    <a:pt x="156" y="178"/>
                    <a:pt x="156" y="178"/>
                    <a:pt x="156" y="178"/>
                  </a:cubicBezTo>
                  <a:cubicBezTo>
                    <a:pt x="158" y="177"/>
                    <a:pt x="158" y="177"/>
                    <a:pt x="158" y="177"/>
                  </a:cubicBezTo>
                  <a:cubicBezTo>
                    <a:pt x="200" y="150"/>
                    <a:pt x="200" y="150"/>
                    <a:pt x="200" y="150"/>
                  </a:cubicBezTo>
                  <a:cubicBezTo>
                    <a:pt x="200" y="148"/>
                    <a:pt x="200" y="148"/>
                    <a:pt x="200" y="148"/>
                  </a:cubicBezTo>
                  <a:moveTo>
                    <a:pt x="232" y="126"/>
                  </a:moveTo>
                  <a:cubicBezTo>
                    <a:pt x="201" y="146"/>
                    <a:pt x="201" y="146"/>
                    <a:pt x="201" y="146"/>
                  </a:cubicBezTo>
                  <a:cubicBezTo>
                    <a:pt x="201" y="149"/>
                    <a:pt x="201" y="149"/>
                    <a:pt x="201" y="149"/>
                  </a:cubicBezTo>
                  <a:cubicBezTo>
                    <a:pt x="234" y="127"/>
                    <a:pt x="234" y="127"/>
                    <a:pt x="234" y="127"/>
                  </a:cubicBezTo>
                  <a:cubicBezTo>
                    <a:pt x="232" y="126"/>
                    <a:pt x="232" y="126"/>
                    <a:pt x="232" y="126"/>
                  </a:cubicBezTo>
                  <a:moveTo>
                    <a:pt x="1" y="87"/>
                  </a:moveTo>
                  <a:cubicBezTo>
                    <a:pt x="1" y="87"/>
                    <a:pt x="0" y="87"/>
                    <a:pt x="0" y="87"/>
                  </a:cubicBezTo>
                  <a:cubicBezTo>
                    <a:pt x="0" y="116"/>
                    <a:pt x="0" y="116"/>
                    <a:pt x="0" y="116"/>
                  </a:cubicBezTo>
                  <a:cubicBezTo>
                    <a:pt x="6" y="199"/>
                    <a:pt x="6" y="199"/>
                    <a:pt x="6" y="199"/>
                  </a:cubicBezTo>
                  <a:cubicBezTo>
                    <a:pt x="8" y="200"/>
                    <a:pt x="8" y="200"/>
                    <a:pt x="8" y="200"/>
                  </a:cubicBezTo>
                  <a:cubicBezTo>
                    <a:pt x="1" y="116"/>
                    <a:pt x="1" y="116"/>
                    <a:pt x="1" y="116"/>
                  </a:cubicBezTo>
                  <a:cubicBezTo>
                    <a:pt x="1" y="87"/>
                    <a:pt x="1" y="87"/>
                    <a:pt x="1" y="87"/>
                  </a:cubicBezTo>
                  <a:moveTo>
                    <a:pt x="311" y="69"/>
                  </a:moveTo>
                  <a:cubicBezTo>
                    <a:pt x="309" y="70"/>
                    <a:pt x="309" y="70"/>
                    <a:pt x="309" y="70"/>
                  </a:cubicBezTo>
                  <a:cubicBezTo>
                    <a:pt x="314" y="72"/>
                    <a:pt x="314" y="72"/>
                    <a:pt x="314" y="72"/>
                  </a:cubicBezTo>
                  <a:cubicBezTo>
                    <a:pt x="299" y="82"/>
                    <a:pt x="299" y="82"/>
                    <a:pt x="299" y="82"/>
                  </a:cubicBezTo>
                  <a:cubicBezTo>
                    <a:pt x="297" y="83"/>
                    <a:pt x="297" y="83"/>
                    <a:pt x="297" y="83"/>
                  </a:cubicBezTo>
                  <a:cubicBezTo>
                    <a:pt x="284" y="92"/>
                    <a:pt x="284" y="92"/>
                    <a:pt x="284" y="92"/>
                  </a:cubicBezTo>
                  <a:cubicBezTo>
                    <a:pt x="282" y="93"/>
                    <a:pt x="282" y="93"/>
                    <a:pt x="282" y="93"/>
                  </a:cubicBezTo>
                  <a:cubicBezTo>
                    <a:pt x="282" y="93"/>
                    <a:pt x="282" y="93"/>
                    <a:pt x="282" y="93"/>
                  </a:cubicBezTo>
                  <a:cubicBezTo>
                    <a:pt x="280" y="94"/>
                    <a:pt x="280" y="94"/>
                    <a:pt x="280" y="94"/>
                  </a:cubicBezTo>
                  <a:cubicBezTo>
                    <a:pt x="258" y="109"/>
                    <a:pt x="258" y="109"/>
                    <a:pt x="258" y="109"/>
                  </a:cubicBezTo>
                  <a:cubicBezTo>
                    <a:pt x="256" y="110"/>
                    <a:pt x="256" y="110"/>
                    <a:pt x="256" y="110"/>
                  </a:cubicBezTo>
                  <a:cubicBezTo>
                    <a:pt x="244" y="118"/>
                    <a:pt x="244" y="118"/>
                    <a:pt x="244" y="118"/>
                  </a:cubicBezTo>
                  <a:cubicBezTo>
                    <a:pt x="243" y="119"/>
                    <a:pt x="243" y="119"/>
                    <a:pt x="243" y="119"/>
                  </a:cubicBezTo>
                  <a:cubicBezTo>
                    <a:pt x="239" y="122"/>
                    <a:pt x="239" y="122"/>
                    <a:pt x="239" y="122"/>
                  </a:cubicBezTo>
                  <a:cubicBezTo>
                    <a:pt x="237" y="123"/>
                    <a:pt x="237" y="123"/>
                    <a:pt x="237" y="123"/>
                  </a:cubicBezTo>
                  <a:cubicBezTo>
                    <a:pt x="234" y="125"/>
                    <a:pt x="234" y="125"/>
                    <a:pt x="234" y="125"/>
                  </a:cubicBezTo>
                  <a:cubicBezTo>
                    <a:pt x="235" y="126"/>
                    <a:pt x="235" y="126"/>
                    <a:pt x="235" y="126"/>
                  </a:cubicBezTo>
                  <a:cubicBezTo>
                    <a:pt x="237" y="125"/>
                    <a:pt x="237" y="125"/>
                    <a:pt x="237" y="125"/>
                  </a:cubicBezTo>
                  <a:cubicBezTo>
                    <a:pt x="239" y="124"/>
                    <a:pt x="239" y="124"/>
                    <a:pt x="239" y="124"/>
                  </a:cubicBezTo>
                  <a:cubicBezTo>
                    <a:pt x="243" y="121"/>
                    <a:pt x="243" y="121"/>
                    <a:pt x="243" y="121"/>
                  </a:cubicBezTo>
                  <a:cubicBezTo>
                    <a:pt x="245" y="120"/>
                    <a:pt x="245" y="120"/>
                    <a:pt x="245" y="120"/>
                  </a:cubicBezTo>
                  <a:cubicBezTo>
                    <a:pt x="257" y="111"/>
                    <a:pt x="257" y="111"/>
                    <a:pt x="257" y="111"/>
                  </a:cubicBezTo>
                  <a:cubicBezTo>
                    <a:pt x="259" y="110"/>
                    <a:pt x="259" y="110"/>
                    <a:pt x="259" y="110"/>
                  </a:cubicBezTo>
                  <a:cubicBezTo>
                    <a:pt x="282" y="95"/>
                    <a:pt x="282" y="95"/>
                    <a:pt x="282" y="95"/>
                  </a:cubicBezTo>
                  <a:cubicBezTo>
                    <a:pt x="283" y="94"/>
                    <a:pt x="283" y="94"/>
                    <a:pt x="283" y="94"/>
                  </a:cubicBezTo>
                  <a:cubicBezTo>
                    <a:pt x="284" y="94"/>
                    <a:pt x="284" y="94"/>
                    <a:pt x="284" y="94"/>
                  </a:cubicBezTo>
                  <a:cubicBezTo>
                    <a:pt x="300" y="83"/>
                    <a:pt x="300" y="83"/>
                    <a:pt x="300" y="83"/>
                  </a:cubicBezTo>
                  <a:cubicBezTo>
                    <a:pt x="302" y="82"/>
                    <a:pt x="302" y="82"/>
                    <a:pt x="302" y="82"/>
                  </a:cubicBezTo>
                  <a:cubicBezTo>
                    <a:pt x="315" y="73"/>
                    <a:pt x="315" y="73"/>
                    <a:pt x="315" y="73"/>
                  </a:cubicBezTo>
                  <a:cubicBezTo>
                    <a:pt x="319" y="71"/>
                    <a:pt x="319" y="71"/>
                    <a:pt x="319" y="71"/>
                  </a:cubicBezTo>
                  <a:cubicBezTo>
                    <a:pt x="319" y="71"/>
                    <a:pt x="319" y="71"/>
                    <a:pt x="319" y="71"/>
                  </a:cubicBezTo>
                  <a:cubicBezTo>
                    <a:pt x="315" y="70"/>
                    <a:pt x="315" y="70"/>
                    <a:pt x="315" y="70"/>
                  </a:cubicBezTo>
                  <a:cubicBezTo>
                    <a:pt x="311" y="69"/>
                    <a:pt x="311" y="69"/>
                    <a:pt x="311" y="69"/>
                  </a:cubicBezTo>
                  <a:moveTo>
                    <a:pt x="0" y="13"/>
                  </a:moveTo>
                  <a:cubicBezTo>
                    <a:pt x="0" y="43"/>
                    <a:pt x="0" y="43"/>
                    <a:pt x="0" y="43"/>
                  </a:cubicBezTo>
                  <a:cubicBezTo>
                    <a:pt x="0" y="45"/>
                    <a:pt x="0" y="45"/>
                    <a:pt x="0" y="45"/>
                  </a:cubicBezTo>
                  <a:cubicBezTo>
                    <a:pt x="0" y="57"/>
                    <a:pt x="0" y="57"/>
                    <a:pt x="0" y="57"/>
                  </a:cubicBezTo>
                  <a:cubicBezTo>
                    <a:pt x="0" y="57"/>
                    <a:pt x="1" y="57"/>
                    <a:pt x="1" y="57"/>
                  </a:cubicBezTo>
                  <a:cubicBezTo>
                    <a:pt x="1" y="45"/>
                    <a:pt x="1" y="45"/>
                    <a:pt x="1" y="45"/>
                  </a:cubicBezTo>
                  <a:cubicBezTo>
                    <a:pt x="1" y="43"/>
                    <a:pt x="1" y="43"/>
                    <a:pt x="1" y="43"/>
                  </a:cubicBezTo>
                  <a:cubicBezTo>
                    <a:pt x="1" y="13"/>
                    <a:pt x="1" y="13"/>
                    <a:pt x="1" y="13"/>
                  </a:cubicBezTo>
                  <a:cubicBezTo>
                    <a:pt x="1" y="13"/>
                    <a:pt x="0" y="13"/>
                    <a:pt x="0" y="13"/>
                  </a:cubicBezTo>
                  <a:moveTo>
                    <a:pt x="16" y="0"/>
                  </a:moveTo>
                  <a:cubicBezTo>
                    <a:pt x="16" y="0"/>
                    <a:pt x="16" y="1"/>
                    <a:pt x="16" y="1"/>
                  </a:cubicBezTo>
                  <a:cubicBezTo>
                    <a:pt x="114" y="24"/>
                    <a:pt x="114" y="24"/>
                    <a:pt x="114" y="24"/>
                  </a:cubicBezTo>
                  <a:cubicBezTo>
                    <a:pt x="116" y="25"/>
                    <a:pt x="116" y="25"/>
                    <a:pt x="116" y="25"/>
                  </a:cubicBezTo>
                  <a:cubicBezTo>
                    <a:pt x="155" y="34"/>
                    <a:pt x="155" y="34"/>
                    <a:pt x="155" y="34"/>
                  </a:cubicBezTo>
                  <a:cubicBezTo>
                    <a:pt x="157" y="35"/>
                    <a:pt x="157" y="35"/>
                    <a:pt x="157" y="35"/>
                  </a:cubicBezTo>
                  <a:cubicBezTo>
                    <a:pt x="200" y="45"/>
                    <a:pt x="200" y="45"/>
                    <a:pt x="200" y="45"/>
                  </a:cubicBezTo>
                  <a:cubicBezTo>
                    <a:pt x="203" y="45"/>
                    <a:pt x="203" y="45"/>
                    <a:pt x="203" y="45"/>
                  </a:cubicBezTo>
                  <a:cubicBezTo>
                    <a:pt x="230" y="52"/>
                    <a:pt x="230" y="52"/>
                    <a:pt x="230" y="52"/>
                  </a:cubicBezTo>
                  <a:cubicBezTo>
                    <a:pt x="231" y="52"/>
                    <a:pt x="231" y="52"/>
                    <a:pt x="231" y="52"/>
                  </a:cubicBezTo>
                  <a:cubicBezTo>
                    <a:pt x="276" y="63"/>
                    <a:pt x="276" y="63"/>
                    <a:pt x="276" y="63"/>
                  </a:cubicBezTo>
                  <a:cubicBezTo>
                    <a:pt x="278" y="63"/>
                    <a:pt x="278" y="63"/>
                    <a:pt x="278" y="63"/>
                  </a:cubicBezTo>
                  <a:cubicBezTo>
                    <a:pt x="293" y="67"/>
                    <a:pt x="293" y="67"/>
                    <a:pt x="293" y="67"/>
                  </a:cubicBezTo>
                  <a:cubicBezTo>
                    <a:pt x="306" y="70"/>
                    <a:pt x="306" y="70"/>
                    <a:pt x="306" y="70"/>
                  </a:cubicBezTo>
                  <a:cubicBezTo>
                    <a:pt x="306" y="70"/>
                    <a:pt x="306" y="70"/>
                    <a:pt x="306" y="70"/>
                  </a:cubicBezTo>
                  <a:cubicBezTo>
                    <a:pt x="308" y="68"/>
                    <a:pt x="308" y="68"/>
                    <a:pt x="308" y="68"/>
                  </a:cubicBezTo>
                  <a:cubicBezTo>
                    <a:pt x="306" y="68"/>
                    <a:pt x="306" y="68"/>
                    <a:pt x="306" y="68"/>
                  </a:cubicBezTo>
                  <a:cubicBezTo>
                    <a:pt x="278" y="61"/>
                    <a:pt x="278" y="61"/>
                    <a:pt x="278" y="61"/>
                  </a:cubicBezTo>
                  <a:cubicBezTo>
                    <a:pt x="276" y="61"/>
                    <a:pt x="276" y="61"/>
                    <a:pt x="276" y="61"/>
                  </a:cubicBezTo>
                  <a:cubicBezTo>
                    <a:pt x="231" y="50"/>
                    <a:pt x="231" y="50"/>
                    <a:pt x="231" y="50"/>
                  </a:cubicBezTo>
                  <a:cubicBezTo>
                    <a:pt x="229" y="50"/>
                    <a:pt x="229" y="50"/>
                    <a:pt x="229" y="50"/>
                  </a:cubicBezTo>
                  <a:cubicBezTo>
                    <a:pt x="201" y="43"/>
                    <a:pt x="201" y="43"/>
                    <a:pt x="201" y="43"/>
                  </a:cubicBezTo>
                  <a:cubicBezTo>
                    <a:pt x="198" y="42"/>
                    <a:pt x="198" y="42"/>
                    <a:pt x="198" y="42"/>
                  </a:cubicBezTo>
                  <a:cubicBezTo>
                    <a:pt x="157" y="33"/>
                    <a:pt x="157" y="33"/>
                    <a:pt x="157" y="33"/>
                  </a:cubicBezTo>
                  <a:cubicBezTo>
                    <a:pt x="155" y="32"/>
                    <a:pt x="155" y="32"/>
                    <a:pt x="155" y="32"/>
                  </a:cubicBezTo>
                  <a:cubicBezTo>
                    <a:pt x="116" y="23"/>
                    <a:pt x="116" y="23"/>
                    <a:pt x="116" y="23"/>
                  </a:cubicBezTo>
                  <a:cubicBezTo>
                    <a:pt x="114" y="23"/>
                    <a:pt x="114" y="23"/>
                    <a:pt x="114" y="23"/>
                  </a:cubicBezTo>
                  <a:cubicBezTo>
                    <a:pt x="16" y="0"/>
                    <a:pt x="16" y="0"/>
                    <a:pt x="1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8" name="Freeform 68"/>
            <p:cNvSpPr>
              <a:spLocks noEditPoints="1"/>
            </p:cNvSpPr>
            <p:nvPr/>
          </p:nvSpPr>
          <p:spPr bwMode="auto">
            <a:xfrm>
              <a:off x="6870933" y="3314614"/>
              <a:ext cx="1325705" cy="1092962"/>
            </a:xfrm>
            <a:custGeom>
              <a:avLst/>
              <a:gdLst>
                <a:gd name="T0" fmla="*/ 77 w 313"/>
                <a:gd name="T1" fmla="*/ 283 h 283"/>
                <a:gd name="T2" fmla="*/ 99 w 313"/>
                <a:gd name="T3" fmla="*/ 254 h 283"/>
                <a:gd name="T4" fmla="*/ 32 w 313"/>
                <a:gd name="T5" fmla="*/ 239 h 283"/>
                <a:gd name="T6" fmla="*/ 103 w 313"/>
                <a:gd name="T7" fmla="*/ 249 h 283"/>
                <a:gd name="T8" fmla="*/ 104 w 313"/>
                <a:gd name="T9" fmla="*/ 250 h 283"/>
                <a:gd name="T10" fmla="*/ 115 w 313"/>
                <a:gd name="T11" fmla="*/ 234 h 283"/>
                <a:gd name="T12" fmla="*/ 0 w 313"/>
                <a:gd name="T13" fmla="*/ 207 h 283"/>
                <a:gd name="T14" fmla="*/ 6 w 313"/>
                <a:gd name="T15" fmla="*/ 212 h 283"/>
                <a:gd name="T16" fmla="*/ 8 w 313"/>
                <a:gd name="T17" fmla="*/ 211 h 283"/>
                <a:gd name="T18" fmla="*/ 40 w 313"/>
                <a:gd name="T19" fmla="*/ 183 h 283"/>
                <a:gd name="T20" fmla="*/ 49 w 313"/>
                <a:gd name="T21" fmla="*/ 174 h 283"/>
                <a:gd name="T22" fmla="*/ 43 w 313"/>
                <a:gd name="T23" fmla="*/ 178 h 283"/>
                <a:gd name="T24" fmla="*/ 44 w 313"/>
                <a:gd name="T25" fmla="*/ 180 h 283"/>
                <a:gd name="T26" fmla="*/ 49 w 313"/>
                <a:gd name="T27" fmla="*/ 177 h 283"/>
                <a:gd name="T28" fmla="*/ 118 w 313"/>
                <a:gd name="T29" fmla="*/ 129 h 283"/>
                <a:gd name="T30" fmla="*/ 120 w 313"/>
                <a:gd name="T31" fmla="*/ 130 h 283"/>
                <a:gd name="T32" fmla="*/ 266 w 313"/>
                <a:gd name="T33" fmla="*/ 30 h 283"/>
                <a:gd name="T34" fmla="*/ 254 w 313"/>
                <a:gd name="T35" fmla="*/ 39 h 283"/>
                <a:gd name="T36" fmla="*/ 236 w 313"/>
                <a:gd name="T37" fmla="*/ 51 h 283"/>
                <a:gd name="T38" fmla="*/ 200 w 313"/>
                <a:gd name="T39" fmla="*/ 74 h 283"/>
                <a:gd name="T40" fmla="*/ 178 w 313"/>
                <a:gd name="T41" fmla="*/ 89 h 283"/>
                <a:gd name="T42" fmla="*/ 170 w 313"/>
                <a:gd name="T43" fmla="*/ 95 h 283"/>
                <a:gd name="T44" fmla="*/ 144 w 313"/>
                <a:gd name="T45" fmla="*/ 111 h 283"/>
                <a:gd name="T46" fmla="*/ 131 w 313"/>
                <a:gd name="T47" fmla="*/ 120 h 283"/>
                <a:gd name="T48" fmla="*/ 122 w 313"/>
                <a:gd name="T49" fmla="*/ 129 h 283"/>
                <a:gd name="T50" fmla="*/ 134 w 313"/>
                <a:gd name="T51" fmla="*/ 120 h 283"/>
                <a:gd name="T52" fmla="*/ 147 w 313"/>
                <a:gd name="T53" fmla="*/ 112 h 283"/>
                <a:gd name="T54" fmla="*/ 173 w 313"/>
                <a:gd name="T55" fmla="*/ 94 h 283"/>
                <a:gd name="T56" fmla="*/ 184 w 313"/>
                <a:gd name="T57" fmla="*/ 87 h 283"/>
                <a:gd name="T58" fmla="*/ 204 w 313"/>
                <a:gd name="T59" fmla="*/ 74 h 283"/>
                <a:gd name="T60" fmla="*/ 253 w 313"/>
                <a:gd name="T61" fmla="*/ 42 h 283"/>
                <a:gd name="T62" fmla="*/ 262 w 313"/>
                <a:gd name="T63" fmla="*/ 36 h 283"/>
                <a:gd name="T64" fmla="*/ 269 w 313"/>
                <a:gd name="T65" fmla="*/ 31 h 283"/>
                <a:gd name="T66" fmla="*/ 303 w 313"/>
                <a:gd name="T67" fmla="*/ 8 h 283"/>
                <a:gd name="T68" fmla="*/ 313 w 313"/>
                <a:gd name="T69" fmla="*/ 0 h 283"/>
                <a:gd name="T70" fmla="*/ 298 w 313"/>
                <a:gd name="T71" fmla="*/ 10 h 283"/>
                <a:gd name="T72" fmla="*/ 287 w 313"/>
                <a:gd name="T73" fmla="*/ 17 h 283"/>
                <a:gd name="T74" fmla="*/ 300 w 313"/>
                <a:gd name="T75" fmla="*/ 10 h 283"/>
                <a:gd name="T76" fmla="*/ 300 w 313"/>
                <a:gd name="T77" fmla="*/ 12 h 283"/>
                <a:gd name="T78" fmla="*/ 280 w 313"/>
                <a:gd name="T79" fmla="*/ 36 h 283"/>
                <a:gd name="T80" fmla="*/ 275 w 313"/>
                <a:gd name="T81" fmla="*/ 42 h 283"/>
                <a:gd name="T82" fmla="*/ 271 w 313"/>
                <a:gd name="T83" fmla="*/ 47 h 283"/>
                <a:gd name="T84" fmla="*/ 262 w 313"/>
                <a:gd name="T85" fmla="*/ 58 h 283"/>
                <a:gd name="T86" fmla="*/ 244 w 313"/>
                <a:gd name="T87" fmla="*/ 80 h 283"/>
                <a:gd name="T88" fmla="*/ 233 w 313"/>
                <a:gd name="T89" fmla="*/ 92 h 283"/>
                <a:gd name="T90" fmla="*/ 202 w 313"/>
                <a:gd name="T91" fmla="*/ 130 h 283"/>
                <a:gd name="T92" fmla="*/ 183 w 313"/>
                <a:gd name="T93" fmla="*/ 153 h 283"/>
                <a:gd name="T94" fmla="*/ 150 w 313"/>
                <a:gd name="T95" fmla="*/ 193 h 283"/>
                <a:gd name="T96" fmla="*/ 132 w 313"/>
                <a:gd name="T97" fmla="*/ 215 h 283"/>
                <a:gd name="T98" fmla="*/ 134 w 313"/>
                <a:gd name="T99" fmla="*/ 214 h 283"/>
                <a:gd name="T100" fmla="*/ 150 w 313"/>
                <a:gd name="T101" fmla="*/ 195 h 283"/>
                <a:gd name="T102" fmla="*/ 185 w 313"/>
                <a:gd name="T103" fmla="*/ 153 h 283"/>
                <a:gd name="T104" fmla="*/ 205 w 313"/>
                <a:gd name="T105" fmla="*/ 130 h 283"/>
                <a:gd name="T106" fmla="*/ 237 w 313"/>
                <a:gd name="T107" fmla="*/ 91 h 283"/>
                <a:gd name="T108" fmla="*/ 247 w 313"/>
                <a:gd name="T109" fmla="*/ 78 h 283"/>
                <a:gd name="T110" fmla="*/ 264 w 313"/>
                <a:gd name="T111" fmla="*/ 58 h 283"/>
                <a:gd name="T112" fmla="*/ 274 w 313"/>
                <a:gd name="T113" fmla="*/ 47 h 283"/>
                <a:gd name="T114" fmla="*/ 278 w 313"/>
                <a:gd name="T115" fmla="*/ 41 h 283"/>
                <a:gd name="T116" fmla="*/ 282 w 313"/>
                <a:gd name="T117" fmla="*/ 37 h 283"/>
                <a:gd name="T118" fmla="*/ 302 w 313"/>
                <a:gd name="T119" fmla="*/ 12 h 283"/>
                <a:gd name="T120" fmla="*/ 311 w 313"/>
                <a:gd name="T121" fmla="*/ 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283">
                  <a:moveTo>
                    <a:pt x="32" y="239"/>
                  </a:moveTo>
                  <a:cubicBezTo>
                    <a:pt x="76" y="282"/>
                    <a:pt x="76" y="282"/>
                    <a:pt x="76" y="282"/>
                  </a:cubicBezTo>
                  <a:cubicBezTo>
                    <a:pt x="77" y="283"/>
                    <a:pt x="77" y="283"/>
                    <a:pt x="77" y="283"/>
                  </a:cubicBezTo>
                  <a:cubicBezTo>
                    <a:pt x="78" y="282"/>
                    <a:pt x="78" y="282"/>
                    <a:pt x="78" y="282"/>
                  </a:cubicBezTo>
                  <a:cubicBezTo>
                    <a:pt x="101" y="255"/>
                    <a:pt x="101" y="255"/>
                    <a:pt x="101" y="255"/>
                  </a:cubicBezTo>
                  <a:cubicBezTo>
                    <a:pt x="99" y="254"/>
                    <a:pt x="99" y="254"/>
                    <a:pt x="99" y="254"/>
                  </a:cubicBezTo>
                  <a:cubicBezTo>
                    <a:pt x="77" y="281"/>
                    <a:pt x="77" y="281"/>
                    <a:pt x="77" y="281"/>
                  </a:cubicBezTo>
                  <a:cubicBezTo>
                    <a:pt x="36" y="239"/>
                    <a:pt x="36" y="239"/>
                    <a:pt x="36" y="239"/>
                  </a:cubicBezTo>
                  <a:cubicBezTo>
                    <a:pt x="32" y="239"/>
                    <a:pt x="32" y="239"/>
                    <a:pt x="32" y="239"/>
                  </a:cubicBezTo>
                  <a:moveTo>
                    <a:pt x="115" y="234"/>
                  </a:moveTo>
                  <a:cubicBezTo>
                    <a:pt x="104" y="247"/>
                    <a:pt x="104" y="247"/>
                    <a:pt x="104" y="247"/>
                  </a:cubicBezTo>
                  <a:cubicBezTo>
                    <a:pt x="103" y="249"/>
                    <a:pt x="103" y="249"/>
                    <a:pt x="103" y="249"/>
                  </a:cubicBezTo>
                  <a:cubicBezTo>
                    <a:pt x="100" y="253"/>
                    <a:pt x="100" y="253"/>
                    <a:pt x="100" y="253"/>
                  </a:cubicBezTo>
                  <a:cubicBezTo>
                    <a:pt x="102" y="253"/>
                    <a:pt x="102" y="253"/>
                    <a:pt x="102" y="253"/>
                  </a:cubicBezTo>
                  <a:cubicBezTo>
                    <a:pt x="104" y="250"/>
                    <a:pt x="104" y="250"/>
                    <a:pt x="104" y="250"/>
                  </a:cubicBezTo>
                  <a:cubicBezTo>
                    <a:pt x="106" y="249"/>
                    <a:pt x="106" y="249"/>
                    <a:pt x="106" y="249"/>
                  </a:cubicBezTo>
                  <a:cubicBezTo>
                    <a:pt x="117" y="235"/>
                    <a:pt x="117" y="235"/>
                    <a:pt x="117" y="235"/>
                  </a:cubicBezTo>
                  <a:cubicBezTo>
                    <a:pt x="115" y="234"/>
                    <a:pt x="115" y="234"/>
                    <a:pt x="115" y="234"/>
                  </a:cubicBezTo>
                  <a:moveTo>
                    <a:pt x="39" y="181"/>
                  </a:moveTo>
                  <a:cubicBezTo>
                    <a:pt x="2" y="206"/>
                    <a:pt x="2" y="206"/>
                    <a:pt x="2" y="206"/>
                  </a:cubicBezTo>
                  <a:cubicBezTo>
                    <a:pt x="0" y="207"/>
                    <a:pt x="0" y="207"/>
                    <a:pt x="0" y="207"/>
                  </a:cubicBezTo>
                  <a:cubicBezTo>
                    <a:pt x="2" y="208"/>
                    <a:pt x="2" y="208"/>
                    <a:pt x="2" y="208"/>
                  </a:cubicBezTo>
                  <a:cubicBezTo>
                    <a:pt x="5" y="211"/>
                    <a:pt x="5" y="211"/>
                    <a:pt x="5" y="211"/>
                  </a:cubicBezTo>
                  <a:cubicBezTo>
                    <a:pt x="6" y="212"/>
                    <a:pt x="6" y="212"/>
                    <a:pt x="6" y="212"/>
                  </a:cubicBezTo>
                  <a:cubicBezTo>
                    <a:pt x="30" y="236"/>
                    <a:pt x="30" y="236"/>
                    <a:pt x="30" y="236"/>
                  </a:cubicBezTo>
                  <a:cubicBezTo>
                    <a:pt x="33" y="237"/>
                    <a:pt x="33" y="237"/>
                    <a:pt x="33" y="237"/>
                  </a:cubicBezTo>
                  <a:cubicBezTo>
                    <a:pt x="8" y="211"/>
                    <a:pt x="8" y="211"/>
                    <a:pt x="8" y="211"/>
                  </a:cubicBezTo>
                  <a:cubicBezTo>
                    <a:pt x="6" y="210"/>
                    <a:pt x="6" y="210"/>
                    <a:pt x="6" y="210"/>
                  </a:cubicBezTo>
                  <a:cubicBezTo>
                    <a:pt x="3" y="207"/>
                    <a:pt x="3" y="207"/>
                    <a:pt x="3" y="207"/>
                  </a:cubicBezTo>
                  <a:cubicBezTo>
                    <a:pt x="40" y="183"/>
                    <a:pt x="40" y="183"/>
                    <a:pt x="40" y="183"/>
                  </a:cubicBezTo>
                  <a:cubicBezTo>
                    <a:pt x="39" y="181"/>
                    <a:pt x="39" y="181"/>
                    <a:pt x="39" y="181"/>
                  </a:cubicBezTo>
                  <a:moveTo>
                    <a:pt x="92" y="146"/>
                  </a:moveTo>
                  <a:cubicBezTo>
                    <a:pt x="49" y="174"/>
                    <a:pt x="49" y="174"/>
                    <a:pt x="49" y="174"/>
                  </a:cubicBezTo>
                  <a:cubicBezTo>
                    <a:pt x="47" y="176"/>
                    <a:pt x="47" y="176"/>
                    <a:pt x="47" y="176"/>
                  </a:cubicBezTo>
                  <a:cubicBezTo>
                    <a:pt x="45" y="177"/>
                    <a:pt x="45" y="177"/>
                    <a:pt x="45" y="177"/>
                  </a:cubicBezTo>
                  <a:cubicBezTo>
                    <a:pt x="43" y="178"/>
                    <a:pt x="43" y="178"/>
                    <a:pt x="43" y="178"/>
                  </a:cubicBezTo>
                  <a:cubicBezTo>
                    <a:pt x="40" y="180"/>
                    <a:pt x="40" y="180"/>
                    <a:pt x="40" y="180"/>
                  </a:cubicBezTo>
                  <a:cubicBezTo>
                    <a:pt x="42" y="182"/>
                    <a:pt x="42" y="182"/>
                    <a:pt x="42" y="182"/>
                  </a:cubicBezTo>
                  <a:cubicBezTo>
                    <a:pt x="44" y="180"/>
                    <a:pt x="44" y="180"/>
                    <a:pt x="44" y="180"/>
                  </a:cubicBezTo>
                  <a:cubicBezTo>
                    <a:pt x="46" y="179"/>
                    <a:pt x="46" y="179"/>
                    <a:pt x="46" y="179"/>
                  </a:cubicBezTo>
                  <a:cubicBezTo>
                    <a:pt x="47" y="178"/>
                    <a:pt x="47" y="178"/>
                    <a:pt x="47" y="178"/>
                  </a:cubicBezTo>
                  <a:cubicBezTo>
                    <a:pt x="49" y="177"/>
                    <a:pt x="49" y="177"/>
                    <a:pt x="49" y="177"/>
                  </a:cubicBezTo>
                  <a:cubicBezTo>
                    <a:pt x="92" y="149"/>
                    <a:pt x="92" y="149"/>
                    <a:pt x="92" y="149"/>
                  </a:cubicBezTo>
                  <a:cubicBezTo>
                    <a:pt x="92" y="146"/>
                    <a:pt x="92" y="146"/>
                    <a:pt x="92" y="146"/>
                  </a:cubicBezTo>
                  <a:moveTo>
                    <a:pt x="118" y="129"/>
                  </a:moveTo>
                  <a:cubicBezTo>
                    <a:pt x="93" y="145"/>
                    <a:pt x="93" y="145"/>
                    <a:pt x="93" y="145"/>
                  </a:cubicBezTo>
                  <a:cubicBezTo>
                    <a:pt x="93" y="147"/>
                    <a:pt x="93" y="147"/>
                    <a:pt x="93" y="147"/>
                  </a:cubicBezTo>
                  <a:cubicBezTo>
                    <a:pt x="120" y="130"/>
                    <a:pt x="120" y="130"/>
                    <a:pt x="120" y="130"/>
                  </a:cubicBezTo>
                  <a:cubicBezTo>
                    <a:pt x="118" y="129"/>
                    <a:pt x="118" y="129"/>
                    <a:pt x="118" y="129"/>
                  </a:cubicBezTo>
                  <a:moveTo>
                    <a:pt x="267" y="30"/>
                  </a:moveTo>
                  <a:cubicBezTo>
                    <a:pt x="266" y="30"/>
                    <a:pt x="266" y="30"/>
                    <a:pt x="266" y="30"/>
                  </a:cubicBezTo>
                  <a:cubicBezTo>
                    <a:pt x="262" y="34"/>
                    <a:pt x="262" y="34"/>
                    <a:pt x="262" y="34"/>
                  </a:cubicBezTo>
                  <a:cubicBezTo>
                    <a:pt x="260" y="35"/>
                    <a:pt x="260" y="35"/>
                    <a:pt x="260" y="35"/>
                  </a:cubicBezTo>
                  <a:cubicBezTo>
                    <a:pt x="254" y="39"/>
                    <a:pt x="254" y="39"/>
                    <a:pt x="254" y="39"/>
                  </a:cubicBezTo>
                  <a:cubicBezTo>
                    <a:pt x="252" y="40"/>
                    <a:pt x="252" y="40"/>
                    <a:pt x="252" y="40"/>
                  </a:cubicBezTo>
                  <a:cubicBezTo>
                    <a:pt x="250" y="41"/>
                    <a:pt x="250" y="41"/>
                    <a:pt x="250" y="41"/>
                  </a:cubicBezTo>
                  <a:cubicBezTo>
                    <a:pt x="236" y="51"/>
                    <a:pt x="236" y="51"/>
                    <a:pt x="236" y="51"/>
                  </a:cubicBezTo>
                  <a:cubicBezTo>
                    <a:pt x="234" y="52"/>
                    <a:pt x="234" y="52"/>
                    <a:pt x="234" y="52"/>
                  </a:cubicBezTo>
                  <a:cubicBezTo>
                    <a:pt x="201" y="74"/>
                    <a:pt x="201" y="74"/>
                    <a:pt x="201" y="74"/>
                  </a:cubicBezTo>
                  <a:cubicBezTo>
                    <a:pt x="200" y="74"/>
                    <a:pt x="200" y="74"/>
                    <a:pt x="200" y="74"/>
                  </a:cubicBezTo>
                  <a:cubicBezTo>
                    <a:pt x="198" y="76"/>
                    <a:pt x="198" y="76"/>
                    <a:pt x="198" y="76"/>
                  </a:cubicBezTo>
                  <a:cubicBezTo>
                    <a:pt x="181" y="87"/>
                    <a:pt x="181" y="87"/>
                    <a:pt x="181" y="87"/>
                  </a:cubicBezTo>
                  <a:cubicBezTo>
                    <a:pt x="178" y="89"/>
                    <a:pt x="178" y="89"/>
                    <a:pt x="178" y="89"/>
                  </a:cubicBezTo>
                  <a:cubicBezTo>
                    <a:pt x="174" y="91"/>
                    <a:pt x="174" y="91"/>
                    <a:pt x="174" y="91"/>
                  </a:cubicBezTo>
                  <a:cubicBezTo>
                    <a:pt x="173" y="92"/>
                    <a:pt x="173" y="92"/>
                    <a:pt x="173" y="92"/>
                  </a:cubicBezTo>
                  <a:cubicBezTo>
                    <a:pt x="170" y="95"/>
                    <a:pt x="170" y="95"/>
                    <a:pt x="170" y="95"/>
                  </a:cubicBezTo>
                  <a:cubicBezTo>
                    <a:pt x="168" y="96"/>
                    <a:pt x="168" y="96"/>
                    <a:pt x="168" y="96"/>
                  </a:cubicBezTo>
                  <a:cubicBezTo>
                    <a:pt x="146" y="110"/>
                    <a:pt x="146" y="110"/>
                    <a:pt x="146" y="110"/>
                  </a:cubicBezTo>
                  <a:cubicBezTo>
                    <a:pt x="144" y="111"/>
                    <a:pt x="144" y="111"/>
                    <a:pt x="144" y="111"/>
                  </a:cubicBezTo>
                  <a:cubicBezTo>
                    <a:pt x="135" y="117"/>
                    <a:pt x="135" y="117"/>
                    <a:pt x="135" y="117"/>
                  </a:cubicBezTo>
                  <a:cubicBezTo>
                    <a:pt x="133" y="119"/>
                    <a:pt x="133" y="119"/>
                    <a:pt x="133" y="119"/>
                  </a:cubicBezTo>
                  <a:cubicBezTo>
                    <a:pt x="131" y="120"/>
                    <a:pt x="131" y="120"/>
                    <a:pt x="131" y="120"/>
                  </a:cubicBezTo>
                  <a:cubicBezTo>
                    <a:pt x="129" y="122"/>
                    <a:pt x="129" y="122"/>
                    <a:pt x="129" y="122"/>
                  </a:cubicBezTo>
                  <a:cubicBezTo>
                    <a:pt x="120" y="128"/>
                    <a:pt x="120" y="128"/>
                    <a:pt x="120" y="128"/>
                  </a:cubicBezTo>
                  <a:cubicBezTo>
                    <a:pt x="122" y="129"/>
                    <a:pt x="122" y="129"/>
                    <a:pt x="122" y="129"/>
                  </a:cubicBezTo>
                  <a:cubicBezTo>
                    <a:pt x="129" y="124"/>
                    <a:pt x="129" y="124"/>
                    <a:pt x="129" y="124"/>
                  </a:cubicBezTo>
                  <a:cubicBezTo>
                    <a:pt x="131" y="123"/>
                    <a:pt x="131" y="123"/>
                    <a:pt x="131" y="123"/>
                  </a:cubicBezTo>
                  <a:cubicBezTo>
                    <a:pt x="134" y="120"/>
                    <a:pt x="134" y="120"/>
                    <a:pt x="134" y="120"/>
                  </a:cubicBezTo>
                  <a:cubicBezTo>
                    <a:pt x="135" y="119"/>
                    <a:pt x="135" y="119"/>
                    <a:pt x="135" y="119"/>
                  </a:cubicBezTo>
                  <a:cubicBezTo>
                    <a:pt x="145" y="113"/>
                    <a:pt x="145" y="113"/>
                    <a:pt x="145" y="113"/>
                  </a:cubicBezTo>
                  <a:cubicBezTo>
                    <a:pt x="147" y="112"/>
                    <a:pt x="147" y="112"/>
                    <a:pt x="147" y="112"/>
                  </a:cubicBezTo>
                  <a:cubicBezTo>
                    <a:pt x="169" y="97"/>
                    <a:pt x="169" y="97"/>
                    <a:pt x="169" y="97"/>
                  </a:cubicBezTo>
                  <a:cubicBezTo>
                    <a:pt x="171" y="96"/>
                    <a:pt x="171" y="96"/>
                    <a:pt x="171" y="96"/>
                  </a:cubicBezTo>
                  <a:cubicBezTo>
                    <a:pt x="173" y="94"/>
                    <a:pt x="173" y="94"/>
                    <a:pt x="173" y="94"/>
                  </a:cubicBezTo>
                  <a:cubicBezTo>
                    <a:pt x="175" y="93"/>
                    <a:pt x="175" y="93"/>
                    <a:pt x="175" y="93"/>
                  </a:cubicBezTo>
                  <a:cubicBezTo>
                    <a:pt x="181" y="89"/>
                    <a:pt x="181" y="89"/>
                    <a:pt x="181" y="89"/>
                  </a:cubicBezTo>
                  <a:cubicBezTo>
                    <a:pt x="184" y="87"/>
                    <a:pt x="184" y="87"/>
                    <a:pt x="184" y="87"/>
                  </a:cubicBezTo>
                  <a:cubicBezTo>
                    <a:pt x="201" y="76"/>
                    <a:pt x="201" y="76"/>
                    <a:pt x="201" y="76"/>
                  </a:cubicBezTo>
                  <a:cubicBezTo>
                    <a:pt x="203" y="75"/>
                    <a:pt x="203" y="75"/>
                    <a:pt x="203" y="75"/>
                  </a:cubicBezTo>
                  <a:cubicBezTo>
                    <a:pt x="204" y="74"/>
                    <a:pt x="204" y="74"/>
                    <a:pt x="204" y="74"/>
                  </a:cubicBezTo>
                  <a:cubicBezTo>
                    <a:pt x="234" y="54"/>
                    <a:pt x="234" y="54"/>
                    <a:pt x="234" y="54"/>
                  </a:cubicBezTo>
                  <a:cubicBezTo>
                    <a:pt x="236" y="53"/>
                    <a:pt x="236" y="53"/>
                    <a:pt x="236" y="53"/>
                  </a:cubicBezTo>
                  <a:cubicBezTo>
                    <a:pt x="253" y="42"/>
                    <a:pt x="253" y="42"/>
                    <a:pt x="253" y="42"/>
                  </a:cubicBezTo>
                  <a:cubicBezTo>
                    <a:pt x="254" y="41"/>
                    <a:pt x="254" y="41"/>
                    <a:pt x="254" y="41"/>
                  </a:cubicBezTo>
                  <a:cubicBezTo>
                    <a:pt x="256" y="39"/>
                    <a:pt x="256" y="39"/>
                    <a:pt x="256" y="39"/>
                  </a:cubicBezTo>
                  <a:cubicBezTo>
                    <a:pt x="262" y="36"/>
                    <a:pt x="262" y="36"/>
                    <a:pt x="262" y="36"/>
                  </a:cubicBezTo>
                  <a:cubicBezTo>
                    <a:pt x="263" y="35"/>
                    <a:pt x="263" y="35"/>
                    <a:pt x="263" y="35"/>
                  </a:cubicBezTo>
                  <a:cubicBezTo>
                    <a:pt x="268" y="31"/>
                    <a:pt x="268" y="31"/>
                    <a:pt x="268" y="31"/>
                  </a:cubicBezTo>
                  <a:cubicBezTo>
                    <a:pt x="269" y="31"/>
                    <a:pt x="269" y="31"/>
                    <a:pt x="269" y="31"/>
                  </a:cubicBezTo>
                  <a:cubicBezTo>
                    <a:pt x="269" y="31"/>
                    <a:pt x="269" y="31"/>
                    <a:pt x="269" y="31"/>
                  </a:cubicBezTo>
                  <a:cubicBezTo>
                    <a:pt x="269" y="30"/>
                    <a:pt x="268" y="30"/>
                    <a:pt x="267" y="30"/>
                  </a:cubicBezTo>
                  <a:moveTo>
                    <a:pt x="303" y="8"/>
                  </a:moveTo>
                  <a:cubicBezTo>
                    <a:pt x="303" y="8"/>
                    <a:pt x="303" y="8"/>
                    <a:pt x="303" y="8"/>
                  </a:cubicBezTo>
                  <a:cubicBezTo>
                    <a:pt x="303" y="8"/>
                    <a:pt x="303" y="8"/>
                    <a:pt x="303" y="8"/>
                  </a:cubicBezTo>
                  <a:moveTo>
                    <a:pt x="313" y="0"/>
                  </a:moveTo>
                  <a:cubicBezTo>
                    <a:pt x="312" y="0"/>
                    <a:pt x="312" y="0"/>
                    <a:pt x="312" y="0"/>
                  </a:cubicBezTo>
                  <a:cubicBezTo>
                    <a:pt x="302" y="7"/>
                    <a:pt x="302" y="7"/>
                    <a:pt x="302" y="7"/>
                  </a:cubicBezTo>
                  <a:cubicBezTo>
                    <a:pt x="298" y="10"/>
                    <a:pt x="298" y="10"/>
                    <a:pt x="298" y="10"/>
                  </a:cubicBezTo>
                  <a:cubicBezTo>
                    <a:pt x="295" y="11"/>
                    <a:pt x="295" y="11"/>
                    <a:pt x="295" y="11"/>
                  </a:cubicBezTo>
                  <a:cubicBezTo>
                    <a:pt x="288" y="16"/>
                    <a:pt x="288" y="16"/>
                    <a:pt x="288" y="16"/>
                  </a:cubicBezTo>
                  <a:cubicBezTo>
                    <a:pt x="287" y="17"/>
                    <a:pt x="287" y="17"/>
                    <a:pt x="287" y="17"/>
                  </a:cubicBezTo>
                  <a:cubicBezTo>
                    <a:pt x="287" y="17"/>
                    <a:pt x="287" y="18"/>
                    <a:pt x="288" y="19"/>
                  </a:cubicBezTo>
                  <a:cubicBezTo>
                    <a:pt x="298" y="12"/>
                    <a:pt x="298" y="12"/>
                    <a:pt x="298" y="12"/>
                  </a:cubicBezTo>
                  <a:cubicBezTo>
                    <a:pt x="300" y="10"/>
                    <a:pt x="300" y="10"/>
                    <a:pt x="300" y="10"/>
                  </a:cubicBezTo>
                  <a:cubicBezTo>
                    <a:pt x="303" y="8"/>
                    <a:pt x="303" y="8"/>
                    <a:pt x="303" y="8"/>
                  </a:cubicBezTo>
                  <a:cubicBezTo>
                    <a:pt x="302" y="10"/>
                    <a:pt x="302" y="10"/>
                    <a:pt x="302" y="10"/>
                  </a:cubicBezTo>
                  <a:cubicBezTo>
                    <a:pt x="300" y="12"/>
                    <a:pt x="300" y="12"/>
                    <a:pt x="300" y="12"/>
                  </a:cubicBezTo>
                  <a:cubicBezTo>
                    <a:pt x="283" y="33"/>
                    <a:pt x="283" y="33"/>
                    <a:pt x="283" y="33"/>
                  </a:cubicBezTo>
                  <a:cubicBezTo>
                    <a:pt x="281" y="34"/>
                    <a:pt x="281" y="34"/>
                    <a:pt x="281" y="34"/>
                  </a:cubicBezTo>
                  <a:cubicBezTo>
                    <a:pt x="280" y="36"/>
                    <a:pt x="280" y="36"/>
                    <a:pt x="280" y="36"/>
                  </a:cubicBezTo>
                  <a:cubicBezTo>
                    <a:pt x="277" y="40"/>
                    <a:pt x="277" y="40"/>
                    <a:pt x="277" y="40"/>
                  </a:cubicBezTo>
                  <a:cubicBezTo>
                    <a:pt x="276" y="41"/>
                    <a:pt x="276" y="41"/>
                    <a:pt x="276" y="41"/>
                  </a:cubicBezTo>
                  <a:cubicBezTo>
                    <a:pt x="275" y="42"/>
                    <a:pt x="275" y="42"/>
                    <a:pt x="275" y="42"/>
                  </a:cubicBezTo>
                  <a:cubicBezTo>
                    <a:pt x="273" y="44"/>
                    <a:pt x="273" y="44"/>
                    <a:pt x="273" y="44"/>
                  </a:cubicBezTo>
                  <a:cubicBezTo>
                    <a:pt x="273" y="44"/>
                    <a:pt x="273" y="44"/>
                    <a:pt x="273" y="44"/>
                  </a:cubicBezTo>
                  <a:cubicBezTo>
                    <a:pt x="271" y="47"/>
                    <a:pt x="271" y="47"/>
                    <a:pt x="271" y="47"/>
                  </a:cubicBezTo>
                  <a:cubicBezTo>
                    <a:pt x="269" y="49"/>
                    <a:pt x="269" y="49"/>
                    <a:pt x="269" y="49"/>
                  </a:cubicBezTo>
                  <a:cubicBezTo>
                    <a:pt x="268" y="51"/>
                    <a:pt x="268" y="51"/>
                    <a:pt x="268" y="51"/>
                  </a:cubicBezTo>
                  <a:cubicBezTo>
                    <a:pt x="262" y="58"/>
                    <a:pt x="262" y="58"/>
                    <a:pt x="262" y="58"/>
                  </a:cubicBezTo>
                  <a:cubicBezTo>
                    <a:pt x="260" y="60"/>
                    <a:pt x="260" y="60"/>
                    <a:pt x="260" y="60"/>
                  </a:cubicBezTo>
                  <a:cubicBezTo>
                    <a:pt x="245" y="78"/>
                    <a:pt x="245" y="78"/>
                    <a:pt x="245" y="78"/>
                  </a:cubicBezTo>
                  <a:cubicBezTo>
                    <a:pt x="244" y="80"/>
                    <a:pt x="244" y="80"/>
                    <a:pt x="244" y="80"/>
                  </a:cubicBezTo>
                  <a:cubicBezTo>
                    <a:pt x="236" y="89"/>
                    <a:pt x="236" y="89"/>
                    <a:pt x="236" y="89"/>
                  </a:cubicBezTo>
                  <a:cubicBezTo>
                    <a:pt x="234" y="91"/>
                    <a:pt x="234" y="91"/>
                    <a:pt x="234" y="91"/>
                  </a:cubicBezTo>
                  <a:cubicBezTo>
                    <a:pt x="233" y="92"/>
                    <a:pt x="233" y="92"/>
                    <a:pt x="233" y="92"/>
                  </a:cubicBezTo>
                  <a:cubicBezTo>
                    <a:pt x="231" y="95"/>
                    <a:pt x="231" y="95"/>
                    <a:pt x="231" y="95"/>
                  </a:cubicBezTo>
                  <a:cubicBezTo>
                    <a:pt x="203" y="128"/>
                    <a:pt x="203" y="128"/>
                    <a:pt x="203" y="128"/>
                  </a:cubicBezTo>
                  <a:cubicBezTo>
                    <a:pt x="202" y="130"/>
                    <a:pt x="202" y="130"/>
                    <a:pt x="202" y="130"/>
                  </a:cubicBezTo>
                  <a:cubicBezTo>
                    <a:pt x="186" y="149"/>
                    <a:pt x="186" y="149"/>
                    <a:pt x="186" y="149"/>
                  </a:cubicBezTo>
                  <a:cubicBezTo>
                    <a:pt x="184" y="151"/>
                    <a:pt x="184" y="151"/>
                    <a:pt x="184" y="151"/>
                  </a:cubicBezTo>
                  <a:cubicBezTo>
                    <a:pt x="183" y="153"/>
                    <a:pt x="183" y="153"/>
                    <a:pt x="183" y="153"/>
                  </a:cubicBezTo>
                  <a:cubicBezTo>
                    <a:pt x="182" y="154"/>
                    <a:pt x="182" y="154"/>
                    <a:pt x="182" y="154"/>
                  </a:cubicBezTo>
                  <a:cubicBezTo>
                    <a:pt x="180" y="156"/>
                    <a:pt x="180" y="156"/>
                    <a:pt x="180" y="156"/>
                  </a:cubicBezTo>
                  <a:cubicBezTo>
                    <a:pt x="150" y="193"/>
                    <a:pt x="150" y="193"/>
                    <a:pt x="150" y="193"/>
                  </a:cubicBezTo>
                  <a:cubicBezTo>
                    <a:pt x="148" y="195"/>
                    <a:pt x="148" y="195"/>
                    <a:pt x="148" y="195"/>
                  </a:cubicBezTo>
                  <a:cubicBezTo>
                    <a:pt x="133" y="212"/>
                    <a:pt x="133" y="212"/>
                    <a:pt x="133" y="212"/>
                  </a:cubicBezTo>
                  <a:cubicBezTo>
                    <a:pt x="132" y="215"/>
                    <a:pt x="132" y="215"/>
                    <a:pt x="132" y="215"/>
                  </a:cubicBezTo>
                  <a:cubicBezTo>
                    <a:pt x="117" y="233"/>
                    <a:pt x="117" y="233"/>
                    <a:pt x="117" y="233"/>
                  </a:cubicBezTo>
                  <a:cubicBezTo>
                    <a:pt x="118" y="234"/>
                    <a:pt x="118" y="234"/>
                    <a:pt x="118" y="234"/>
                  </a:cubicBezTo>
                  <a:cubicBezTo>
                    <a:pt x="134" y="214"/>
                    <a:pt x="134" y="214"/>
                    <a:pt x="134" y="214"/>
                  </a:cubicBezTo>
                  <a:cubicBezTo>
                    <a:pt x="136" y="212"/>
                    <a:pt x="136" y="212"/>
                    <a:pt x="136" y="212"/>
                  </a:cubicBezTo>
                  <a:cubicBezTo>
                    <a:pt x="149" y="197"/>
                    <a:pt x="149" y="197"/>
                    <a:pt x="149" y="197"/>
                  </a:cubicBezTo>
                  <a:cubicBezTo>
                    <a:pt x="150" y="195"/>
                    <a:pt x="150" y="195"/>
                    <a:pt x="150" y="195"/>
                  </a:cubicBezTo>
                  <a:cubicBezTo>
                    <a:pt x="183" y="156"/>
                    <a:pt x="183" y="156"/>
                    <a:pt x="183" y="156"/>
                  </a:cubicBezTo>
                  <a:cubicBezTo>
                    <a:pt x="183" y="156"/>
                    <a:pt x="183" y="156"/>
                    <a:pt x="183" y="156"/>
                  </a:cubicBezTo>
                  <a:cubicBezTo>
                    <a:pt x="185" y="153"/>
                    <a:pt x="185" y="153"/>
                    <a:pt x="185" y="153"/>
                  </a:cubicBezTo>
                  <a:cubicBezTo>
                    <a:pt x="186" y="152"/>
                    <a:pt x="186" y="152"/>
                    <a:pt x="186" y="152"/>
                  </a:cubicBezTo>
                  <a:cubicBezTo>
                    <a:pt x="204" y="131"/>
                    <a:pt x="204" y="131"/>
                    <a:pt x="204" y="131"/>
                  </a:cubicBezTo>
                  <a:cubicBezTo>
                    <a:pt x="205" y="130"/>
                    <a:pt x="205" y="130"/>
                    <a:pt x="205" y="130"/>
                  </a:cubicBezTo>
                  <a:cubicBezTo>
                    <a:pt x="231" y="98"/>
                    <a:pt x="231" y="98"/>
                    <a:pt x="231" y="98"/>
                  </a:cubicBezTo>
                  <a:cubicBezTo>
                    <a:pt x="233" y="95"/>
                    <a:pt x="233" y="95"/>
                    <a:pt x="233" y="95"/>
                  </a:cubicBezTo>
                  <a:cubicBezTo>
                    <a:pt x="237" y="91"/>
                    <a:pt x="237" y="91"/>
                    <a:pt x="237" y="91"/>
                  </a:cubicBezTo>
                  <a:cubicBezTo>
                    <a:pt x="238" y="89"/>
                    <a:pt x="238" y="89"/>
                    <a:pt x="238" y="89"/>
                  </a:cubicBezTo>
                  <a:cubicBezTo>
                    <a:pt x="246" y="80"/>
                    <a:pt x="246" y="80"/>
                    <a:pt x="246" y="80"/>
                  </a:cubicBezTo>
                  <a:cubicBezTo>
                    <a:pt x="247" y="78"/>
                    <a:pt x="247" y="78"/>
                    <a:pt x="247" y="78"/>
                  </a:cubicBezTo>
                  <a:cubicBezTo>
                    <a:pt x="261" y="61"/>
                    <a:pt x="261" y="61"/>
                    <a:pt x="261" y="61"/>
                  </a:cubicBezTo>
                  <a:cubicBezTo>
                    <a:pt x="263" y="60"/>
                    <a:pt x="263" y="60"/>
                    <a:pt x="263" y="60"/>
                  </a:cubicBezTo>
                  <a:cubicBezTo>
                    <a:pt x="264" y="58"/>
                    <a:pt x="264" y="58"/>
                    <a:pt x="264" y="58"/>
                  </a:cubicBezTo>
                  <a:cubicBezTo>
                    <a:pt x="269" y="52"/>
                    <a:pt x="269" y="52"/>
                    <a:pt x="269" y="52"/>
                  </a:cubicBezTo>
                  <a:cubicBezTo>
                    <a:pt x="271" y="50"/>
                    <a:pt x="271" y="50"/>
                    <a:pt x="271" y="50"/>
                  </a:cubicBezTo>
                  <a:cubicBezTo>
                    <a:pt x="274" y="47"/>
                    <a:pt x="274" y="47"/>
                    <a:pt x="274" y="47"/>
                  </a:cubicBezTo>
                  <a:cubicBezTo>
                    <a:pt x="275" y="45"/>
                    <a:pt x="275" y="45"/>
                    <a:pt x="275" y="45"/>
                  </a:cubicBezTo>
                  <a:cubicBezTo>
                    <a:pt x="276" y="44"/>
                    <a:pt x="276" y="44"/>
                    <a:pt x="276" y="44"/>
                  </a:cubicBezTo>
                  <a:cubicBezTo>
                    <a:pt x="278" y="41"/>
                    <a:pt x="278" y="41"/>
                    <a:pt x="278" y="41"/>
                  </a:cubicBezTo>
                  <a:cubicBezTo>
                    <a:pt x="280" y="40"/>
                    <a:pt x="280" y="40"/>
                    <a:pt x="280" y="40"/>
                  </a:cubicBezTo>
                  <a:cubicBezTo>
                    <a:pt x="281" y="37"/>
                    <a:pt x="281" y="37"/>
                    <a:pt x="281" y="37"/>
                  </a:cubicBezTo>
                  <a:cubicBezTo>
                    <a:pt x="282" y="37"/>
                    <a:pt x="282" y="37"/>
                    <a:pt x="282" y="37"/>
                  </a:cubicBezTo>
                  <a:cubicBezTo>
                    <a:pt x="283" y="35"/>
                    <a:pt x="283" y="35"/>
                    <a:pt x="283" y="35"/>
                  </a:cubicBezTo>
                  <a:cubicBezTo>
                    <a:pt x="283" y="35"/>
                    <a:pt x="283" y="35"/>
                    <a:pt x="283" y="35"/>
                  </a:cubicBezTo>
                  <a:cubicBezTo>
                    <a:pt x="302" y="12"/>
                    <a:pt x="302" y="12"/>
                    <a:pt x="302" y="12"/>
                  </a:cubicBezTo>
                  <a:cubicBezTo>
                    <a:pt x="304" y="10"/>
                    <a:pt x="304" y="10"/>
                    <a:pt x="304" y="10"/>
                  </a:cubicBezTo>
                  <a:cubicBezTo>
                    <a:pt x="305" y="9"/>
                    <a:pt x="305" y="9"/>
                    <a:pt x="305" y="9"/>
                  </a:cubicBezTo>
                  <a:cubicBezTo>
                    <a:pt x="311" y="2"/>
                    <a:pt x="311" y="2"/>
                    <a:pt x="311" y="2"/>
                  </a:cubicBezTo>
                  <a:cubicBezTo>
                    <a:pt x="313" y="0"/>
                    <a:pt x="313" y="0"/>
                    <a:pt x="31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9" name="Freeform 69"/>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close/>
                  <a:moveTo>
                    <a:pt x="277" y="339"/>
                  </a:moveTo>
                  <a:lnTo>
                    <a:pt x="286" y="346"/>
                  </a:lnTo>
                  <a:lnTo>
                    <a:pt x="369" y="387"/>
                  </a:lnTo>
                  <a:lnTo>
                    <a:pt x="369" y="382"/>
                  </a:lnTo>
                  <a:lnTo>
                    <a:pt x="277" y="339"/>
                  </a:lnTo>
                  <a:close/>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close/>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close/>
                  <a:moveTo>
                    <a:pt x="203" y="118"/>
                  </a:moveTo>
                  <a:lnTo>
                    <a:pt x="215" y="135"/>
                  </a:lnTo>
                  <a:lnTo>
                    <a:pt x="217" y="130"/>
                  </a:lnTo>
                  <a:lnTo>
                    <a:pt x="213" y="123"/>
                  </a:lnTo>
                  <a:lnTo>
                    <a:pt x="203" y="118"/>
                  </a:lnTo>
                  <a:close/>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close/>
                  <a:moveTo>
                    <a:pt x="82" y="61"/>
                  </a:moveTo>
                  <a:lnTo>
                    <a:pt x="61" y="102"/>
                  </a:lnTo>
                  <a:lnTo>
                    <a:pt x="56" y="106"/>
                  </a:lnTo>
                  <a:lnTo>
                    <a:pt x="61" y="111"/>
                  </a:lnTo>
                  <a:lnTo>
                    <a:pt x="61" y="109"/>
                  </a:lnTo>
                  <a:lnTo>
                    <a:pt x="87" y="64"/>
                  </a:lnTo>
                  <a:lnTo>
                    <a:pt x="82" y="61"/>
                  </a:lnTo>
                  <a:close/>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0" name="Freeform 70"/>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moveTo>
                    <a:pt x="277" y="339"/>
                  </a:moveTo>
                  <a:lnTo>
                    <a:pt x="286" y="346"/>
                  </a:lnTo>
                  <a:lnTo>
                    <a:pt x="369" y="387"/>
                  </a:lnTo>
                  <a:lnTo>
                    <a:pt x="369" y="382"/>
                  </a:lnTo>
                  <a:lnTo>
                    <a:pt x="277" y="339"/>
                  </a:lnTo>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moveTo>
                    <a:pt x="203" y="118"/>
                  </a:moveTo>
                  <a:lnTo>
                    <a:pt x="215" y="135"/>
                  </a:lnTo>
                  <a:lnTo>
                    <a:pt x="217" y="130"/>
                  </a:lnTo>
                  <a:lnTo>
                    <a:pt x="213" y="123"/>
                  </a:lnTo>
                  <a:lnTo>
                    <a:pt x="203" y="118"/>
                  </a:lnTo>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moveTo>
                    <a:pt x="82" y="61"/>
                  </a:moveTo>
                  <a:lnTo>
                    <a:pt x="61" y="102"/>
                  </a:lnTo>
                  <a:lnTo>
                    <a:pt x="56" y="106"/>
                  </a:lnTo>
                  <a:lnTo>
                    <a:pt x="61" y="111"/>
                  </a:lnTo>
                  <a:lnTo>
                    <a:pt x="61" y="109"/>
                  </a:lnTo>
                  <a:lnTo>
                    <a:pt x="87" y="64"/>
                  </a:lnTo>
                  <a:lnTo>
                    <a:pt x="82" y="61"/>
                  </a:lnTo>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1" name="Freeform 71"/>
            <p:cNvSpPr>
              <a:spLocks noEditPoints="1"/>
            </p:cNvSpPr>
            <p:nvPr/>
          </p:nvSpPr>
          <p:spPr bwMode="auto">
            <a:xfrm>
              <a:off x="10178931" y="3530928"/>
              <a:ext cx="792561" cy="705871"/>
            </a:xfrm>
            <a:custGeom>
              <a:avLst/>
              <a:gdLst>
                <a:gd name="T0" fmla="*/ 182 w 187"/>
                <a:gd name="T1" fmla="*/ 168 h 183"/>
                <a:gd name="T2" fmla="*/ 184 w 187"/>
                <a:gd name="T3" fmla="*/ 179 h 183"/>
                <a:gd name="T4" fmla="*/ 182 w 187"/>
                <a:gd name="T5" fmla="*/ 165 h 183"/>
                <a:gd name="T6" fmla="*/ 125 w 187"/>
                <a:gd name="T7" fmla="*/ 61 h 183"/>
                <a:gd name="T8" fmla="*/ 134 w 187"/>
                <a:gd name="T9" fmla="*/ 66 h 183"/>
                <a:gd name="T10" fmla="*/ 150 w 187"/>
                <a:gd name="T11" fmla="*/ 73 h 183"/>
                <a:gd name="T12" fmla="*/ 164 w 187"/>
                <a:gd name="T13" fmla="*/ 80 h 183"/>
                <a:gd name="T14" fmla="*/ 185 w 187"/>
                <a:gd name="T15" fmla="*/ 96 h 183"/>
                <a:gd name="T16" fmla="*/ 183 w 187"/>
                <a:gd name="T17" fmla="*/ 148 h 183"/>
                <a:gd name="T18" fmla="*/ 185 w 187"/>
                <a:gd name="T19" fmla="*/ 150 h 183"/>
                <a:gd name="T20" fmla="*/ 187 w 187"/>
                <a:gd name="T21" fmla="*/ 98 h 183"/>
                <a:gd name="T22" fmla="*/ 187 w 187"/>
                <a:gd name="T23" fmla="*/ 89 h 183"/>
                <a:gd name="T24" fmla="*/ 154 w 187"/>
                <a:gd name="T25" fmla="*/ 73 h 183"/>
                <a:gd name="T26" fmla="*/ 138 w 187"/>
                <a:gd name="T27" fmla="*/ 65 h 183"/>
                <a:gd name="T28" fmla="*/ 127 w 187"/>
                <a:gd name="T29" fmla="*/ 60 h 183"/>
                <a:gd name="T30" fmla="*/ 121 w 187"/>
                <a:gd name="T31" fmla="*/ 58 h 183"/>
                <a:gd name="T32" fmla="*/ 7 w 187"/>
                <a:gd name="T33" fmla="*/ 7 h 183"/>
                <a:gd name="T34" fmla="*/ 24 w 187"/>
                <a:gd name="T35" fmla="*/ 25 h 183"/>
                <a:gd name="T36" fmla="*/ 51 w 187"/>
                <a:gd name="T37" fmla="*/ 53 h 183"/>
                <a:gd name="T38" fmla="*/ 62 w 187"/>
                <a:gd name="T39" fmla="*/ 65 h 183"/>
                <a:gd name="T40" fmla="*/ 69 w 187"/>
                <a:gd name="T41" fmla="*/ 72 h 183"/>
                <a:gd name="T42" fmla="*/ 97 w 187"/>
                <a:gd name="T43" fmla="*/ 101 h 183"/>
                <a:gd name="T44" fmla="*/ 139 w 187"/>
                <a:gd name="T45" fmla="*/ 145 h 183"/>
                <a:gd name="T46" fmla="*/ 176 w 187"/>
                <a:gd name="T47" fmla="*/ 182 h 183"/>
                <a:gd name="T48" fmla="*/ 100 w 187"/>
                <a:gd name="T49" fmla="*/ 102 h 183"/>
                <a:gd name="T50" fmla="*/ 96 w 187"/>
                <a:gd name="T51" fmla="*/ 98 h 183"/>
                <a:gd name="T52" fmla="*/ 67 w 187"/>
                <a:gd name="T53" fmla="*/ 68 h 183"/>
                <a:gd name="T54" fmla="*/ 62 w 187"/>
                <a:gd name="T55" fmla="*/ 63 h 183"/>
                <a:gd name="T56" fmla="*/ 50 w 187"/>
                <a:gd name="T57" fmla="*/ 50 h 183"/>
                <a:gd name="T58" fmla="*/ 26 w 187"/>
                <a:gd name="T59" fmla="*/ 24 h 183"/>
                <a:gd name="T60" fmla="*/ 10 w 187"/>
                <a:gd name="T61" fmla="*/ 8 h 183"/>
                <a:gd name="T62" fmla="*/ 9 w 187"/>
                <a:gd name="T63" fmla="*/ 6 h 183"/>
                <a:gd name="T64" fmla="*/ 28 w 187"/>
                <a:gd name="T65" fmla="*/ 15 h 183"/>
                <a:gd name="T66" fmla="*/ 50 w 187"/>
                <a:gd name="T67" fmla="*/ 26 h 183"/>
                <a:gd name="T68" fmla="*/ 75 w 187"/>
                <a:gd name="T69" fmla="*/ 38 h 183"/>
                <a:gd name="T70" fmla="*/ 92 w 187"/>
                <a:gd name="T71" fmla="*/ 46 h 183"/>
                <a:gd name="T72" fmla="*/ 102 w 187"/>
                <a:gd name="T73" fmla="*/ 50 h 183"/>
                <a:gd name="T74" fmla="*/ 116 w 187"/>
                <a:gd name="T75" fmla="*/ 57 h 183"/>
                <a:gd name="T76" fmla="*/ 113 w 187"/>
                <a:gd name="T77" fmla="*/ 54 h 183"/>
                <a:gd name="T78" fmla="*/ 100 w 187"/>
                <a:gd name="T79" fmla="*/ 47 h 183"/>
                <a:gd name="T80" fmla="*/ 91 w 187"/>
                <a:gd name="T81" fmla="*/ 43 h 183"/>
                <a:gd name="T82" fmla="*/ 76 w 187"/>
                <a:gd name="T83" fmla="*/ 36 h 183"/>
                <a:gd name="T84" fmla="*/ 54 w 187"/>
                <a:gd name="T85" fmla="*/ 26 h 183"/>
                <a:gd name="T86" fmla="*/ 48 w 187"/>
                <a:gd name="T87" fmla="*/ 23 h 183"/>
                <a:gd name="T88" fmla="*/ 23 w 187"/>
                <a:gd name="T89" fmla="*/ 11 h 183"/>
                <a:gd name="T90" fmla="*/ 0 w 187"/>
                <a:gd name="T9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83">
                  <a:moveTo>
                    <a:pt x="182" y="165"/>
                  </a:moveTo>
                  <a:cubicBezTo>
                    <a:pt x="182" y="166"/>
                    <a:pt x="182" y="166"/>
                    <a:pt x="182" y="166"/>
                  </a:cubicBezTo>
                  <a:cubicBezTo>
                    <a:pt x="182" y="168"/>
                    <a:pt x="182" y="168"/>
                    <a:pt x="182" y="168"/>
                  </a:cubicBezTo>
                  <a:cubicBezTo>
                    <a:pt x="182" y="179"/>
                    <a:pt x="182" y="179"/>
                    <a:pt x="182" y="179"/>
                  </a:cubicBezTo>
                  <a:cubicBezTo>
                    <a:pt x="182" y="179"/>
                    <a:pt x="183" y="179"/>
                    <a:pt x="183" y="179"/>
                  </a:cubicBezTo>
                  <a:cubicBezTo>
                    <a:pt x="183" y="179"/>
                    <a:pt x="184" y="179"/>
                    <a:pt x="184" y="179"/>
                  </a:cubicBezTo>
                  <a:cubicBezTo>
                    <a:pt x="184" y="169"/>
                    <a:pt x="184" y="169"/>
                    <a:pt x="184" y="169"/>
                  </a:cubicBezTo>
                  <a:cubicBezTo>
                    <a:pt x="184" y="167"/>
                    <a:pt x="184" y="167"/>
                    <a:pt x="184" y="167"/>
                  </a:cubicBezTo>
                  <a:cubicBezTo>
                    <a:pt x="182" y="165"/>
                    <a:pt x="182" y="165"/>
                    <a:pt x="182" y="165"/>
                  </a:cubicBezTo>
                  <a:moveTo>
                    <a:pt x="121" y="58"/>
                  </a:moveTo>
                  <a:cubicBezTo>
                    <a:pt x="121" y="59"/>
                    <a:pt x="121" y="59"/>
                    <a:pt x="121" y="59"/>
                  </a:cubicBezTo>
                  <a:cubicBezTo>
                    <a:pt x="125" y="61"/>
                    <a:pt x="125" y="61"/>
                    <a:pt x="125" y="61"/>
                  </a:cubicBezTo>
                  <a:cubicBezTo>
                    <a:pt x="126" y="62"/>
                    <a:pt x="126" y="62"/>
                    <a:pt x="126" y="62"/>
                  </a:cubicBezTo>
                  <a:cubicBezTo>
                    <a:pt x="127" y="62"/>
                    <a:pt x="127" y="62"/>
                    <a:pt x="127" y="62"/>
                  </a:cubicBezTo>
                  <a:cubicBezTo>
                    <a:pt x="134" y="66"/>
                    <a:pt x="134" y="66"/>
                    <a:pt x="134" y="66"/>
                  </a:cubicBezTo>
                  <a:cubicBezTo>
                    <a:pt x="136" y="67"/>
                    <a:pt x="136" y="67"/>
                    <a:pt x="136" y="67"/>
                  </a:cubicBezTo>
                  <a:cubicBezTo>
                    <a:pt x="138" y="67"/>
                    <a:pt x="138" y="67"/>
                    <a:pt x="138" y="67"/>
                  </a:cubicBezTo>
                  <a:cubicBezTo>
                    <a:pt x="150" y="73"/>
                    <a:pt x="150" y="73"/>
                    <a:pt x="150" y="73"/>
                  </a:cubicBezTo>
                  <a:cubicBezTo>
                    <a:pt x="152" y="74"/>
                    <a:pt x="152" y="74"/>
                    <a:pt x="152" y="74"/>
                  </a:cubicBezTo>
                  <a:cubicBezTo>
                    <a:pt x="157" y="76"/>
                    <a:pt x="157" y="76"/>
                    <a:pt x="157" y="76"/>
                  </a:cubicBezTo>
                  <a:cubicBezTo>
                    <a:pt x="164" y="80"/>
                    <a:pt x="164" y="80"/>
                    <a:pt x="164" y="80"/>
                  </a:cubicBezTo>
                  <a:cubicBezTo>
                    <a:pt x="185" y="90"/>
                    <a:pt x="185" y="90"/>
                    <a:pt x="185" y="90"/>
                  </a:cubicBezTo>
                  <a:cubicBezTo>
                    <a:pt x="185" y="94"/>
                    <a:pt x="185" y="94"/>
                    <a:pt x="185" y="94"/>
                  </a:cubicBezTo>
                  <a:cubicBezTo>
                    <a:pt x="185" y="96"/>
                    <a:pt x="185" y="96"/>
                    <a:pt x="185" y="96"/>
                  </a:cubicBezTo>
                  <a:cubicBezTo>
                    <a:pt x="185" y="98"/>
                    <a:pt x="185" y="98"/>
                    <a:pt x="185" y="98"/>
                  </a:cubicBezTo>
                  <a:cubicBezTo>
                    <a:pt x="183" y="145"/>
                    <a:pt x="183" y="145"/>
                    <a:pt x="183" y="145"/>
                  </a:cubicBezTo>
                  <a:cubicBezTo>
                    <a:pt x="183" y="148"/>
                    <a:pt x="183" y="148"/>
                    <a:pt x="183" y="148"/>
                  </a:cubicBezTo>
                  <a:cubicBezTo>
                    <a:pt x="183" y="162"/>
                    <a:pt x="183" y="162"/>
                    <a:pt x="183" y="162"/>
                  </a:cubicBezTo>
                  <a:cubicBezTo>
                    <a:pt x="184" y="164"/>
                    <a:pt x="184" y="164"/>
                    <a:pt x="184" y="164"/>
                  </a:cubicBezTo>
                  <a:cubicBezTo>
                    <a:pt x="185" y="150"/>
                    <a:pt x="185" y="150"/>
                    <a:pt x="185" y="150"/>
                  </a:cubicBezTo>
                  <a:cubicBezTo>
                    <a:pt x="185" y="147"/>
                    <a:pt x="185" y="147"/>
                    <a:pt x="185" y="147"/>
                  </a:cubicBezTo>
                  <a:cubicBezTo>
                    <a:pt x="187" y="100"/>
                    <a:pt x="187" y="100"/>
                    <a:pt x="187" y="100"/>
                  </a:cubicBezTo>
                  <a:cubicBezTo>
                    <a:pt x="187" y="98"/>
                    <a:pt x="187" y="98"/>
                    <a:pt x="187" y="98"/>
                  </a:cubicBezTo>
                  <a:cubicBezTo>
                    <a:pt x="187" y="94"/>
                    <a:pt x="187" y="94"/>
                    <a:pt x="187" y="94"/>
                  </a:cubicBezTo>
                  <a:cubicBezTo>
                    <a:pt x="187" y="90"/>
                    <a:pt x="187" y="90"/>
                    <a:pt x="187" y="90"/>
                  </a:cubicBezTo>
                  <a:cubicBezTo>
                    <a:pt x="187" y="89"/>
                    <a:pt x="187" y="89"/>
                    <a:pt x="187" y="89"/>
                  </a:cubicBezTo>
                  <a:cubicBezTo>
                    <a:pt x="186" y="88"/>
                    <a:pt x="186" y="88"/>
                    <a:pt x="186" y="88"/>
                  </a:cubicBezTo>
                  <a:cubicBezTo>
                    <a:pt x="158" y="75"/>
                    <a:pt x="158" y="75"/>
                    <a:pt x="158" y="75"/>
                  </a:cubicBezTo>
                  <a:cubicBezTo>
                    <a:pt x="154" y="73"/>
                    <a:pt x="154" y="73"/>
                    <a:pt x="154" y="73"/>
                  </a:cubicBezTo>
                  <a:cubicBezTo>
                    <a:pt x="152" y="72"/>
                    <a:pt x="152" y="72"/>
                    <a:pt x="152" y="72"/>
                  </a:cubicBezTo>
                  <a:cubicBezTo>
                    <a:pt x="151" y="72"/>
                    <a:pt x="151" y="72"/>
                    <a:pt x="151" y="72"/>
                  </a:cubicBezTo>
                  <a:cubicBezTo>
                    <a:pt x="138" y="65"/>
                    <a:pt x="138" y="65"/>
                    <a:pt x="138" y="65"/>
                  </a:cubicBezTo>
                  <a:cubicBezTo>
                    <a:pt x="137" y="65"/>
                    <a:pt x="137" y="65"/>
                    <a:pt x="137" y="65"/>
                  </a:cubicBezTo>
                  <a:cubicBezTo>
                    <a:pt x="136" y="64"/>
                    <a:pt x="136" y="64"/>
                    <a:pt x="136" y="64"/>
                  </a:cubicBezTo>
                  <a:cubicBezTo>
                    <a:pt x="127" y="60"/>
                    <a:pt x="127" y="60"/>
                    <a:pt x="127" y="60"/>
                  </a:cubicBezTo>
                  <a:cubicBezTo>
                    <a:pt x="126" y="60"/>
                    <a:pt x="126" y="60"/>
                    <a:pt x="126" y="60"/>
                  </a:cubicBezTo>
                  <a:cubicBezTo>
                    <a:pt x="125" y="59"/>
                    <a:pt x="125" y="59"/>
                    <a:pt x="125" y="59"/>
                  </a:cubicBezTo>
                  <a:cubicBezTo>
                    <a:pt x="121" y="58"/>
                    <a:pt x="121" y="58"/>
                    <a:pt x="121" y="58"/>
                  </a:cubicBezTo>
                  <a:moveTo>
                    <a:pt x="0" y="0"/>
                  </a:moveTo>
                  <a:cubicBezTo>
                    <a:pt x="5" y="5"/>
                    <a:pt x="5" y="5"/>
                    <a:pt x="5" y="5"/>
                  </a:cubicBezTo>
                  <a:cubicBezTo>
                    <a:pt x="7" y="7"/>
                    <a:pt x="7" y="7"/>
                    <a:pt x="7" y="7"/>
                  </a:cubicBezTo>
                  <a:cubicBezTo>
                    <a:pt x="7" y="8"/>
                    <a:pt x="7" y="8"/>
                    <a:pt x="7" y="8"/>
                  </a:cubicBezTo>
                  <a:cubicBezTo>
                    <a:pt x="22" y="23"/>
                    <a:pt x="22" y="23"/>
                    <a:pt x="22" y="23"/>
                  </a:cubicBezTo>
                  <a:cubicBezTo>
                    <a:pt x="24" y="25"/>
                    <a:pt x="24" y="25"/>
                    <a:pt x="24" y="25"/>
                  </a:cubicBezTo>
                  <a:cubicBezTo>
                    <a:pt x="25" y="26"/>
                    <a:pt x="25" y="26"/>
                    <a:pt x="25" y="26"/>
                  </a:cubicBezTo>
                  <a:cubicBezTo>
                    <a:pt x="50" y="52"/>
                    <a:pt x="50" y="52"/>
                    <a:pt x="50" y="52"/>
                  </a:cubicBezTo>
                  <a:cubicBezTo>
                    <a:pt x="51" y="53"/>
                    <a:pt x="51" y="53"/>
                    <a:pt x="51" y="53"/>
                  </a:cubicBezTo>
                  <a:cubicBezTo>
                    <a:pt x="52" y="55"/>
                    <a:pt x="52" y="55"/>
                    <a:pt x="52" y="55"/>
                  </a:cubicBezTo>
                  <a:cubicBezTo>
                    <a:pt x="61" y="64"/>
                    <a:pt x="61" y="64"/>
                    <a:pt x="61" y="64"/>
                  </a:cubicBezTo>
                  <a:cubicBezTo>
                    <a:pt x="62" y="65"/>
                    <a:pt x="62" y="65"/>
                    <a:pt x="62" y="65"/>
                  </a:cubicBezTo>
                  <a:cubicBezTo>
                    <a:pt x="63" y="66"/>
                    <a:pt x="63" y="66"/>
                    <a:pt x="63" y="66"/>
                  </a:cubicBezTo>
                  <a:cubicBezTo>
                    <a:pt x="65" y="68"/>
                    <a:pt x="65" y="68"/>
                    <a:pt x="65" y="68"/>
                  </a:cubicBezTo>
                  <a:cubicBezTo>
                    <a:pt x="69" y="72"/>
                    <a:pt x="69" y="72"/>
                    <a:pt x="69" y="72"/>
                  </a:cubicBezTo>
                  <a:cubicBezTo>
                    <a:pt x="70" y="74"/>
                    <a:pt x="70" y="74"/>
                    <a:pt x="70" y="74"/>
                  </a:cubicBezTo>
                  <a:cubicBezTo>
                    <a:pt x="95" y="100"/>
                    <a:pt x="95" y="100"/>
                    <a:pt x="95" y="100"/>
                  </a:cubicBezTo>
                  <a:cubicBezTo>
                    <a:pt x="97" y="101"/>
                    <a:pt x="97" y="101"/>
                    <a:pt x="97" y="101"/>
                  </a:cubicBezTo>
                  <a:cubicBezTo>
                    <a:pt x="97" y="102"/>
                    <a:pt x="97" y="102"/>
                    <a:pt x="97" y="102"/>
                  </a:cubicBezTo>
                  <a:cubicBezTo>
                    <a:pt x="98" y="103"/>
                    <a:pt x="98" y="103"/>
                    <a:pt x="98" y="103"/>
                  </a:cubicBezTo>
                  <a:cubicBezTo>
                    <a:pt x="139" y="145"/>
                    <a:pt x="139" y="145"/>
                    <a:pt x="139" y="145"/>
                  </a:cubicBezTo>
                  <a:cubicBezTo>
                    <a:pt x="142" y="149"/>
                    <a:pt x="142" y="149"/>
                    <a:pt x="142" y="149"/>
                  </a:cubicBezTo>
                  <a:cubicBezTo>
                    <a:pt x="175" y="183"/>
                    <a:pt x="175" y="183"/>
                    <a:pt x="175" y="183"/>
                  </a:cubicBezTo>
                  <a:cubicBezTo>
                    <a:pt x="175" y="182"/>
                    <a:pt x="175" y="182"/>
                    <a:pt x="176" y="182"/>
                  </a:cubicBezTo>
                  <a:cubicBezTo>
                    <a:pt x="147" y="151"/>
                    <a:pt x="147" y="151"/>
                    <a:pt x="147" y="151"/>
                  </a:cubicBezTo>
                  <a:cubicBezTo>
                    <a:pt x="143" y="148"/>
                    <a:pt x="143" y="148"/>
                    <a:pt x="143" y="148"/>
                  </a:cubicBezTo>
                  <a:cubicBezTo>
                    <a:pt x="100" y="102"/>
                    <a:pt x="100" y="102"/>
                    <a:pt x="100" y="102"/>
                  </a:cubicBezTo>
                  <a:cubicBezTo>
                    <a:pt x="98" y="100"/>
                    <a:pt x="98" y="100"/>
                    <a:pt x="98" y="100"/>
                  </a:cubicBezTo>
                  <a:cubicBezTo>
                    <a:pt x="98" y="100"/>
                    <a:pt x="98" y="100"/>
                    <a:pt x="98" y="100"/>
                  </a:cubicBezTo>
                  <a:cubicBezTo>
                    <a:pt x="96" y="98"/>
                    <a:pt x="96" y="98"/>
                    <a:pt x="96" y="98"/>
                  </a:cubicBezTo>
                  <a:cubicBezTo>
                    <a:pt x="71" y="71"/>
                    <a:pt x="71" y="71"/>
                    <a:pt x="71" y="71"/>
                  </a:cubicBezTo>
                  <a:cubicBezTo>
                    <a:pt x="69" y="70"/>
                    <a:pt x="69" y="70"/>
                    <a:pt x="69" y="70"/>
                  </a:cubicBezTo>
                  <a:cubicBezTo>
                    <a:pt x="67" y="68"/>
                    <a:pt x="67" y="68"/>
                    <a:pt x="67" y="68"/>
                  </a:cubicBezTo>
                  <a:cubicBezTo>
                    <a:pt x="66" y="66"/>
                    <a:pt x="66" y="66"/>
                    <a:pt x="66" y="66"/>
                  </a:cubicBezTo>
                  <a:cubicBezTo>
                    <a:pt x="64" y="64"/>
                    <a:pt x="64" y="64"/>
                    <a:pt x="64" y="64"/>
                  </a:cubicBezTo>
                  <a:cubicBezTo>
                    <a:pt x="62" y="63"/>
                    <a:pt x="62" y="63"/>
                    <a:pt x="62" y="63"/>
                  </a:cubicBezTo>
                  <a:cubicBezTo>
                    <a:pt x="52" y="52"/>
                    <a:pt x="52" y="52"/>
                    <a:pt x="52" y="52"/>
                  </a:cubicBezTo>
                  <a:cubicBezTo>
                    <a:pt x="52" y="52"/>
                    <a:pt x="52" y="52"/>
                    <a:pt x="52" y="52"/>
                  </a:cubicBezTo>
                  <a:cubicBezTo>
                    <a:pt x="50" y="50"/>
                    <a:pt x="50" y="50"/>
                    <a:pt x="50" y="50"/>
                  </a:cubicBezTo>
                  <a:cubicBezTo>
                    <a:pt x="50" y="50"/>
                    <a:pt x="50" y="50"/>
                    <a:pt x="50" y="50"/>
                  </a:cubicBezTo>
                  <a:cubicBezTo>
                    <a:pt x="27" y="26"/>
                    <a:pt x="27" y="26"/>
                    <a:pt x="27" y="26"/>
                  </a:cubicBezTo>
                  <a:cubicBezTo>
                    <a:pt x="26" y="24"/>
                    <a:pt x="26" y="24"/>
                    <a:pt x="26" y="24"/>
                  </a:cubicBezTo>
                  <a:cubicBezTo>
                    <a:pt x="25" y="23"/>
                    <a:pt x="25" y="23"/>
                    <a:pt x="25" y="23"/>
                  </a:cubicBezTo>
                  <a:cubicBezTo>
                    <a:pt x="23" y="22"/>
                    <a:pt x="23" y="22"/>
                    <a:pt x="23" y="22"/>
                  </a:cubicBezTo>
                  <a:cubicBezTo>
                    <a:pt x="10" y="8"/>
                    <a:pt x="10" y="8"/>
                    <a:pt x="10" y="8"/>
                  </a:cubicBezTo>
                  <a:cubicBezTo>
                    <a:pt x="8" y="6"/>
                    <a:pt x="8" y="6"/>
                    <a:pt x="8" y="6"/>
                  </a:cubicBezTo>
                  <a:cubicBezTo>
                    <a:pt x="8" y="6"/>
                    <a:pt x="8" y="6"/>
                    <a:pt x="8" y="6"/>
                  </a:cubicBezTo>
                  <a:cubicBezTo>
                    <a:pt x="9" y="6"/>
                    <a:pt x="9" y="6"/>
                    <a:pt x="9" y="6"/>
                  </a:cubicBezTo>
                  <a:cubicBezTo>
                    <a:pt x="15" y="9"/>
                    <a:pt x="15" y="9"/>
                    <a:pt x="15" y="9"/>
                  </a:cubicBezTo>
                  <a:cubicBezTo>
                    <a:pt x="26" y="15"/>
                    <a:pt x="26" y="15"/>
                    <a:pt x="26" y="15"/>
                  </a:cubicBezTo>
                  <a:cubicBezTo>
                    <a:pt x="28" y="15"/>
                    <a:pt x="28" y="15"/>
                    <a:pt x="28" y="15"/>
                  </a:cubicBezTo>
                  <a:cubicBezTo>
                    <a:pt x="46" y="24"/>
                    <a:pt x="46" y="24"/>
                    <a:pt x="46" y="24"/>
                  </a:cubicBezTo>
                  <a:cubicBezTo>
                    <a:pt x="48" y="25"/>
                    <a:pt x="48" y="25"/>
                    <a:pt x="48" y="25"/>
                  </a:cubicBezTo>
                  <a:cubicBezTo>
                    <a:pt x="50" y="26"/>
                    <a:pt x="50" y="26"/>
                    <a:pt x="50" y="26"/>
                  </a:cubicBezTo>
                  <a:cubicBezTo>
                    <a:pt x="61" y="31"/>
                    <a:pt x="61" y="31"/>
                    <a:pt x="61" y="31"/>
                  </a:cubicBezTo>
                  <a:cubicBezTo>
                    <a:pt x="63" y="32"/>
                    <a:pt x="63" y="32"/>
                    <a:pt x="63" y="32"/>
                  </a:cubicBezTo>
                  <a:cubicBezTo>
                    <a:pt x="75" y="38"/>
                    <a:pt x="75" y="38"/>
                    <a:pt x="75" y="38"/>
                  </a:cubicBezTo>
                  <a:cubicBezTo>
                    <a:pt x="77" y="39"/>
                    <a:pt x="77" y="39"/>
                    <a:pt x="77" y="39"/>
                  </a:cubicBezTo>
                  <a:cubicBezTo>
                    <a:pt x="89" y="44"/>
                    <a:pt x="89" y="44"/>
                    <a:pt x="89" y="44"/>
                  </a:cubicBezTo>
                  <a:cubicBezTo>
                    <a:pt x="92" y="46"/>
                    <a:pt x="92" y="46"/>
                    <a:pt x="92" y="46"/>
                  </a:cubicBezTo>
                  <a:cubicBezTo>
                    <a:pt x="93" y="46"/>
                    <a:pt x="93" y="46"/>
                    <a:pt x="93" y="46"/>
                  </a:cubicBezTo>
                  <a:cubicBezTo>
                    <a:pt x="95" y="47"/>
                    <a:pt x="95" y="47"/>
                    <a:pt x="95" y="47"/>
                  </a:cubicBezTo>
                  <a:cubicBezTo>
                    <a:pt x="102" y="50"/>
                    <a:pt x="102" y="50"/>
                    <a:pt x="102" y="50"/>
                  </a:cubicBezTo>
                  <a:cubicBezTo>
                    <a:pt x="104" y="52"/>
                    <a:pt x="104" y="52"/>
                    <a:pt x="104" y="52"/>
                  </a:cubicBezTo>
                  <a:cubicBezTo>
                    <a:pt x="112" y="55"/>
                    <a:pt x="112" y="55"/>
                    <a:pt x="112" y="55"/>
                  </a:cubicBezTo>
                  <a:cubicBezTo>
                    <a:pt x="116" y="57"/>
                    <a:pt x="116" y="57"/>
                    <a:pt x="116" y="57"/>
                  </a:cubicBezTo>
                  <a:cubicBezTo>
                    <a:pt x="119" y="58"/>
                    <a:pt x="119" y="58"/>
                    <a:pt x="119" y="58"/>
                  </a:cubicBezTo>
                  <a:cubicBezTo>
                    <a:pt x="120" y="57"/>
                    <a:pt x="120" y="57"/>
                    <a:pt x="120" y="57"/>
                  </a:cubicBezTo>
                  <a:cubicBezTo>
                    <a:pt x="113" y="54"/>
                    <a:pt x="113" y="54"/>
                    <a:pt x="113" y="54"/>
                  </a:cubicBezTo>
                  <a:cubicBezTo>
                    <a:pt x="110" y="52"/>
                    <a:pt x="110" y="52"/>
                    <a:pt x="110" y="52"/>
                  </a:cubicBezTo>
                  <a:cubicBezTo>
                    <a:pt x="103" y="49"/>
                    <a:pt x="103" y="49"/>
                    <a:pt x="103" y="49"/>
                  </a:cubicBezTo>
                  <a:cubicBezTo>
                    <a:pt x="100" y="47"/>
                    <a:pt x="100" y="47"/>
                    <a:pt x="100" y="47"/>
                  </a:cubicBezTo>
                  <a:cubicBezTo>
                    <a:pt x="97" y="46"/>
                    <a:pt x="97" y="46"/>
                    <a:pt x="97" y="46"/>
                  </a:cubicBezTo>
                  <a:cubicBezTo>
                    <a:pt x="95" y="45"/>
                    <a:pt x="95" y="45"/>
                    <a:pt x="95" y="45"/>
                  </a:cubicBezTo>
                  <a:cubicBezTo>
                    <a:pt x="91" y="43"/>
                    <a:pt x="91" y="43"/>
                    <a:pt x="91" y="43"/>
                  </a:cubicBezTo>
                  <a:cubicBezTo>
                    <a:pt x="88" y="42"/>
                    <a:pt x="88" y="42"/>
                    <a:pt x="88" y="42"/>
                  </a:cubicBezTo>
                  <a:cubicBezTo>
                    <a:pt x="77" y="37"/>
                    <a:pt x="77" y="37"/>
                    <a:pt x="77" y="37"/>
                  </a:cubicBezTo>
                  <a:cubicBezTo>
                    <a:pt x="76" y="36"/>
                    <a:pt x="76" y="36"/>
                    <a:pt x="76" y="36"/>
                  </a:cubicBezTo>
                  <a:cubicBezTo>
                    <a:pt x="64" y="30"/>
                    <a:pt x="64" y="30"/>
                    <a:pt x="64" y="30"/>
                  </a:cubicBezTo>
                  <a:cubicBezTo>
                    <a:pt x="62" y="29"/>
                    <a:pt x="62" y="29"/>
                    <a:pt x="62" y="29"/>
                  </a:cubicBezTo>
                  <a:cubicBezTo>
                    <a:pt x="54" y="26"/>
                    <a:pt x="54" y="26"/>
                    <a:pt x="54" y="26"/>
                  </a:cubicBezTo>
                  <a:cubicBezTo>
                    <a:pt x="50" y="24"/>
                    <a:pt x="50" y="24"/>
                    <a:pt x="50" y="24"/>
                  </a:cubicBezTo>
                  <a:cubicBezTo>
                    <a:pt x="50" y="24"/>
                    <a:pt x="50" y="24"/>
                    <a:pt x="50" y="24"/>
                  </a:cubicBezTo>
                  <a:cubicBezTo>
                    <a:pt x="48" y="23"/>
                    <a:pt x="48" y="23"/>
                    <a:pt x="48" y="23"/>
                  </a:cubicBezTo>
                  <a:cubicBezTo>
                    <a:pt x="29" y="14"/>
                    <a:pt x="29" y="14"/>
                    <a:pt x="29" y="14"/>
                  </a:cubicBezTo>
                  <a:cubicBezTo>
                    <a:pt x="27" y="13"/>
                    <a:pt x="27" y="13"/>
                    <a:pt x="27" y="13"/>
                  </a:cubicBezTo>
                  <a:cubicBezTo>
                    <a:pt x="23" y="11"/>
                    <a:pt x="23" y="11"/>
                    <a:pt x="23" y="11"/>
                  </a:cubicBezTo>
                  <a:cubicBezTo>
                    <a:pt x="16" y="8"/>
                    <a:pt x="16" y="8"/>
                    <a:pt x="16" y="8"/>
                  </a:cubicBezTo>
                  <a:cubicBezTo>
                    <a:pt x="9" y="4"/>
                    <a:pt x="9" y="4"/>
                    <a:pt x="9" y="4"/>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2" name="Freeform 72"/>
            <p:cNvSpPr>
              <a:spLocks noEditPoints="1"/>
            </p:cNvSpPr>
            <p:nvPr/>
          </p:nvSpPr>
          <p:spPr bwMode="auto">
            <a:xfrm>
              <a:off x="10653036" y="3407320"/>
              <a:ext cx="551035" cy="1023025"/>
            </a:xfrm>
            <a:custGeom>
              <a:avLst/>
              <a:gdLst>
                <a:gd name="T0" fmla="*/ 129 w 130"/>
                <a:gd name="T1" fmla="*/ 262 h 265"/>
                <a:gd name="T2" fmla="*/ 105 w 130"/>
                <a:gd name="T3" fmla="*/ 173 h 265"/>
                <a:gd name="T4" fmla="*/ 104 w 130"/>
                <a:gd name="T5" fmla="*/ 167 h 265"/>
                <a:gd name="T6" fmla="*/ 103 w 130"/>
                <a:gd name="T7" fmla="*/ 170 h 265"/>
                <a:gd name="T8" fmla="*/ 104 w 130"/>
                <a:gd name="T9" fmla="*/ 167 h 265"/>
                <a:gd name="T10" fmla="*/ 55 w 130"/>
                <a:gd name="T11" fmla="*/ 2 h 265"/>
                <a:gd name="T12" fmla="*/ 63 w 130"/>
                <a:gd name="T13" fmla="*/ 29 h 265"/>
                <a:gd name="T14" fmla="*/ 67 w 130"/>
                <a:gd name="T15" fmla="*/ 44 h 265"/>
                <a:gd name="T16" fmla="*/ 69 w 130"/>
                <a:gd name="T17" fmla="*/ 52 h 265"/>
                <a:gd name="T18" fmla="*/ 70 w 130"/>
                <a:gd name="T19" fmla="*/ 55 h 265"/>
                <a:gd name="T20" fmla="*/ 73 w 130"/>
                <a:gd name="T21" fmla="*/ 65 h 265"/>
                <a:gd name="T22" fmla="*/ 76 w 130"/>
                <a:gd name="T23" fmla="*/ 75 h 265"/>
                <a:gd name="T24" fmla="*/ 80 w 130"/>
                <a:gd name="T25" fmla="*/ 89 h 265"/>
                <a:gd name="T26" fmla="*/ 89 w 130"/>
                <a:gd name="T27" fmla="*/ 124 h 265"/>
                <a:gd name="T28" fmla="*/ 100 w 130"/>
                <a:gd name="T29" fmla="*/ 152 h 265"/>
                <a:gd name="T30" fmla="*/ 90 w 130"/>
                <a:gd name="T31" fmla="*/ 118 h 265"/>
                <a:gd name="T32" fmla="*/ 80 w 130"/>
                <a:gd name="T33" fmla="*/ 84 h 265"/>
                <a:gd name="T34" fmla="*/ 77 w 130"/>
                <a:gd name="T35" fmla="*/ 72 h 265"/>
                <a:gd name="T36" fmla="*/ 74 w 130"/>
                <a:gd name="T37" fmla="*/ 61 h 265"/>
                <a:gd name="T38" fmla="*/ 63 w 130"/>
                <a:gd name="T39" fmla="*/ 25 h 265"/>
                <a:gd name="T40" fmla="*/ 46 w 130"/>
                <a:gd name="T41" fmla="*/ 0 h 265"/>
                <a:gd name="T42" fmla="*/ 40 w 130"/>
                <a:gd name="T43" fmla="*/ 14 h 265"/>
                <a:gd name="T44" fmla="*/ 37 w 130"/>
                <a:gd name="T45" fmla="*/ 21 h 265"/>
                <a:gd name="T46" fmla="*/ 29 w 130"/>
                <a:gd name="T47" fmla="*/ 41 h 265"/>
                <a:gd name="T48" fmla="*/ 21 w 130"/>
                <a:gd name="T49" fmla="*/ 58 h 265"/>
                <a:gd name="T50" fmla="*/ 12 w 130"/>
                <a:gd name="T51" fmla="*/ 78 h 265"/>
                <a:gd name="T52" fmla="*/ 7 w 130"/>
                <a:gd name="T53" fmla="*/ 90 h 265"/>
                <a:gd name="T54" fmla="*/ 5 w 130"/>
                <a:gd name="T55" fmla="*/ 94 h 265"/>
                <a:gd name="T56" fmla="*/ 2 w 130"/>
                <a:gd name="T57" fmla="*/ 102 h 265"/>
                <a:gd name="T58" fmla="*/ 0 w 130"/>
                <a:gd name="T59" fmla="*/ 106 h 265"/>
                <a:gd name="T60" fmla="*/ 2 w 130"/>
                <a:gd name="T61" fmla="*/ 107 h 265"/>
                <a:gd name="T62" fmla="*/ 6 w 130"/>
                <a:gd name="T63" fmla="*/ 113 h 265"/>
                <a:gd name="T64" fmla="*/ 16 w 130"/>
                <a:gd name="T65" fmla="*/ 126 h 265"/>
                <a:gd name="T66" fmla="*/ 21 w 130"/>
                <a:gd name="T67" fmla="*/ 133 h 265"/>
                <a:gd name="T68" fmla="*/ 70 w 130"/>
                <a:gd name="T69" fmla="*/ 197 h 265"/>
                <a:gd name="T70" fmla="*/ 74 w 130"/>
                <a:gd name="T71" fmla="*/ 202 h 265"/>
                <a:gd name="T72" fmla="*/ 124 w 130"/>
                <a:gd name="T73" fmla="*/ 264 h 265"/>
                <a:gd name="T74" fmla="*/ 75 w 130"/>
                <a:gd name="T75" fmla="*/ 200 h 265"/>
                <a:gd name="T76" fmla="*/ 71 w 130"/>
                <a:gd name="T77" fmla="*/ 194 h 265"/>
                <a:gd name="T78" fmla="*/ 21 w 130"/>
                <a:gd name="T79" fmla="*/ 130 h 265"/>
                <a:gd name="T80" fmla="*/ 9 w 130"/>
                <a:gd name="T81" fmla="*/ 113 h 265"/>
                <a:gd name="T82" fmla="*/ 4 w 130"/>
                <a:gd name="T83" fmla="*/ 107 h 265"/>
                <a:gd name="T84" fmla="*/ 2 w 130"/>
                <a:gd name="T85" fmla="*/ 105 h 265"/>
                <a:gd name="T86" fmla="*/ 4 w 130"/>
                <a:gd name="T87" fmla="*/ 102 h 265"/>
                <a:gd name="T88" fmla="*/ 7 w 130"/>
                <a:gd name="T89" fmla="*/ 94 h 265"/>
                <a:gd name="T90" fmla="*/ 9 w 130"/>
                <a:gd name="T91" fmla="*/ 90 h 265"/>
                <a:gd name="T92" fmla="*/ 14 w 130"/>
                <a:gd name="T93" fmla="*/ 79 h 265"/>
                <a:gd name="T94" fmla="*/ 25 w 130"/>
                <a:gd name="T95" fmla="*/ 54 h 265"/>
                <a:gd name="T96" fmla="*/ 30 w 130"/>
                <a:gd name="T97" fmla="*/ 41 h 265"/>
                <a:gd name="T98" fmla="*/ 39 w 130"/>
                <a:gd name="T99" fmla="*/ 20 h 265"/>
                <a:gd name="T100" fmla="*/ 42 w 130"/>
                <a:gd name="T101" fmla="*/ 14 h 265"/>
                <a:gd name="T102" fmla="*/ 46 w 130"/>
                <a:gd name="T10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 h="265">
                  <a:moveTo>
                    <a:pt x="103" y="172"/>
                  </a:moveTo>
                  <a:cubicBezTo>
                    <a:pt x="129" y="262"/>
                    <a:pt x="129" y="262"/>
                    <a:pt x="129" y="262"/>
                  </a:cubicBezTo>
                  <a:cubicBezTo>
                    <a:pt x="129" y="261"/>
                    <a:pt x="130" y="261"/>
                    <a:pt x="130" y="261"/>
                  </a:cubicBezTo>
                  <a:cubicBezTo>
                    <a:pt x="105" y="173"/>
                    <a:pt x="105" y="173"/>
                    <a:pt x="105" y="173"/>
                  </a:cubicBezTo>
                  <a:cubicBezTo>
                    <a:pt x="103" y="172"/>
                    <a:pt x="103" y="172"/>
                    <a:pt x="103" y="172"/>
                  </a:cubicBezTo>
                  <a:moveTo>
                    <a:pt x="104" y="167"/>
                  </a:moveTo>
                  <a:cubicBezTo>
                    <a:pt x="103" y="167"/>
                    <a:pt x="103" y="168"/>
                    <a:pt x="102" y="169"/>
                  </a:cubicBezTo>
                  <a:cubicBezTo>
                    <a:pt x="103" y="170"/>
                    <a:pt x="103" y="170"/>
                    <a:pt x="103" y="170"/>
                  </a:cubicBezTo>
                  <a:cubicBezTo>
                    <a:pt x="105" y="171"/>
                    <a:pt x="105" y="171"/>
                    <a:pt x="105" y="171"/>
                  </a:cubicBezTo>
                  <a:cubicBezTo>
                    <a:pt x="104" y="167"/>
                    <a:pt x="104" y="167"/>
                    <a:pt x="104" y="167"/>
                  </a:cubicBezTo>
                  <a:moveTo>
                    <a:pt x="57" y="1"/>
                  </a:moveTo>
                  <a:cubicBezTo>
                    <a:pt x="56" y="2"/>
                    <a:pt x="55" y="2"/>
                    <a:pt x="55" y="2"/>
                  </a:cubicBezTo>
                  <a:cubicBezTo>
                    <a:pt x="62" y="27"/>
                    <a:pt x="62" y="27"/>
                    <a:pt x="62" y="27"/>
                  </a:cubicBezTo>
                  <a:cubicBezTo>
                    <a:pt x="63" y="29"/>
                    <a:pt x="63" y="29"/>
                    <a:pt x="63" y="29"/>
                  </a:cubicBezTo>
                  <a:cubicBezTo>
                    <a:pt x="66" y="41"/>
                    <a:pt x="66" y="41"/>
                    <a:pt x="66" y="41"/>
                  </a:cubicBezTo>
                  <a:cubicBezTo>
                    <a:pt x="67" y="44"/>
                    <a:pt x="67" y="44"/>
                    <a:pt x="67" y="44"/>
                  </a:cubicBezTo>
                  <a:cubicBezTo>
                    <a:pt x="68" y="50"/>
                    <a:pt x="68" y="50"/>
                    <a:pt x="68" y="50"/>
                  </a:cubicBezTo>
                  <a:cubicBezTo>
                    <a:pt x="69" y="52"/>
                    <a:pt x="69" y="52"/>
                    <a:pt x="69" y="52"/>
                  </a:cubicBezTo>
                  <a:cubicBezTo>
                    <a:pt x="69" y="53"/>
                    <a:pt x="69" y="53"/>
                    <a:pt x="69" y="53"/>
                  </a:cubicBezTo>
                  <a:cubicBezTo>
                    <a:pt x="70" y="55"/>
                    <a:pt x="70" y="55"/>
                    <a:pt x="70" y="55"/>
                  </a:cubicBezTo>
                  <a:cubicBezTo>
                    <a:pt x="72" y="63"/>
                    <a:pt x="72" y="63"/>
                    <a:pt x="72" y="63"/>
                  </a:cubicBezTo>
                  <a:cubicBezTo>
                    <a:pt x="73" y="65"/>
                    <a:pt x="73" y="65"/>
                    <a:pt x="73" y="65"/>
                  </a:cubicBezTo>
                  <a:cubicBezTo>
                    <a:pt x="75" y="74"/>
                    <a:pt x="75" y="74"/>
                    <a:pt x="75" y="74"/>
                  </a:cubicBezTo>
                  <a:cubicBezTo>
                    <a:pt x="76" y="75"/>
                    <a:pt x="76" y="75"/>
                    <a:pt x="76" y="75"/>
                  </a:cubicBezTo>
                  <a:cubicBezTo>
                    <a:pt x="79" y="86"/>
                    <a:pt x="79" y="86"/>
                    <a:pt x="79" y="86"/>
                  </a:cubicBezTo>
                  <a:cubicBezTo>
                    <a:pt x="80" y="89"/>
                    <a:pt x="80" y="89"/>
                    <a:pt x="80" y="89"/>
                  </a:cubicBezTo>
                  <a:cubicBezTo>
                    <a:pt x="89" y="121"/>
                    <a:pt x="89" y="121"/>
                    <a:pt x="89" y="121"/>
                  </a:cubicBezTo>
                  <a:cubicBezTo>
                    <a:pt x="89" y="124"/>
                    <a:pt x="89" y="124"/>
                    <a:pt x="89" y="124"/>
                  </a:cubicBezTo>
                  <a:cubicBezTo>
                    <a:pt x="97" y="151"/>
                    <a:pt x="97" y="151"/>
                    <a:pt x="97" y="151"/>
                  </a:cubicBezTo>
                  <a:cubicBezTo>
                    <a:pt x="98" y="151"/>
                    <a:pt x="99" y="152"/>
                    <a:pt x="100" y="152"/>
                  </a:cubicBezTo>
                  <a:cubicBezTo>
                    <a:pt x="91" y="121"/>
                    <a:pt x="91" y="121"/>
                    <a:pt x="91" y="121"/>
                  </a:cubicBezTo>
                  <a:cubicBezTo>
                    <a:pt x="90" y="118"/>
                    <a:pt x="90" y="118"/>
                    <a:pt x="90" y="118"/>
                  </a:cubicBezTo>
                  <a:cubicBezTo>
                    <a:pt x="81" y="87"/>
                    <a:pt x="81" y="87"/>
                    <a:pt x="81" y="87"/>
                  </a:cubicBezTo>
                  <a:cubicBezTo>
                    <a:pt x="80" y="84"/>
                    <a:pt x="80" y="84"/>
                    <a:pt x="80" y="84"/>
                  </a:cubicBezTo>
                  <a:cubicBezTo>
                    <a:pt x="77" y="74"/>
                    <a:pt x="77" y="74"/>
                    <a:pt x="77" y="74"/>
                  </a:cubicBezTo>
                  <a:cubicBezTo>
                    <a:pt x="77" y="72"/>
                    <a:pt x="77" y="72"/>
                    <a:pt x="77" y="72"/>
                  </a:cubicBezTo>
                  <a:cubicBezTo>
                    <a:pt x="74" y="63"/>
                    <a:pt x="74" y="63"/>
                    <a:pt x="74" y="63"/>
                  </a:cubicBezTo>
                  <a:cubicBezTo>
                    <a:pt x="74" y="61"/>
                    <a:pt x="74" y="61"/>
                    <a:pt x="74" y="61"/>
                  </a:cubicBezTo>
                  <a:cubicBezTo>
                    <a:pt x="71" y="53"/>
                    <a:pt x="71" y="53"/>
                    <a:pt x="71" y="53"/>
                  </a:cubicBezTo>
                  <a:cubicBezTo>
                    <a:pt x="63" y="25"/>
                    <a:pt x="63" y="25"/>
                    <a:pt x="63" y="25"/>
                  </a:cubicBezTo>
                  <a:cubicBezTo>
                    <a:pt x="57" y="1"/>
                    <a:pt x="57" y="1"/>
                    <a:pt x="57" y="1"/>
                  </a:cubicBezTo>
                  <a:moveTo>
                    <a:pt x="46" y="0"/>
                  </a:moveTo>
                  <a:cubicBezTo>
                    <a:pt x="41" y="12"/>
                    <a:pt x="41" y="12"/>
                    <a:pt x="41" y="12"/>
                  </a:cubicBezTo>
                  <a:cubicBezTo>
                    <a:pt x="40" y="14"/>
                    <a:pt x="40" y="14"/>
                    <a:pt x="40" y="14"/>
                  </a:cubicBezTo>
                  <a:cubicBezTo>
                    <a:pt x="38" y="19"/>
                    <a:pt x="38" y="19"/>
                    <a:pt x="38" y="19"/>
                  </a:cubicBezTo>
                  <a:cubicBezTo>
                    <a:pt x="37" y="21"/>
                    <a:pt x="37" y="21"/>
                    <a:pt x="37" y="21"/>
                  </a:cubicBezTo>
                  <a:cubicBezTo>
                    <a:pt x="31" y="36"/>
                    <a:pt x="31" y="36"/>
                    <a:pt x="31" y="36"/>
                  </a:cubicBezTo>
                  <a:cubicBezTo>
                    <a:pt x="29" y="41"/>
                    <a:pt x="29" y="41"/>
                    <a:pt x="29" y="41"/>
                  </a:cubicBezTo>
                  <a:cubicBezTo>
                    <a:pt x="22" y="55"/>
                    <a:pt x="22" y="55"/>
                    <a:pt x="22" y="55"/>
                  </a:cubicBezTo>
                  <a:cubicBezTo>
                    <a:pt x="21" y="58"/>
                    <a:pt x="21" y="58"/>
                    <a:pt x="21" y="58"/>
                  </a:cubicBezTo>
                  <a:cubicBezTo>
                    <a:pt x="14" y="75"/>
                    <a:pt x="14" y="75"/>
                    <a:pt x="14" y="75"/>
                  </a:cubicBezTo>
                  <a:cubicBezTo>
                    <a:pt x="12" y="78"/>
                    <a:pt x="12" y="78"/>
                    <a:pt x="12" y="78"/>
                  </a:cubicBezTo>
                  <a:cubicBezTo>
                    <a:pt x="8" y="89"/>
                    <a:pt x="8" y="89"/>
                    <a:pt x="8" y="89"/>
                  </a:cubicBezTo>
                  <a:cubicBezTo>
                    <a:pt x="7" y="90"/>
                    <a:pt x="7" y="90"/>
                    <a:pt x="7" y="90"/>
                  </a:cubicBezTo>
                  <a:cubicBezTo>
                    <a:pt x="6" y="92"/>
                    <a:pt x="6" y="92"/>
                    <a:pt x="6" y="92"/>
                  </a:cubicBezTo>
                  <a:cubicBezTo>
                    <a:pt x="5" y="94"/>
                    <a:pt x="5" y="94"/>
                    <a:pt x="5" y="94"/>
                  </a:cubicBezTo>
                  <a:cubicBezTo>
                    <a:pt x="3" y="100"/>
                    <a:pt x="3" y="100"/>
                    <a:pt x="3" y="100"/>
                  </a:cubicBezTo>
                  <a:cubicBezTo>
                    <a:pt x="2" y="102"/>
                    <a:pt x="2" y="102"/>
                    <a:pt x="2" y="102"/>
                  </a:cubicBezTo>
                  <a:cubicBezTo>
                    <a:pt x="1" y="105"/>
                    <a:pt x="1" y="105"/>
                    <a:pt x="1" y="105"/>
                  </a:cubicBezTo>
                  <a:cubicBezTo>
                    <a:pt x="0" y="106"/>
                    <a:pt x="0" y="106"/>
                    <a:pt x="0" y="106"/>
                  </a:cubicBezTo>
                  <a:cubicBezTo>
                    <a:pt x="1" y="106"/>
                    <a:pt x="1" y="106"/>
                    <a:pt x="1" y="106"/>
                  </a:cubicBezTo>
                  <a:cubicBezTo>
                    <a:pt x="2" y="107"/>
                    <a:pt x="2" y="107"/>
                    <a:pt x="2" y="107"/>
                  </a:cubicBezTo>
                  <a:cubicBezTo>
                    <a:pt x="3" y="109"/>
                    <a:pt x="3" y="109"/>
                    <a:pt x="3" y="109"/>
                  </a:cubicBezTo>
                  <a:cubicBezTo>
                    <a:pt x="6" y="113"/>
                    <a:pt x="6" y="113"/>
                    <a:pt x="6" y="113"/>
                  </a:cubicBezTo>
                  <a:cubicBezTo>
                    <a:pt x="7" y="115"/>
                    <a:pt x="7" y="115"/>
                    <a:pt x="7" y="115"/>
                  </a:cubicBezTo>
                  <a:cubicBezTo>
                    <a:pt x="16" y="126"/>
                    <a:pt x="16" y="126"/>
                    <a:pt x="16" y="126"/>
                  </a:cubicBezTo>
                  <a:cubicBezTo>
                    <a:pt x="18" y="128"/>
                    <a:pt x="18" y="128"/>
                    <a:pt x="18" y="128"/>
                  </a:cubicBezTo>
                  <a:cubicBezTo>
                    <a:pt x="21" y="133"/>
                    <a:pt x="21" y="133"/>
                    <a:pt x="21" y="133"/>
                  </a:cubicBezTo>
                  <a:cubicBezTo>
                    <a:pt x="23" y="135"/>
                    <a:pt x="23" y="135"/>
                    <a:pt x="23" y="135"/>
                  </a:cubicBezTo>
                  <a:cubicBezTo>
                    <a:pt x="70" y="197"/>
                    <a:pt x="70" y="197"/>
                    <a:pt x="70" y="197"/>
                  </a:cubicBezTo>
                  <a:cubicBezTo>
                    <a:pt x="72" y="199"/>
                    <a:pt x="72" y="199"/>
                    <a:pt x="72" y="199"/>
                  </a:cubicBezTo>
                  <a:cubicBezTo>
                    <a:pt x="74" y="202"/>
                    <a:pt x="74" y="202"/>
                    <a:pt x="74" y="202"/>
                  </a:cubicBezTo>
                  <a:cubicBezTo>
                    <a:pt x="123" y="265"/>
                    <a:pt x="123" y="265"/>
                    <a:pt x="123" y="265"/>
                  </a:cubicBezTo>
                  <a:cubicBezTo>
                    <a:pt x="123" y="265"/>
                    <a:pt x="124" y="264"/>
                    <a:pt x="124" y="264"/>
                  </a:cubicBezTo>
                  <a:cubicBezTo>
                    <a:pt x="78" y="204"/>
                    <a:pt x="78" y="204"/>
                    <a:pt x="78" y="204"/>
                  </a:cubicBezTo>
                  <a:cubicBezTo>
                    <a:pt x="75" y="200"/>
                    <a:pt x="75" y="200"/>
                    <a:pt x="75" y="200"/>
                  </a:cubicBezTo>
                  <a:cubicBezTo>
                    <a:pt x="72" y="196"/>
                    <a:pt x="72" y="196"/>
                    <a:pt x="72" y="196"/>
                  </a:cubicBezTo>
                  <a:cubicBezTo>
                    <a:pt x="71" y="194"/>
                    <a:pt x="71" y="194"/>
                    <a:pt x="71" y="194"/>
                  </a:cubicBezTo>
                  <a:cubicBezTo>
                    <a:pt x="24" y="134"/>
                    <a:pt x="24" y="134"/>
                    <a:pt x="24" y="134"/>
                  </a:cubicBezTo>
                  <a:cubicBezTo>
                    <a:pt x="21" y="130"/>
                    <a:pt x="21" y="130"/>
                    <a:pt x="21" y="130"/>
                  </a:cubicBezTo>
                  <a:cubicBezTo>
                    <a:pt x="18" y="125"/>
                    <a:pt x="18" y="125"/>
                    <a:pt x="18" y="125"/>
                  </a:cubicBezTo>
                  <a:cubicBezTo>
                    <a:pt x="9" y="113"/>
                    <a:pt x="9" y="113"/>
                    <a:pt x="9" y="113"/>
                  </a:cubicBezTo>
                  <a:cubicBezTo>
                    <a:pt x="8" y="112"/>
                    <a:pt x="8" y="112"/>
                    <a:pt x="8" y="112"/>
                  </a:cubicBezTo>
                  <a:cubicBezTo>
                    <a:pt x="4" y="107"/>
                    <a:pt x="4" y="107"/>
                    <a:pt x="4" y="107"/>
                  </a:cubicBezTo>
                  <a:cubicBezTo>
                    <a:pt x="3" y="106"/>
                    <a:pt x="3" y="106"/>
                    <a:pt x="3" y="106"/>
                  </a:cubicBezTo>
                  <a:cubicBezTo>
                    <a:pt x="2" y="105"/>
                    <a:pt x="2" y="105"/>
                    <a:pt x="2" y="105"/>
                  </a:cubicBezTo>
                  <a:cubicBezTo>
                    <a:pt x="3" y="104"/>
                    <a:pt x="3" y="104"/>
                    <a:pt x="3" y="104"/>
                  </a:cubicBezTo>
                  <a:cubicBezTo>
                    <a:pt x="4" y="102"/>
                    <a:pt x="4" y="102"/>
                    <a:pt x="4" y="102"/>
                  </a:cubicBezTo>
                  <a:cubicBezTo>
                    <a:pt x="7" y="96"/>
                    <a:pt x="7" y="96"/>
                    <a:pt x="7" y="96"/>
                  </a:cubicBezTo>
                  <a:cubicBezTo>
                    <a:pt x="7" y="94"/>
                    <a:pt x="7" y="94"/>
                    <a:pt x="7" y="94"/>
                  </a:cubicBezTo>
                  <a:cubicBezTo>
                    <a:pt x="9" y="91"/>
                    <a:pt x="9" y="91"/>
                    <a:pt x="9" y="91"/>
                  </a:cubicBezTo>
                  <a:cubicBezTo>
                    <a:pt x="9" y="90"/>
                    <a:pt x="9" y="90"/>
                    <a:pt x="9" y="90"/>
                  </a:cubicBezTo>
                  <a:cubicBezTo>
                    <a:pt x="12" y="82"/>
                    <a:pt x="12" y="82"/>
                    <a:pt x="12" y="82"/>
                  </a:cubicBezTo>
                  <a:cubicBezTo>
                    <a:pt x="14" y="79"/>
                    <a:pt x="14" y="79"/>
                    <a:pt x="14" y="79"/>
                  </a:cubicBezTo>
                  <a:cubicBezTo>
                    <a:pt x="24" y="57"/>
                    <a:pt x="24" y="57"/>
                    <a:pt x="24" y="57"/>
                  </a:cubicBezTo>
                  <a:cubicBezTo>
                    <a:pt x="25" y="54"/>
                    <a:pt x="25" y="54"/>
                    <a:pt x="25" y="54"/>
                  </a:cubicBezTo>
                  <a:cubicBezTo>
                    <a:pt x="28" y="46"/>
                    <a:pt x="28" y="46"/>
                    <a:pt x="28" y="46"/>
                  </a:cubicBezTo>
                  <a:cubicBezTo>
                    <a:pt x="30" y="41"/>
                    <a:pt x="30" y="41"/>
                    <a:pt x="30" y="41"/>
                  </a:cubicBezTo>
                  <a:cubicBezTo>
                    <a:pt x="39" y="22"/>
                    <a:pt x="39" y="22"/>
                    <a:pt x="39" y="22"/>
                  </a:cubicBezTo>
                  <a:cubicBezTo>
                    <a:pt x="39" y="20"/>
                    <a:pt x="39" y="20"/>
                    <a:pt x="39" y="20"/>
                  </a:cubicBezTo>
                  <a:cubicBezTo>
                    <a:pt x="41" y="16"/>
                    <a:pt x="41" y="16"/>
                    <a:pt x="41" y="16"/>
                  </a:cubicBezTo>
                  <a:cubicBezTo>
                    <a:pt x="42" y="14"/>
                    <a:pt x="42" y="14"/>
                    <a:pt x="42" y="14"/>
                  </a:cubicBezTo>
                  <a:cubicBezTo>
                    <a:pt x="48" y="1"/>
                    <a:pt x="48" y="1"/>
                    <a:pt x="48" y="1"/>
                  </a:cubicBezTo>
                  <a:cubicBezTo>
                    <a:pt x="47" y="0"/>
                    <a:pt x="47" y="0"/>
                    <a:pt x="4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3" name="Freeform 73"/>
            <p:cNvSpPr>
              <a:spLocks noEditPoints="1"/>
            </p:cNvSpPr>
            <p:nvPr/>
          </p:nvSpPr>
          <p:spPr bwMode="auto">
            <a:xfrm>
              <a:off x="11021586" y="3264194"/>
              <a:ext cx="356027" cy="1332047"/>
            </a:xfrm>
            <a:custGeom>
              <a:avLst/>
              <a:gdLst>
                <a:gd name="T0" fmla="*/ 83 w 84"/>
                <a:gd name="T1" fmla="*/ 344 h 345"/>
                <a:gd name="T2" fmla="*/ 84 w 84"/>
                <a:gd name="T3" fmla="*/ 344 h 345"/>
                <a:gd name="T4" fmla="*/ 83 w 84"/>
                <a:gd name="T5" fmla="*/ 238 h 345"/>
                <a:gd name="T6" fmla="*/ 79 w 84"/>
                <a:gd name="T7" fmla="*/ 345 h 345"/>
                <a:gd name="T8" fmla="*/ 46 w 84"/>
                <a:gd name="T9" fmla="*/ 222 h 345"/>
                <a:gd name="T10" fmla="*/ 36 w 84"/>
                <a:gd name="T11" fmla="*/ 187 h 345"/>
                <a:gd name="T12" fmla="*/ 43 w 84"/>
                <a:gd name="T13" fmla="*/ 219 h 345"/>
                <a:gd name="T14" fmla="*/ 36 w 84"/>
                <a:gd name="T15" fmla="*/ 187 h 345"/>
                <a:gd name="T16" fmla="*/ 83 w 84"/>
                <a:gd name="T17" fmla="*/ 161 h 345"/>
                <a:gd name="T18" fmla="*/ 84 w 84"/>
                <a:gd name="T19" fmla="*/ 237 h 345"/>
                <a:gd name="T20" fmla="*/ 83 w 84"/>
                <a:gd name="T21" fmla="*/ 5 h 345"/>
                <a:gd name="T22" fmla="*/ 83 w 84"/>
                <a:gd name="T23" fmla="*/ 44 h 345"/>
                <a:gd name="T24" fmla="*/ 83 w 84"/>
                <a:gd name="T25" fmla="*/ 85 h 345"/>
                <a:gd name="T26" fmla="*/ 84 w 84"/>
                <a:gd name="T27" fmla="*/ 158 h 345"/>
                <a:gd name="T28" fmla="*/ 84 w 84"/>
                <a:gd name="T29" fmla="*/ 81 h 345"/>
                <a:gd name="T30" fmla="*/ 84 w 84"/>
                <a:gd name="T31" fmla="*/ 37 h 345"/>
                <a:gd name="T32" fmla="*/ 83 w 84"/>
                <a:gd name="T33" fmla="*/ 5 h 345"/>
                <a:gd name="T34" fmla="*/ 67 w 84"/>
                <a:gd name="T35" fmla="*/ 8 h 345"/>
                <a:gd name="T36" fmla="*/ 51 w 84"/>
                <a:gd name="T37" fmla="*/ 22 h 345"/>
                <a:gd name="T38" fmla="*/ 1 w 84"/>
                <a:gd name="T39" fmla="*/ 68 h 345"/>
                <a:gd name="T40" fmla="*/ 1 w 84"/>
                <a:gd name="T41" fmla="*/ 70 h 345"/>
                <a:gd name="T42" fmla="*/ 3 w 84"/>
                <a:gd name="T43" fmla="*/ 80 h 345"/>
                <a:gd name="T44" fmla="*/ 8 w 84"/>
                <a:gd name="T45" fmla="*/ 94 h 345"/>
                <a:gd name="T46" fmla="*/ 9 w 84"/>
                <a:gd name="T47" fmla="*/ 100 h 345"/>
                <a:gd name="T48" fmla="*/ 17 w 84"/>
                <a:gd name="T49" fmla="*/ 127 h 345"/>
                <a:gd name="T50" fmla="*/ 21 w 84"/>
                <a:gd name="T51" fmla="*/ 141 h 345"/>
                <a:gd name="T52" fmla="*/ 35 w 84"/>
                <a:gd name="T53" fmla="*/ 185 h 345"/>
                <a:gd name="T54" fmla="*/ 21 w 84"/>
                <a:gd name="T55" fmla="*/ 136 h 345"/>
                <a:gd name="T56" fmla="*/ 17 w 84"/>
                <a:gd name="T57" fmla="*/ 122 h 345"/>
                <a:gd name="T58" fmla="*/ 10 w 84"/>
                <a:gd name="T59" fmla="*/ 96 h 345"/>
                <a:gd name="T60" fmla="*/ 8 w 84"/>
                <a:gd name="T61" fmla="*/ 91 h 345"/>
                <a:gd name="T62" fmla="*/ 4 w 84"/>
                <a:gd name="T63" fmla="*/ 77 h 345"/>
                <a:gd name="T64" fmla="*/ 34 w 84"/>
                <a:gd name="T65" fmla="*/ 41 h 345"/>
                <a:gd name="T66" fmla="*/ 61 w 84"/>
                <a:gd name="T67" fmla="*/ 16 h 345"/>
                <a:gd name="T68" fmla="*/ 77 w 84"/>
                <a:gd name="T69" fmla="*/ 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345">
                  <a:moveTo>
                    <a:pt x="83" y="238"/>
                  </a:moveTo>
                  <a:cubicBezTo>
                    <a:pt x="83" y="344"/>
                    <a:pt x="83" y="344"/>
                    <a:pt x="83" y="344"/>
                  </a:cubicBezTo>
                  <a:cubicBezTo>
                    <a:pt x="83" y="344"/>
                    <a:pt x="83" y="344"/>
                    <a:pt x="83" y="344"/>
                  </a:cubicBezTo>
                  <a:cubicBezTo>
                    <a:pt x="83" y="344"/>
                    <a:pt x="84" y="344"/>
                    <a:pt x="84" y="344"/>
                  </a:cubicBezTo>
                  <a:cubicBezTo>
                    <a:pt x="84" y="239"/>
                    <a:pt x="84" y="239"/>
                    <a:pt x="84" y="239"/>
                  </a:cubicBezTo>
                  <a:cubicBezTo>
                    <a:pt x="83" y="238"/>
                    <a:pt x="83" y="238"/>
                    <a:pt x="83" y="238"/>
                  </a:cubicBezTo>
                  <a:moveTo>
                    <a:pt x="44" y="221"/>
                  </a:moveTo>
                  <a:cubicBezTo>
                    <a:pt x="79" y="345"/>
                    <a:pt x="79" y="345"/>
                    <a:pt x="79" y="345"/>
                  </a:cubicBezTo>
                  <a:cubicBezTo>
                    <a:pt x="79" y="345"/>
                    <a:pt x="80" y="345"/>
                    <a:pt x="81" y="344"/>
                  </a:cubicBezTo>
                  <a:cubicBezTo>
                    <a:pt x="46" y="222"/>
                    <a:pt x="46" y="222"/>
                    <a:pt x="46" y="222"/>
                  </a:cubicBezTo>
                  <a:cubicBezTo>
                    <a:pt x="44" y="221"/>
                    <a:pt x="44" y="221"/>
                    <a:pt x="44" y="221"/>
                  </a:cubicBezTo>
                  <a:moveTo>
                    <a:pt x="36" y="187"/>
                  </a:moveTo>
                  <a:cubicBezTo>
                    <a:pt x="34" y="188"/>
                    <a:pt x="34" y="188"/>
                    <a:pt x="34" y="188"/>
                  </a:cubicBezTo>
                  <a:cubicBezTo>
                    <a:pt x="43" y="219"/>
                    <a:pt x="43" y="219"/>
                    <a:pt x="43" y="219"/>
                  </a:cubicBezTo>
                  <a:cubicBezTo>
                    <a:pt x="45" y="220"/>
                    <a:pt x="45" y="220"/>
                    <a:pt x="45" y="220"/>
                  </a:cubicBezTo>
                  <a:cubicBezTo>
                    <a:pt x="36" y="187"/>
                    <a:pt x="36" y="187"/>
                    <a:pt x="36" y="187"/>
                  </a:cubicBezTo>
                  <a:moveTo>
                    <a:pt x="84" y="160"/>
                  </a:moveTo>
                  <a:cubicBezTo>
                    <a:pt x="83" y="161"/>
                    <a:pt x="83" y="161"/>
                    <a:pt x="83" y="161"/>
                  </a:cubicBezTo>
                  <a:cubicBezTo>
                    <a:pt x="83" y="236"/>
                    <a:pt x="83" y="236"/>
                    <a:pt x="83" y="236"/>
                  </a:cubicBezTo>
                  <a:cubicBezTo>
                    <a:pt x="84" y="237"/>
                    <a:pt x="84" y="237"/>
                    <a:pt x="84" y="237"/>
                  </a:cubicBezTo>
                  <a:cubicBezTo>
                    <a:pt x="84" y="160"/>
                    <a:pt x="84" y="160"/>
                    <a:pt x="84" y="160"/>
                  </a:cubicBezTo>
                  <a:moveTo>
                    <a:pt x="83" y="5"/>
                  </a:moveTo>
                  <a:cubicBezTo>
                    <a:pt x="83" y="40"/>
                    <a:pt x="83" y="40"/>
                    <a:pt x="83" y="40"/>
                  </a:cubicBezTo>
                  <a:cubicBezTo>
                    <a:pt x="83" y="44"/>
                    <a:pt x="83" y="44"/>
                    <a:pt x="83" y="44"/>
                  </a:cubicBezTo>
                  <a:cubicBezTo>
                    <a:pt x="83" y="82"/>
                    <a:pt x="83" y="82"/>
                    <a:pt x="83" y="82"/>
                  </a:cubicBezTo>
                  <a:cubicBezTo>
                    <a:pt x="83" y="85"/>
                    <a:pt x="83" y="85"/>
                    <a:pt x="83" y="85"/>
                  </a:cubicBezTo>
                  <a:cubicBezTo>
                    <a:pt x="83" y="159"/>
                    <a:pt x="83" y="159"/>
                    <a:pt x="83" y="159"/>
                  </a:cubicBezTo>
                  <a:cubicBezTo>
                    <a:pt x="84" y="158"/>
                    <a:pt x="84" y="158"/>
                    <a:pt x="84" y="158"/>
                  </a:cubicBezTo>
                  <a:cubicBezTo>
                    <a:pt x="84" y="83"/>
                    <a:pt x="84" y="83"/>
                    <a:pt x="84" y="83"/>
                  </a:cubicBezTo>
                  <a:cubicBezTo>
                    <a:pt x="84" y="81"/>
                    <a:pt x="84" y="81"/>
                    <a:pt x="84" y="81"/>
                  </a:cubicBezTo>
                  <a:cubicBezTo>
                    <a:pt x="84" y="41"/>
                    <a:pt x="84" y="41"/>
                    <a:pt x="84" y="41"/>
                  </a:cubicBezTo>
                  <a:cubicBezTo>
                    <a:pt x="84" y="37"/>
                    <a:pt x="84" y="37"/>
                    <a:pt x="84" y="37"/>
                  </a:cubicBezTo>
                  <a:cubicBezTo>
                    <a:pt x="84" y="5"/>
                    <a:pt x="84" y="5"/>
                    <a:pt x="84" y="5"/>
                  </a:cubicBezTo>
                  <a:cubicBezTo>
                    <a:pt x="84" y="5"/>
                    <a:pt x="83" y="5"/>
                    <a:pt x="83" y="5"/>
                  </a:cubicBezTo>
                  <a:moveTo>
                    <a:pt x="76" y="0"/>
                  </a:moveTo>
                  <a:cubicBezTo>
                    <a:pt x="67" y="8"/>
                    <a:pt x="67" y="8"/>
                    <a:pt x="67" y="8"/>
                  </a:cubicBezTo>
                  <a:cubicBezTo>
                    <a:pt x="64" y="11"/>
                    <a:pt x="64" y="11"/>
                    <a:pt x="64" y="11"/>
                  </a:cubicBezTo>
                  <a:cubicBezTo>
                    <a:pt x="51" y="22"/>
                    <a:pt x="51" y="22"/>
                    <a:pt x="51" y="22"/>
                  </a:cubicBezTo>
                  <a:cubicBezTo>
                    <a:pt x="42" y="31"/>
                    <a:pt x="42" y="31"/>
                    <a:pt x="42" y="31"/>
                  </a:cubicBezTo>
                  <a:cubicBezTo>
                    <a:pt x="1" y="68"/>
                    <a:pt x="1" y="68"/>
                    <a:pt x="1" y="68"/>
                  </a:cubicBezTo>
                  <a:cubicBezTo>
                    <a:pt x="0" y="69"/>
                    <a:pt x="0" y="69"/>
                    <a:pt x="0" y="69"/>
                  </a:cubicBezTo>
                  <a:cubicBezTo>
                    <a:pt x="1" y="70"/>
                    <a:pt x="1" y="70"/>
                    <a:pt x="1" y="70"/>
                  </a:cubicBezTo>
                  <a:cubicBezTo>
                    <a:pt x="3" y="78"/>
                    <a:pt x="3" y="78"/>
                    <a:pt x="3" y="78"/>
                  </a:cubicBezTo>
                  <a:cubicBezTo>
                    <a:pt x="3" y="80"/>
                    <a:pt x="3" y="80"/>
                    <a:pt x="3" y="80"/>
                  </a:cubicBezTo>
                  <a:cubicBezTo>
                    <a:pt x="7" y="93"/>
                    <a:pt x="7" y="93"/>
                    <a:pt x="7" y="93"/>
                  </a:cubicBezTo>
                  <a:cubicBezTo>
                    <a:pt x="8" y="94"/>
                    <a:pt x="8" y="94"/>
                    <a:pt x="8" y="94"/>
                  </a:cubicBezTo>
                  <a:cubicBezTo>
                    <a:pt x="8" y="98"/>
                    <a:pt x="8" y="98"/>
                    <a:pt x="8" y="98"/>
                  </a:cubicBezTo>
                  <a:cubicBezTo>
                    <a:pt x="9" y="100"/>
                    <a:pt x="9" y="100"/>
                    <a:pt x="9" y="100"/>
                  </a:cubicBezTo>
                  <a:cubicBezTo>
                    <a:pt x="16" y="125"/>
                    <a:pt x="16" y="125"/>
                    <a:pt x="16" y="125"/>
                  </a:cubicBezTo>
                  <a:cubicBezTo>
                    <a:pt x="17" y="127"/>
                    <a:pt x="17" y="127"/>
                    <a:pt x="17" y="127"/>
                  </a:cubicBezTo>
                  <a:cubicBezTo>
                    <a:pt x="20" y="138"/>
                    <a:pt x="20" y="138"/>
                    <a:pt x="20" y="138"/>
                  </a:cubicBezTo>
                  <a:cubicBezTo>
                    <a:pt x="21" y="141"/>
                    <a:pt x="21" y="141"/>
                    <a:pt x="21" y="141"/>
                  </a:cubicBezTo>
                  <a:cubicBezTo>
                    <a:pt x="34" y="186"/>
                    <a:pt x="34" y="186"/>
                    <a:pt x="34" y="186"/>
                  </a:cubicBezTo>
                  <a:cubicBezTo>
                    <a:pt x="35" y="185"/>
                    <a:pt x="35" y="185"/>
                    <a:pt x="35" y="185"/>
                  </a:cubicBezTo>
                  <a:cubicBezTo>
                    <a:pt x="22" y="140"/>
                    <a:pt x="22" y="140"/>
                    <a:pt x="22" y="140"/>
                  </a:cubicBezTo>
                  <a:cubicBezTo>
                    <a:pt x="21" y="136"/>
                    <a:pt x="21" y="136"/>
                    <a:pt x="21" y="136"/>
                  </a:cubicBezTo>
                  <a:cubicBezTo>
                    <a:pt x="18" y="125"/>
                    <a:pt x="18" y="125"/>
                    <a:pt x="18" y="125"/>
                  </a:cubicBezTo>
                  <a:cubicBezTo>
                    <a:pt x="17" y="122"/>
                    <a:pt x="17" y="122"/>
                    <a:pt x="17" y="122"/>
                  </a:cubicBezTo>
                  <a:cubicBezTo>
                    <a:pt x="10" y="98"/>
                    <a:pt x="10" y="98"/>
                    <a:pt x="10" y="98"/>
                  </a:cubicBezTo>
                  <a:cubicBezTo>
                    <a:pt x="10" y="96"/>
                    <a:pt x="10" y="96"/>
                    <a:pt x="10" y="96"/>
                  </a:cubicBezTo>
                  <a:cubicBezTo>
                    <a:pt x="9" y="93"/>
                    <a:pt x="9" y="93"/>
                    <a:pt x="9" y="93"/>
                  </a:cubicBezTo>
                  <a:cubicBezTo>
                    <a:pt x="8" y="91"/>
                    <a:pt x="8" y="91"/>
                    <a:pt x="8" y="91"/>
                  </a:cubicBezTo>
                  <a:cubicBezTo>
                    <a:pt x="5" y="79"/>
                    <a:pt x="5" y="79"/>
                    <a:pt x="5" y="79"/>
                  </a:cubicBezTo>
                  <a:cubicBezTo>
                    <a:pt x="4" y="77"/>
                    <a:pt x="4" y="77"/>
                    <a:pt x="4" y="77"/>
                  </a:cubicBezTo>
                  <a:cubicBezTo>
                    <a:pt x="2" y="69"/>
                    <a:pt x="2" y="69"/>
                    <a:pt x="2" y="69"/>
                  </a:cubicBezTo>
                  <a:cubicBezTo>
                    <a:pt x="34" y="41"/>
                    <a:pt x="34" y="41"/>
                    <a:pt x="34" y="41"/>
                  </a:cubicBezTo>
                  <a:cubicBezTo>
                    <a:pt x="43" y="32"/>
                    <a:pt x="43" y="32"/>
                    <a:pt x="43" y="32"/>
                  </a:cubicBezTo>
                  <a:cubicBezTo>
                    <a:pt x="61" y="16"/>
                    <a:pt x="61" y="16"/>
                    <a:pt x="61" y="16"/>
                  </a:cubicBezTo>
                  <a:cubicBezTo>
                    <a:pt x="66" y="12"/>
                    <a:pt x="66" y="12"/>
                    <a:pt x="66" y="12"/>
                  </a:cubicBezTo>
                  <a:cubicBezTo>
                    <a:pt x="77" y="1"/>
                    <a:pt x="77" y="1"/>
                    <a:pt x="77" y="1"/>
                  </a:cubicBezTo>
                  <a:cubicBezTo>
                    <a:pt x="77" y="1"/>
                    <a:pt x="76" y="0"/>
                    <a:pt x="7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4" name="Freeform 74"/>
            <p:cNvSpPr>
              <a:spLocks noEditPoints="1"/>
            </p:cNvSpPr>
            <p:nvPr/>
          </p:nvSpPr>
          <p:spPr bwMode="auto">
            <a:xfrm>
              <a:off x="7260951" y="3773267"/>
              <a:ext cx="173541" cy="367574"/>
            </a:xfrm>
            <a:custGeom>
              <a:avLst/>
              <a:gdLst>
                <a:gd name="T0" fmla="*/ 0 w 41"/>
                <a:gd name="T1" fmla="*/ 6 h 95"/>
                <a:gd name="T2" fmla="*/ 0 w 41"/>
                <a:gd name="T3" fmla="*/ 27 h 95"/>
                <a:gd name="T4" fmla="*/ 0 w 41"/>
                <a:gd name="T5" fmla="*/ 30 h 95"/>
                <a:gd name="T6" fmla="*/ 0 w 41"/>
                <a:gd name="T7" fmla="*/ 35 h 95"/>
                <a:gd name="T8" fmla="*/ 0 w 41"/>
                <a:gd name="T9" fmla="*/ 37 h 95"/>
                <a:gd name="T10" fmla="*/ 0 w 41"/>
                <a:gd name="T11" fmla="*/ 93 h 95"/>
                <a:gd name="T12" fmla="*/ 0 w 41"/>
                <a:gd name="T13" fmla="*/ 93 h 95"/>
                <a:gd name="T14" fmla="*/ 1 w 41"/>
                <a:gd name="T15" fmla="*/ 93 h 95"/>
                <a:gd name="T16" fmla="*/ 1 w 41"/>
                <a:gd name="T17" fmla="*/ 36 h 95"/>
                <a:gd name="T18" fmla="*/ 1 w 41"/>
                <a:gd name="T19" fmla="*/ 33 h 95"/>
                <a:gd name="T20" fmla="*/ 1 w 41"/>
                <a:gd name="T21" fmla="*/ 28 h 95"/>
                <a:gd name="T22" fmla="*/ 1 w 41"/>
                <a:gd name="T23" fmla="*/ 26 h 95"/>
                <a:gd name="T24" fmla="*/ 1 w 41"/>
                <a:gd name="T25" fmla="*/ 7 h 95"/>
                <a:gd name="T26" fmla="*/ 1 w 41"/>
                <a:gd name="T27" fmla="*/ 7 h 95"/>
                <a:gd name="T28" fmla="*/ 0 w 41"/>
                <a:gd name="T29" fmla="*/ 6 h 95"/>
                <a:gd name="T30" fmla="*/ 12 w 41"/>
                <a:gd name="T31" fmla="*/ 0 h 95"/>
                <a:gd name="T32" fmla="*/ 11 w 41"/>
                <a:gd name="T33" fmla="*/ 1 h 95"/>
                <a:gd name="T34" fmla="*/ 26 w 41"/>
                <a:gd name="T35" fmla="*/ 10 h 95"/>
                <a:gd name="T36" fmla="*/ 28 w 41"/>
                <a:gd name="T37" fmla="*/ 11 h 95"/>
                <a:gd name="T38" fmla="*/ 32 w 41"/>
                <a:gd name="T39" fmla="*/ 13 h 95"/>
                <a:gd name="T40" fmla="*/ 34 w 41"/>
                <a:gd name="T41" fmla="*/ 14 h 95"/>
                <a:gd name="T42" fmla="*/ 37 w 41"/>
                <a:gd name="T43" fmla="*/ 16 h 95"/>
                <a:gd name="T44" fmla="*/ 38 w 41"/>
                <a:gd name="T45" fmla="*/ 17 h 95"/>
                <a:gd name="T46" fmla="*/ 37 w 41"/>
                <a:gd name="T47" fmla="*/ 20 h 95"/>
                <a:gd name="T48" fmla="*/ 6 w 41"/>
                <a:gd name="T49" fmla="*/ 94 h 95"/>
                <a:gd name="T50" fmla="*/ 8 w 41"/>
                <a:gd name="T51" fmla="*/ 95 h 95"/>
                <a:gd name="T52" fmla="*/ 25 w 41"/>
                <a:gd name="T53" fmla="*/ 53 h 95"/>
                <a:gd name="T54" fmla="*/ 25 w 41"/>
                <a:gd name="T55" fmla="*/ 52 h 95"/>
                <a:gd name="T56" fmla="*/ 31 w 41"/>
                <a:gd name="T57" fmla="*/ 40 h 95"/>
                <a:gd name="T58" fmla="*/ 37 w 41"/>
                <a:gd name="T59" fmla="*/ 25 h 95"/>
                <a:gd name="T60" fmla="*/ 39 w 41"/>
                <a:gd name="T61" fmla="*/ 21 h 95"/>
                <a:gd name="T62" fmla="*/ 40 w 41"/>
                <a:gd name="T63" fmla="*/ 17 h 95"/>
                <a:gd name="T64" fmla="*/ 41 w 41"/>
                <a:gd name="T65" fmla="*/ 16 h 95"/>
                <a:gd name="T66" fmla="*/ 39 w 41"/>
                <a:gd name="T67" fmla="*/ 15 h 95"/>
                <a:gd name="T68" fmla="*/ 39 w 41"/>
                <a:gd name="T69" fmla="*/ 15 h 95"/>
                <a:gd name="T70" fmla="*/ 37 w 41"/>
                <a:gd name="T71" fmla="*/ 14 h 95"/>
                <a:gd name="T72" fmla="*/ 35 w 41"/>
                <a:gd name="T73" fmla="*/ 13 h 95"/>
                <a:gd name="T74" fmla="*/ 34 w 41"/>
                <a:gd name="T75" fmla="*/ 12 h 95"/>
                <a:gd name="T76" fmla="*/ 30 w 41"/>
                <a:gd name="T77" fmla="*/ 10 h 95"/>
                <a:gd name="T78" fmla="*/ 28 w 41"/>
                <a:gd name="T79" fmla="*/ 9 h 95"/>
                <a:gd name="T80" fmla="*/ 12 w 41"/>
                <a:gd name="T8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5">
                  <a:moveTo>
                    <a:pt x="0" y="6"/>
                  </a:moveTo>
                  <a:cubicBezTo>
                    <a:pt x="0" y="27"/>
                    <a:pt x="0" y="27"/>
                    <a:pt x="0" y="27"/>
                  </a:cubicBezTo>
                  <a:cubicBezTo>
                    <a:pt x="0" y="30"/>
                    <a:pt x="0" y="30"/>
                    <a:pt x="0" y="30"/>
                  </a:cubicBezTo>
                  <a:cubicBezTo>
                    <a:pt x="0" y="35"/>
                    <a:pt x="0" y="35"/>
                    <a:pt x="0" y="35"/>
                  </a:cubicBezTo>
                  <a:cubicBezTo>
                    <a:pt x="0" y="37"/>
                    <a:pt x="0" y="37"/>
                    <a:pt x="0" y="37"/>
                  </a:cubicBezTo>
                  <a:cubicBezTo>
                    <a:pt x="0" y="93"/>
                    <a:pt x="0" y="93"/>
                    <a:pt x="0" y="93"/>
                  </a:cubicBezTo>
                  <a:cubicBezTo>
                    <a:pt x="0" y="93"/>
                    <a:pt x="0" y="93"/>
                    <a:pt x="0" y="93"/>
                  </a:cubicBezTo>
                  <a:cubicBezTo>
                    <a:pt x="1" y="93"/>
                    <a:pt x="1" y="93"/>
                    <a:pt x="1" y="93"/>
                  </a:cubicBezTo>
                  <a:cubicBezTo>
                    <a:pt x="1" y="36"/>
                    <a:pt x="1" y="36"/>
                    <a:pt x="1" y="36"/>
                  </a:cubicBezTo>
                  <a:cubicBezTo>
                    <a:pt x="1" y="33"/>
                    <a:pt x="1" y="33"/>
                    <a:pt x="1" y="33"/>
                  </a:cubicBezTo>
                  <a:cubicBezTo>
                    <a:pt x="1" y="28"/>
                    <a:pt x="1" y="28"/>
                    <a:pt x="1" y="28"/>
                  </a:cubicBezTo>
                  <a:cubicBezTo>
                    <a:pt x="1" y="26"/>
                    <a:pt x="1" y="26"/>
                    <a:pt x="1" y="26"/>
                  </a:cubicBezTo>
                  <a:cubicBezTo>
                    <a:pt x="1" y="7"/>
                    <a:pt x="1" y="7"/>
                    <a:pt x="1" y="7"/>
                  </a:cubicBezTo>
                  <a:cubicBezTo>
                    <a:pt x="1" y="7"/>
                    <a:pt x="1" y="7"/>
                    <a:pt x="1" y="7"/>
                  </a:cubicBezTo>
                  <a:cubicBezTo>
                    <a:pt x="0" y="7"/>
                    <a:pt x="0" y="7"/>
                    <a:pt x="0" y="6"/>
                  </a:cubicBezTo>
                  <a:moveTo>
                    <a:pt x="12" y="0"/>
                  </a:moveTo>
                  <a:cubicBezTo>
                    <a:pt x="12" y="0"/>
                    <a:pt x="11" y="1"/>
                    <a:pt x="11" y="1"/>
                  </a:cubicBezTo>
                  <a:cubicBezTo>
                    <a:pt x="26" y="10"/>
                    <a:pt x="26" y="10"/>
                    <a:pt x="26" y="10"/>
                  </a:cubicBezTo>
                  <a:cubicBezTo>
                    <a:pt x="28" y="11"/>
                    <a:pt x="28" y="11"/>
                    <a:pt x="28" y="11"/>
                  </a:cubicBezTo>
                  <a:cubicBezTo>
                    <a:pt x="32" y="13"/>
                    <a:pt x="32" y="13"/>
                    <a:pt x="32" y="13"/>
                  </a:cubicBezTo>
                  <a:cubicBezTo>
                    <a:pt x="34" y="14"/>
                    <a:pt x="34" y="14"/>
                    <a:pt x="34" y="14"/>
                  </a:cubicBezTo>
                  <a:cubicBezTo>
                    <a:pt x="37" y="16"/>
                    <a:pt x="37" y="16"/>
                    <a:pt x="37" y="16"/>
                  </a:cubicBezTo>
                  <a:cubicBezTo>
                    <a:pt x="38" y="17"/>
                    <a:pt x="38" y="17"/>
                    <a:pt x="38" y="17"/>
                  </a:cubicBezTo>
                  <a:cubicBezTo>
                    <a:pt x="37" y="20"/>
                    <a:pt x="37" y="20"/>
                    <a:pt x="37" y="20"/>
                  </a:cubicBezTo>
                  <a:cubicBezTo>
                    <a:pt x="6" y="94"/>
                    <a:pt x="6" y="94"/>
                    <a:pt x="6" y="94"/>
                  </a:cubicBezTo>
                  <a:cubicBezTo>
                    <a:pt x="7" y="94"/>
                    <a:pt x="7" y="95"/>
                    <a:pt x="8" y="95"/>
                  </a:cubicBezTo>
                  <a:cubicBezTo>
                    <a:pt x="25" y="53"/>
                    <a:pt x="25" y="53"/>
                    <a:pt x="25" y="53"/>
                  </a:cubicBezTo>
                  <a:cubicBezTo>
                    <a:pt x="25" y="52"/>
                    <a:pt x="25" y="52"/>
                    <a:pt x="25" y="52"/>
                  </a:cubicBezTo>
                  <a:cubicBezTo>
                    <a:pt x="25" y="47"/>
                    <a:pt x="27" y="43"/>
                    <a:pt x="31" y="40"/>
                  </a:cubicBezTo>
                  <a:cubicBezTo>
                    <a:pt x="37" y="25"/>
                    <a:pt x="37" y="25"/>
                    <a:pt x="37" y="25"/>
                  </a:cubicBezTo>
                  <a:cubicBezTo>
                    <a:pt x="39" y="21"/>
                    <a:pt x="39" y="21"/>
                    <a:pt x="39" y="21"/>
                  </a:cubicBezTo>
                  <a:cubicBezTo>
                    <a:pt x="40" y="17"/>
                    <a:pt x="40" y="17"/>
                    <a:pt x="40" y="17"/>
                  </a:cubicBezTo>
                  <a:cubicBezTo>
                    <a:pt x="41" y="16"/>
                    <a:pt x="41" y="16"/>
                    <a:pt x="41" y="16"/>
                  </a:cubicBezTo>
                  <a:cubicBezTo>
                    <a:pt x="39" y="15"/>
                    <a:pt x="39" y="15"/>
                    <a:pt x="39" y="15"/>
                  </a:cubicBezTo>
                  <a:cubicBezTo>
                    <a:pt x="39" y="15"/>
                    <a:pt x="39" y="15"/>
                    <a:pt x="39" y="15"/>
                  </a:cubicBezTo>
                  <a:cubicBezTo>
                    <a:pt x="37" y="14"/>
                    <a:pt x="37" y="14"/>
                    <a:pt x="37" y="14"/>
                  </a:cubicBezTo>
                  <a:cubicBezTo>
                    <a:pt x="35" y="13"/>
                    <a:pt x="35" y="13"/>
                    <a:pt x="35" y="13"/>
                  </a:cubicBezTo>
                  <a:cubicBezTo>
                    <a:pt x="34" y="12"/>
                    <a:pt x="34" y="12"/>
                    <a:pt x="34" y="12"/>
                  </a:cubicBezTo>
                  <a:cubicBezTo>
                    <a:pt x="30" y="10"/>
                    <a:pt x="30" y="10"/>
                    <a:pt x="30" y="10"/>
                  </a:cubicBezTo>
                  <a:cubicBezTo>
                    <a:pt x="28" y="9"/>
                    <a:pt x="28" y="9"/>
                    <a:pt x="28" y="9"/>
                  </a:cubicBezTo>
                  <a:cubicBezTo>
                    <a:pt x="12" y="0"/>
                    <a:pt x="12" y="0"/>
                    <a:pt x="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5" name="Freeform 75"/>
            <p:cNvSpPr>
              <a:spLocks noEditPoints="1"/>
            </p:cNvSpPr>
            <p:nvPr/>
          </p:nvSpPr>
          <p:spPr bwMode="auto">
            <a:xfrm>
              <a:off x="6235811" y="3646406"/>
              <a:ext cx="1300658" cy="699365"/>
            </a:xfrm>
            <a:custGeom>
              <a:avLst/>
              <a:gdLst>
                <a:gd name="T0" fmla="*/ 257 w 307"/>
                <a:gd name="T1" fmla="*/ 141 h 181"/>
                <a:gd name="T2" fmla="*/ 265 w 307"/>
                <a:gd name="T3" fmla="*/ 148 h 181"/>
                <a:gd name="T4" fmla="*/ 307 w 307"/>
                <a:gd name="T5" fmla="*/ 176 h 181"/>
                <a:gd name="T6" fmla="*/ 268 w 307"/>
                <a:gd name="T7" fmla="*/ 148 h 181"/>
                <a:gd name="T8" fmla="*/ 257 w 307"/>
                <a:gd name="T9" fmla="*/ 140 h 181"/>
                <a:gd name="T10" fmla="*/ 11 w 307"/>
                <a:gd name="T11" fmla="*/ 112 h 181"/>
                <a:gd name="T12" fmla="*/ 50 w 307"/>
                <a:gd name="T13" fmla="*/ 122 h 181"/>
                <a:gd name="T14" fmla="*/ 134 w 307"/>
                <a:gd name="T15" fmla="*/ 141 h 181"/>
                <a:gd name="T16" fmla="*/ 186 w 307"/>
                <a:gd name="T17" fmla="*/ 153 h 181"/>
                <a:gd name="T18" fmla="*/ 251 w 307"/>
                <a:gd name="T19" fmla="*/ 169 h 181"/>
                <a:gd name="T20" fmla="*/ 263 w 307"/>
                <a:gd name="T21" fmla="*/ 172 h 181"/>
                <a:gd name="T22" fmla="*/ 305 w 307"/>
                <a:gd name="T23" fmla="*/ 180 h 181"/>
                <a:gd name="T24" fmla="*/ 258 w 307"/>
                <a:gd name="T25" fmla="*/ 169 h 181"/>
                <a:gd name="T26" fmla="*/ 250 w 307"/>
                <a:gd name="T27" fmla="*/ 167 h 181"/>
                <a:gd name="T28" fmla="*/ 180 w 307"/>
                <a:gd name="T29" fmla="*/ 150 h 181"/>
                <a:gd name="T30" fmla="*/ 133 w 307"/>
                <a:gd name="T31" fmla="*/ 139 h 181"/>
                <a:gd name="T32" fmla="*/ 48 w 307"/>
                <a:gd name="T33" fmla="*/ 119 h 181"/>
                <a:gd name="T34" fmla="*/ 32 w 307"/>
                <a:gd name="T35" fmla="*/ 5 h 181"/>
                <a:gd name="T36" fmla="*/ 0 w 307"/>
                <a:gd name="T37" fmla="*/ 82 h 181"/>
                <a:gd name="T38" fmla="*/ 0 w 307"/>
                <a:gd name="T39" fmla="*/ 94 h 181"/>
                <a:gd name="T40" fmla="*/ 2 w 307"/>
                <a:gd name="T41" fmla="*/ 82 h 181"/>
                <a:gd name="T42" fmla="*/ 32 w 307"/>
                <a:gd name="T43" fmla="*/ 5 h 181"/>
                <a:gd name="T44" fmla="*/ 51 w 307"/>
                <a:gd name="T45" fmla="*/ 2 h 181"/>
                <a:gd name="T46" fmla="*/ 190 w 307"/>
                <a:gd name="T47" fmla="*/ 97 h 181"/>
                <a:gd name="T48" fmla="*/ 196 w 307"/>
                <a:gd name="T49" fmla="*/ 100 h 181"/>
                <a:gd name="T50" fmla="*/ 199 w 307"/>
                <a:gd name="T51" fmla="*/ 103 h 181"/>
                <a:gd name="T52" fmla="*/ 212 w 307"/>
                <a:gd name="T53" fmla="*/ 111 h 181"/>
                <a:gd name="T54" fmla="*/ 237 w 307"/>
                <a:gd name="T55" fmla="*/ 127 h 181"/>
                <a:gd name="T56" fmla="*/ 201 w 307"/>
                <a:gd name="T57" fmla="*/ 102 h 181"/>
                <a:gd name="T58" fmla="*/ 197 w 307"/>
                <a:gd name="T59" fmla="*/ 99 h 181"/>
                <a:gd name="T60" fmla="*/ 196 w 307"/>
                <a:gd name="T61" fmla="*/ 98 h 181"/>
                <a:gd name="T62" fmla="*/ 190 w 307"/>
                <a:gd name="T63" fmla="*/ 9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81">
                  <a:moveTo>
                    <a:pt x="257" y="140"/>
                  </a:moveTo>
                  <a:cubicBezTo>
                    <a:pt x="257" y="141"/>
                    <a:pt x="257" y="141"/>
                    <a:pt x="257" y="141"/>
                  </a:cubicBezTo>
                  <a:cubicBezTo>
                    <a:pt x="257" y="142"/>
                    <a:pt x="257" y="142"/>
                    <a:pt x="257" y="142"/>
                  </a:cubicBezTo>
                  <a:cubicBezTo>
                    <a:pt x="265" y="148"/>
                    <a:pt x="265" y="148"/>
                    <a:pt x="265" y="148"/>
                  </a:cubicBezTo>
                  <a:cubicBezTo>
                    <a:pt x="267" y="149"/>
                    <a:pt x="267" y="149"/>
                    <a:pt x="267" y="149"/>
                  </a:cubicBezTo>
                  <a:cubicBezTo>
                    <a:pt x="307" y="176"/>
                    <a:pt x="307" y="176"/>
                    <a:pt x="307" y="176"/>
                  </a:cubicBezTo>
                  <a:cubicBezTo>
                    <a:pt x="307" y="176"/>
                    <a:pt x="307" y="175"/>
                    <a:pt x="307" y="175"/>
                  </a:cubicBezTo>
                  <a:cubicBezTo>
                    <a:pt x="268" y="148"/>
                    <a:pt x="268" y="148"/>
                    <a:pt x="268" y="148"/>
                  </a:cubicBezTo>
                  <a:cubicBezTo>
                    <a:pt x="267" y="147"/>
                    <a:pt x="267" y="147"/>
                    <a:pt x="267" y="147"/>
                  </a:cubicBezTo>
                  <a:cubicBezTo>
                    <a:pt x="257" y="140"/>
                    <a:pt x="257" y="140"/>
                    <a:pt x="257" y="140"/>
                  </a:cubicBezTo>
                  <a:moveTo>
                    <a:pt x="11" y="111"/>
                  </a:moveTo>
                  <a:cubicBezTo>
                    <a:pt x="11" y="111"/>
                    <a:pt x="11" y="112"/>
                    <a:pt x="11" y="112"/>
                  </a:cubicBezTo>
                  <a:cubicBezTo>
                    <a:pt x="49" y="121"/>
                    <a:pt x="49" y="121"/>
                    <a:pt x="49" y="121"/>
                  </a:cubicBezTo>
                  <a:cubicBezTo>
                    <a:pt x="50" y="122"/>
                    <a:pt x="50" y="122"/>
                    <a:pt x="50" y="122"/>
                  </a:cubicBezTo>
                  <a:cubicBezTo>
                    <a:pt x="131" y="141"/>
                    <a:pt x="131" y="141"/>
                    <a:pt x="131" y="141"/>
                  </a:cubicBezTo>
                  <a:cubicBezTo>
                    <a:pt x="134" y="141"/>
                    <a:pt x="134" y="141"/>
                    <a:pt x="134" y="141"/>
                  </a:cubicBezTo>
                  <a:cubicBezTo>
                    <a:pt x="182" y="153"/>
                    <a:pt x="182" y="153"/>
                    <a:pt x="182" y="153"/>
                  </a:cubicBezTo>
                  <a:cubicBezTo>
                    <a:pt x="186" y="153"/>
                    <a:pt x="186" y="153"/>
                    <a:pt x="186" y="153"/>
                  </a:cubicBezTo>
                  <a:cubicBezTo>
                    <a:pt x="249" y="168"/>
                    <a:pt x="249" y="168"/>
                    <a:pt x="249" y="168"/>
                  </a:cubicBezTo>
                  <a:cubicBezTo>
                    <a:pt x="251" y="169"/>
                    <a:pt x="251" y="169"/>
                    <a:pt x="251" y="169"/>
                  </a:cubicBezTo>
                  <a:cubicBezTo>
                    <a:pt x="260" y="171"/>
                    <a:pt x="260" y="171"/>
                    <a:pt x="260" y="171"/>
                  </a:cubicBezTo>
                  <a:cubicBezTo>
                    <a:pt x="263" y="172"/>
                    <a:pt x="263" y="172"/>
                    <a:pt x="263" y="172"/>
                  </a:cubicBezTo>
                  <a:cubicBezTo>
                    <a:pt x="305" y="181"/>
                    <a:pt x="305" y="181"/>
                    <a:pt x="305" y="181"/>
                  </a:cubicBezTo>
                  <a:cubicBezTo>
                    <a:pt x="305" y="181"/>
                    <a:pt x="305" y="180"/>
                    <a:pt x="305" y="180"/>
                  </a:cubicBezTo>
                  <a:cubicBezTo>
                    <a:pt x="261" y="169"/>
                    <a:pt x="261" y="169"/>
                    <a:pt x="261" y="169"/>
                  </a:cubicBezTo>
                  <a:cubicBezTo>
                    <a:pt x="258" y="169"/>
                    <a:pt x="258" y="169"/>
                    <a:pt x="258" y="169"/>
                  </a:cubicBezTo>
                  <a:cubicBezTo>
                    <a:pt x="252" y="167"/>
                    <a:pt x="252" y="167"/>
                    <a:pt x="252" y="167"/>
                  </a:cubicBezTo>
                  <a:cubicBezTo>
                    <a:pt x="250" y="167"/>
                    <a:pt x="250" y="167"/>
                    <a:pt x="250" y="167"/>
                  </a:cubicBezTo>
                  <a:cubicBezTo>
                    <a:pt x="183" y="151"/>
                    <a:pt x="183" y="151"/>
                    <a:pt x="183" y="151"/>
                  </a:cubicBezTo>
                  <a:cubicBezTo>
                    <a:pt x="180" y="150"/>
                    <a:pt x="180" y="150"/>
                    <a:pt x="180" y="150"/>
                  </a:cubicBezTo>
                  <a:cubicBezTo>
                    <a:pt x="136" y="140"/>
                    <a:pt x="136" y="140"/>
                    <a:pt x="136" y="140"/>
                  </a:cubicBezTo>
                  <a:cubicBezTo>
                    <a:pt x="133" y="139"/>
                    <a:pt x="133" y="139"/>
                    <a:pt x="133" y="139"/>
                  </a:cubicBezTo>
                  <a:cubicBezTo>
                    <a:pt x="50" y="120"/>
                    <a:pt x="50" y="120"/>
                    <a:pt x="50" y="120"/>
                  </a:cubicBezTo>
                  <a:cubicBezTo>
                    <a:pt x="48" y="119"/>
                    <a:pt x="48" y="119"/>
                    <a:pt x="48" y="119"/>
                  </a:cubicBezTo>
                  <a:cubicBezTo>
                    <a:pt x="11" y="111"/>
                    <a:pt x="11" y="111"/>
                    <a:pt x="11" y="111"/>
                  </a:cubicBezTo>
                  <a:moveTo>
                    <a:pt x="32" y="5"/>
                  </a:moveTo>
                  <a:cubicBezTo>
                    <a:pt x="0" y="81"/>
                    <a:pt x="0" y="81"/>
                    <a:pt x="0" y="81"/>
                  </a:cubicBezTo>
                  <a:cubicBezTo>
                    <a:pt x="0" y="82"/>
                    <a:pt x="0" y="82"/>
                    <a:pt x="0" y="82"/>
                  </a:cubicBezTo>
                  <a:cubicBezTo>
                    <a:pt x="0" y="82"/>
                    <a:pt x="0" y="82"/>
                    <a:pt x="0" y="82"/>
                  </a:cubicBezTo>
                  <a:cubicBezTo>
                    <a:pt x="0" y="94"/>
                    <a:pt x="0" y="94"/>
                    <a:pt x="0" y="94"/>
                  </a:cubicBezTo>
                  <a:cubicBezTo>
                    <a:pt x="1" y="94"/>
                    <a:pt x="1" y="94"/>
                    <a:pt x="2" y="95"/>
                  </a:cubicBezTo>
                  <a:cubicBezTo>
                    <a:pt x="2" y="82"/>
                    <a:pt x="2" y="82"/>
                    <a:pt x="2" y="82"/>
                  </a:cubicBezTo>
                  <a:cubicBezTo>
                    <a:pt x="34" y="6"/>
                    <a:pt x="34" y="6"/>
                    <a:pt x="34" y="6"/>
                  </a:cubicBezTo>
                  <a:cubicBezTo>
                    <a:pt x="33" y="5"/>
                    <a:pt x="33" y="5"/>
                    <a:pt x="32" y="5"/>
                  </a:cubicBezTo>
                  <a:moveTo>
                    <a:pt x="52" y="0"/>
                  </a:moveTo>
                  <a:cubicBezTo>
                    <a:pt x="52" y="1"/>
                    <a:pt x="52" y="1"/>
                    <a:pt x="51" y="2"/>
                  </a:cubicBezTo>
                  <a:cubicBezTo>
                    <a:pt x="189" y="95"/>
                    <a:pt x="189" y="95"/>
                    <a:pt x="189" y="95"/>
                  </a:cubicBezTo>
                  <a:cubicBezTo>
                    <a:pt x="190" y="97"/>
                    <a:pt x="190" y="97"/>
                    <a:pt x="190" y="97"/>
                  </a:cubicBezTo>
                  <a:cubicBezTo>
                    <a:pt x="194" y="99"/>
                    <a:pt x="194" y="99"/>
                    <a:pt x="194" y="99"/>
                  </a:cubicBezTo>
                  <a:cubicBezTo>
                    <a:pt x="196" y="100"/>
                    <a:pt x="196" y="100"/>
                    <a:pt x="196" y="100"/>
                  </a:cubicBezTo>
                  <a:cubicBezTo>
                    <a:pt x="197" y="101"/>
                    <a:pt x="197" y="101"/>
                    <a:pt x="197" y="101"/>
                  </a:cubicBezTo>
                  <a:cubicBezTo>
                    <a:pt x="199" y="103"/>
                    <a:pt x="199" y="103"/>
                    <a:pt x="199" y="103"/>
                  </a:cubicBezTo>
                  <a:cubicBezTo>
                    <a:pt x="206" y="107"/>
                    <a:pt x="206" y="107"/>
                    <a:pt x="206" y="107"/>
                  </a:cubicBezTo>
                  <a:cubicBezTo>
                    <a:pt x="212" y="111"/>
                    <a:pt x="212" y="111"/>
                    <a:pt x="212" y="111"/>
                  </a:cubicBezTo>
                  <a:cubicBezTo>
                    <a:pt x="235" y="128"/>
                    <a:pt x="235" y="128"/>
                    <a:pt x="235" y="128"/>
                  </a:cubicBezTo>
                  <a:cubicBezTo>
                    <a:pt x="236" y="127"/>
                    <a:pt x="237" y="127"/>
                    <a:pt x="237" y="127"/>
                  </a:cubicBezTo>
                  <a:cubicBezTo>
                    <a:pt x="207" y="106"/>
                    <a:pt x="207" y="106"/>
                    <a:pt x="207" y="106"/>
                  </a:cubicBezTo>
                  <a:cubicBezTo>
                    <a:pt x="201" y="102"/>
                    <a:pt x="201" y="102"/>
                    <a:pt x="201" y="102"/>
                  </a:cubicBezTo>
                  <a:cubicBezTo>
                    <a:pt x="199" y="101"/>
                    <a:pt x="199" y="101"/>
                    <a:pt x="199" y="101"/>
                  </a:cubicBezTo>
                  <a:cubicBezTo>
                    <a:pt x="197" y="99"/>
                    <a:pt x="197" y="99"/>
                    <a:pt x="197" y="99"/>
                  </a:cubicBezTo>
                  <a:cubicBezTo>
                    <a:pt x="197" y="99"/>
                    <a:pt x="197" y="99"/>
                    <a:pt x="197" y="99"/>
                  </a:cubicBezTo>
                  <a:cubicBezTo>
                    <a:pt x="196" y="98"/>
                    <a:pt x="196" y="98"/>
                    <a:pt x="196" y="98"/>
                  </a:cubicBezTo>
                  <a:cubicBezTo>
                    <a:pt x="192" y="96"/>
                    <a:pt x="192" y="96"/>
                    <a:pt x="192" y="96"/>
                  </a:cubicBezTo>
                  <a:cubicBezTo>
                    <a:pt x="190" y="94"/>
                    <a:pt x="190" y="94"/>
                    <a:pt x="190" y="94"/>
                  </a:cubicBezTo>
                  <a:cubicBezTo>
                    <a:pt x="52" y="0"/>
                    <a:pt x="52" y="0"/>
                    <a:pt x="5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6" name="Freeform 76"/>
            <p:cNvSpPr>
              <a:spLocks noEditPoints="1"/>
            </p:cNvSpPr>
            <p:nvPr/>
          </p:nvSpPr>
          <p:spPr bwMode="auto">
            <a:xfrm>
              <a:off x="11080625" y="3568337"/>
              <a:ext cx="898115" cy="862008"/>
            </a:xfrm>
            <a:custGeom>
              <a:avLst/>
              <a:gdLst>
                <a:gd name="T0" fmla="*/ 1 w 212"/>
                <a:gd name="T1" fmla="*/ 127 h 223"/>
                <a:gd name="T2" fmla="*/ 0 w 212"/>
                <a:gd name="T3" fmla="*/ 129 h 223"/>
                <a:gd name="T4" fmla="*/ 2 w 212"/>
                <a:gd name="T5" fmla="*/ 130 h 223"/>
                <a:gd name="T6" fmla="*/ 4 w 212"/>
                <a:gd name="T7" fmla="*/ 131 h 223"/>
                <a:gd name="T8" fmla="*/ 30 w 212"/>
                <a:gd name="T9" fmla="*/ 142 h 223"/>
                <a:gd name="T10" fmla="*/ 32 w 212"/>
                <a:gd name="T11" fmla="*/ 143 h 223"/>
                <a:gd name="T12" fmla="*/ 69 w 212"/>
                <a:gd name="T13" fmla="*/ 159 h 223"/>
                <a:gd name="T14" fmla="*/ 70 w 212"/>
                <a:gd name="T15" fmla="*/ 160 h 223"/>
                <a:gd name="T16" fmla="*/ 212 w 212"/>
                <a:gd name="T17" fmla="*/ 223 h 223"/>
                <a:gd name="T18" fmla="*/ 212 w 212"/>
                <a:gd name="T19" fmla="*/ 221 h 223"/>
                <a:gd name="T20" fmla="*/ 70 w 212"/>
                <a:gd name="T21" fmla="*/ 158 h 223"/>
                <a:gd name="T22" fmla="*/ 69 w 212"/>
                <a:gd name="T23" fmla="*/ 157 h 223"/>
                <a:gd name="T24" fmla="*/ 31 w 212"/>
                <a:gd name="T25" fmla="*/ 141 h 223"/>
                <a:gd name="T26" fmla="*/ 29 w 212"/>
                <a:gd name="T27" fmla="*/ 140 h 223"/>
                <a:gd name="T28" fmla="*/ 4 w 212"/>
                <a:gd name="T29" fmla="*/ 129 h 223"/>
                <a:gd name="T30" fmla="*/ 2 w 212"/>
                <a:gd name="T31" fmla="*/ 128 h 223"/>
                <a:gd name="T32" fmla="*/ 1 w 212"/>
                <a:gd name="T33" fmla="*/ 127 h 223"/>
                <a:gd name="T34" fmla="*/ 212 w 212"/>
                <a:gd name="T35" fmla="*/ 0 h 223"/>
                <a:gd name="T36" fmla="*/ 70 w 212"/>
                <a:gd name="T37" fmla="*/ 79 h 223"/>
                <a:gd name="T38" fmla="*/ 69 w 212"/>
                <a:gd name="T39" fmla="*/ 80 h 223"/>
                <a:gd name="T40" fmla="*/ 21 w 212"/>
                <a:gd name="T41" fmla="*/ 106 h 223"/>
                <a:gd name="T42" fmla="*/ 20 w 212"/>
                <a:gd name="T43" fmla="*/ 107 h 223"/>
                <a:gd name="T44" fmla="*/ 3 w 212"/>
                <a:gd name="T45" fmla="*/ 116 h 223"/>
                <a:gd name="T46" fmla="*/ 3 w 212"/>
                <a:gd name="T47" fmla="*/ 118 h 223"/>
                <a:gd name="T48" fmla="*/ 20 w 212"/>
                <a:gd name="T49" fmla="*/ 109 h 223"/>
                <a:gd name="T50" fmla="*/ 22 w 212"/>
                <a:gd name="T51" fmla="*/ 108 h 223"/>
                <a:gd name="T52" fmla="*/ 69 w 212"/>
                <a:gd name="T53" fmla="*/ 82 h 223"/>
                <a:gd name="T54" fmla="*/ 70 w 212"/>
                <a:gd name="T55" fmla="*/ 81 h 223"/>
                <a:gd name="T56" fmla="*/ 212 w 212"/>
                <a:gd name="T57" fmla="*/ 2 h 223"/>
                <a:gd name="T58" fmla="*/ 212 w 212"/>
                <a:gd name="T5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223">
                  <a:moveTo>
                    <a:pt x="1" y="127"/>
                  </a:moveTo>
                  <a:cubicBezTo>
                    <a:pt x="1" y="128"/>
                    <a:pt x="0" y="128"/>
                    <a:pt x="0" y="129"/>
                  </a:cubicBezTo>
                  <a:cubicBezTo>
                    <a:pt x="2" y="130"/>
                    <a:pt x="2" y="130"/>
                    <a:pt x="2" y="130"/>
                  </a:cubicBezTo>
                  <a:cubicBezTo>
                    <a:pt x="4" y="131"/>
                    <a:pt x="4" y="131"/>
                    <a:pt x="4" y="131"/>
                  </a:cubicBezTo>
                  <a:cubicBezTo>
                    <a:pt x="30" y="142"/>
                    <a:pt x="30" y="142"/>
                    <a:pt x="30" y="142"/>
                  </a:cubicBezTo>
                  <a:cubicBezTo>
                    <a:pt x="32" y="143"/>
                    <a:pt x="32" y="143"/>
                    <a:pt x="32" y="143"/>
                  </a:cubicBezTo>
                  <a:cubicBezTo>
                    <a:pt x="69" y="159"/>
                    <a:pt x="69" y="159"/>
                    <a:pt x="69" y="159"/>
                  </a:cubicBezTo>
                  <a:cubicBezTo>
                    <a:pt x="70" y="160"/>
                    <a:pt x="70" y="160"/>
                    <a:pt x="70" y="160"/>
                  </a:cubicBezTo>
                  <a:cubicBezTo>
                    <a:pt x="212" y="223"/>
                    <a:pt x="212" y="223"/>
                    <a:pt x="212" y="223"/>
                  </a:cubicBezTo>
                  <a:cubicBezTo>
                    <a:pt x="212" y="221"/>
                    <a:pt x="212" y="221"/>
                    <a:pt x="212" y="221"/>
                  </a:cubicBezTo>
                  <a:cubicBezTo>
                    <a:pt x="70" y="158"/>
                    <a:pt x="70" y="158"/>
                    <a:pt x="70" y="158"/>
                  </a:cubicBezTo>
                  <a:cubicBezTo>
                    <a:pt x="69" y="157"/>
                    <a:pt x="69" y="157"/>
                    <a:pt x="69" y="157"/>
                  </a:cubicBezTo>
                  <a:cubicBezTo>
                    <a:pt x="31" y="141"/>
                    <a:pt x="31" y="141"/>
                    <a:pt x="31" y="141"/>
                  </a:cubicBezTo>
                  <a:cubicBezTo>
                    <a:pt x="29" y="140"/>
                    <a:pt x="29" y="140"/>
                    <a:pt x="29" y="140"/>
                  </a:cubicBezTo>
                  <a:cubicBezTo>
                    <a:pt x="4" y="129"/>
                    <a:pt x="4" y="129"/>
                    <a:pt x="4" y="129"/>
                  </a:cubicBezTo>
                  <a:cubicBezTo>
                    <a:pt x="2" y="128"/>
                    <a:pt x="2" y="128"/>
                    <a:pt x="2" y="128"/>
                  </a:cubicBezTo>
                  <a:cubicBezTo>
                    <a:pt x="1" y="127"/>
                    <a:pt x="1" y="127"/>
                    <a:pt x="1" y="127"/>
                  </a:cubicBezTo>
                  <a:moveTo>
                    <a:pt x="212" y="0"/>
                  </a:moveTo>
                  <a:cubicBezTo>
                    <a:pt x="70" y="79"/>
                    <a:pt x="70" y="79"/>
                    <a:pt x="70" y="79"/>
                  </a:cubicBezTo>
                  <a:cubicBezTo>
                    <a:pt x="69" y="80"/>
                    <a:pt x="69" y="80"/>
                    <a:pt x="69" y="80"/>
                  </a:cubicBezTo>
                  <a:cubicBezTo>
                    <a:pt x="21" y="106"/>
                    <a:pt x="21" y="106"/>
                    <a:pt x="21" y="106"/>
                  </a:cubicBezTo>
                  <a:cubicBezTo>
                    <a:pt x="20" y="107"/>
                    <a:pt x="20" y="107"/>
                    <a:pt x="20" y="107"/>
                  </a:cubicBezTo>
                  <a:cubicBezTo>
                    <a:pt x="3" y="116"/>
                    <a:pt x="3" y="116"/>
                    <a:pt x="3" y="116"/>
                  </a:cubicBezTo>
                  <a:cubicBezTo>
                    <a:pt x="3" y="117"/>
                    <a:pt x="3" y="118"/>
                    <a:pt x="3" y="118"/>
                  </a:cubicBezTo>
                  <a:cubicBezTo>
                    <a:pt x="20" y="109"/>
                    <a:pt x="20" y="109"/>
                    <a:pt x="20" y="109"/>
                  </a:cubicBezTo>
                  <a:cubicBezTo>
                    <a:pt x="22" y="108"/>
                    <a:pt x="22" y="108"/>
                    <a:pt x="22" y="108"/>
                  </a:cubicBezTo>
                  <a:cubicBezTo>
                    <a:pt x="69" y="82"/>
                    <a:pt x="69" y="82"/>
                    <a:pt x="69" y="82"/>
                  </a:cubicBezTo>
                  <a:cubicBezTo>
                    <a:pt x="70" y="81"/>
                    <a:pt x="70" y="81"/>
                    <a:pt x="70" y="81"/>
                  </a:cubicBezTo>
                  <a:cubicBezTo>
                    <a:pt x="212" y="2"/>
                    <a:pt x="212" y="2"/>
                    <a:pt x="212" y="2"/>
                  </a:cubicBezTo>
                  <a:cubicBezTo>
                    <a:pt x="212" y="0"/>
                    <a:pt x="212" y="0"/>
                    <a:pt x="2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7" name="Freeform 87"/>
            <p:cNvSpPr>
              <a:spLocks/>
            </p:cNvSpPr>
            <p:nvPr/>
          </p:nvSpPr>
          <p:spPr bwMode="auto">
            <a:xfrm>
              <a:off x="7981948" y="3340637"/>
              <a:ext cx="109134" cy="97585"/>
            </a:xfrm>
            <a:custGeom>
              <a:avLst/>
              <a:gdLst>
                <a:gd name="T0" fmla="*/ 13 w 26"/>
                <a:gd name="T1" fmla="*/ 0 h 25"/>
                <a:gd name="T2" fmla="*/ 9 w 26"/>
                <a:gd name="T3" fmla="*/ 0 h 25"/>
                <a:gd name="T4" fmla="*/ 6 w 26"/>
                <a:gd name="T5" fmla="*/ 2 h 25"/>
                <a:gd name="T6" fmla="*/ 0 w 26"/>
                <a:gd name="T7" fmla="*/ 12 h 25"/>
                <a:gd name="T8" fmla="*/ 4 w 26"/>
                <a:gd name="T9" fmla="*/ 21 h 25"/>
                <a:gd name="T10" fmla="*/ 5 w 26"/>
                <a:gd name="T11" fmla="*/ 23 h 25"/>
                <a:gd name="T12" fmla="*/ 7 w 26"/>
                <a:gd name="T13" fmla="*/ 24 h 25"/>
                <a:gd name="T14" fmla="*/ 9 w 26"/>
                <a:gd name="T15" fmla="*/ 24 h 25"/>
                <a:gd name="T16" fmla="*/ 10 w 26"/>
                <a:gd name="T17" fmla="*/ 25 h 25"/>
                <a:gd name="T18" fmla="*/ 12 w 26"/>
                <a:gd name="T19" fmla="*/ 25 h 25"/>
                <a:gd name="T20" fmla="*/ 13 w 26"/>
                <a:gd name="T21" fmla="*/ 25 h 25"/>
                <a:gd name="T22" fmla="*/ 13 w 26"/>
                <a:gd name="T23" fmla="*/ 25 h 25"/>
                <a:gd name="T24" fmla="*/ 16 w 26"/>
                <a:gd name="T25" fmla="*/ 25 h 25"/>
                <a:gd name="T26" fmla="*/ 18 w 26"/>
                <a:gd name="T27" fmla="*/ 24 h 25"/>
                <a:gd name="T28" fmla="*/ 19 w 26"/>
                <a:gd name="T29" fmla="*/ 23 h 25"/>
                <a:gd name="T30" fmla="*/ 21 w 26"/>
                <a:gd name="T31" fmla="*/ 22 h 25"/>
                <a:gd name="T32" fmla="*/ 26 w 26"/>
                <a:gd name="T33" fmla="*/ 12 h 25"/>
                <a:gd name="T34" fmla="*/ 26 w 26"/>
                <a:gd name="T35" fmla="*/ 12 h 25"/>
                <a:gd name="T36" fmla="*/ 25 w 26"/>
                <a:gd name="T37" fmla="*/ 10 h 25"/>
                <a:gd name="T38" fmla="*/ 25 w 26"/>
                <a:gd name="T39" fmla="*/ 8 h 25"/>
                <a:gd name="T40" fmla="*/ 22 w 26"/>
                <a:gd name="T41" fmla="*/ 3 h 25"/>
                <a:gd name="T42" fmla="*/ 19 w 26"/>
                <a:gd name="T43" fmla="*/ 1 h 25"/>
                <a:gd name="T44" fmla="*/ 18 w 26"/>
                <a:gd name="T45" fmla="*/ 1 h 25"/>
                <a:gd name="T46" fmla="*/ 13 w 26"/>
                <a:gd name="T4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5">
                  <a:moveTo>
                    <a:pt x="13" y="0"/>
                  </a:moveTo>
                  <a:cubicBezTo>
                    <a:pt x="11" y="0"/>
                    <a:pt x="10" y="0"/>
                    <a:pt x="9" y="0"/>
                  </a:cubicBezTo>
                  <a:cubicBezTo>
                    <a:pt x="8" y="1"/>
                    <a:pt x="7" y="1"/>
                    <a:pt x="6" y="2"/>
                  </a:cubicBezTo>
                  <a:cubicBezTo>
                    <a:pt x="2" y="4"/>
                    <a:pt x="0" y="8"/>
                    <a:pt x="0" y="12"/>
                  </a:cubicBezTo>
                  <a:cubicBezTo>
                    <a:pt x="0" y="16"/>
                    <a:pt x="2" y="19"/>
                    <a:pt x="4" y="21"/>
                  </a:cubicBezTo>
                  <a:cubicBezTo>
                    <a:pt x="4" y="22"/>
                    <a:pt x="5" y="22"/>
                    <a:pt x="5" y="23"/>
                  </a:cubicBezTo>
                  <a:cubicBezTo>
                    <a:pt x="6" y="23"/>
                    <a:pt x="7" y="23"/>
                    <a:pt x="7" y="24"/>
                  </a:cubicBezTo>
                  <a:cubicBezTo>
                    <a:pt x="8" y="24"/>
                    <a:pt x="8" y="24"/>
                    <a:pt x="9" y="24"/>
                  </a:cubicBezTo>
                  <a:cubicBezTo>
                    <a:pt x="9" y="25"/>
                    <a:pt x="10" y="25"/>
                    <a:pt x="10" y="25"/>
                  </a:cubicBezTo>
                  <a:cubicBezTo>
                    <a:pt x="11" y="25"/>
                    <a:pt x="11" y="25"/>
                    <a:pt x="12" y="25"/>
                  </a:cubicBezTo>
                  <a:cubicBezTo>
                    <a:pt x="12" y="25"/>
                    <a:pt x="13" y="25"/>
                    <a:pt x="13" y="25"/>
                  </a:cubicBezTo>
                  <a:cubicBezTo>
                    <a:pt x="13" y="25"/>
                    <a:pt x="13" y="25"/>
                    <a:pt x="13" y="25"/>
                  </a:cubicBezTo>
                  <a:cubicBezTo>
                    <a:pt x="14" y="25"/>
                    <a:pt x="15" y="25"/>
                    <a:pt x="16" y="25"/>
                  </a:cubicBezTo>
                  <a:cubicBezTo>
                    <a:pt x="17" y="25"/>
                    <a:pt x="18" y="24"/>
                    <a:pt x="18" y="24"/>
                  </a:cubicBezTo>
                  <a:cubicBezTo>
                    <a:pt x="19" y="24"/>
                    <a:pt x="19" y="24"/>
                    <a:pt x="19" y="23"/>
                  </a:cubicBezTo>
                  <a:cubicBezTo>
                    <a:pt x="20" y="23"/>
                    <a:pt x="20" y="23"/>
                    <a:pt x="21" y="22"/>
                  </a:cubicBezTo>
                  <a:cubicBezTo>
                    <a:pt x="24" y="20"/>
                    <a:pt x="26" y="16"/>
                    <a:pt x="26" y="12"/>
                  </a:cubicBezTo>
                  <a:cubicBezTo>
                    <a:pt x="26" y="12"/>
                    <a:pt x="26" y="12"/>
                    <a:pt x="26" y="12"/>
                  </a:cubicBezTo>
                  <a:cubicBezTo>
                    <a:pt x="25" y="11"/>
                    <a:pt x="25" y="10"/>
                    <a:pt x="25" y="10"/>
                  </a:cubicBezTo>
                  <a:cubicBezTo>
                    <a:pt x="25" y="9"/>
                    <a:pt x="25" y="8"/>
                    <a:pt x="25" y="8"/>
                  </a:cubicBezTo>
                  <a:cubicBezTo>
                    <a:pt x="24" y="6"/>
                    <a:pt x="23" y="5"/>
                    <a:pt x="22" y="3"/>
                  </a:cubicBezTo>
                  <a:cubicBezTo>
                    <a:pt x="21" y="3"/>
                    <a:pt x="20" y="2"/>
                    <a:pt x="19" y="1"/>
                  </a:cubicBezTo>
                  <a:cubicBezTo>
                    <a:pt x="19" y="1"/>
                    <a:pt x="18" y="1"/>
                    <a:pt x="18" y="1"/>
                  </a:cubicBezTo>
                  <a:cubicBezTo>
                    <a:pt x="16"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8" name="Freeform 122"/>
            <p:cNvSpPr>
              <a:spLocks/>
            </p:cNvSpPr>
            <p:nvPr/>
          </p:nvSpPr>
          <p:spPr bwMode="auto">
            <a:xfrm>
              <a:off x="7303889" y="3101551"/>
              <a:ext cx="42937" cy="35782"/>
            </a:xfrm>
            <a:custGeom>
              <a:avLst/>
              <a:gdLst>
                <a:gd name="T0" fmla="*/ 5 w 10"/>
                <a:gd name="T1" fmla="*/ 0 h 9"/>
                <a:gd name="T2" fmla="*/ 0 w 10"/>
                <a:gd name="T3" fmla="*/ 5 h 9"/>
                <a:gd name="T4" fmla="*/ 4 w 10"/>
                <a:gd name="T5" fmla="*/ 9 h 9"/>
                <a:gd name="T6" fmla="*/ 5 w 10"/>
                <a:gd name="T7" fmla="*/ 9 h 9"/>
                <a:gd name="T8" fmla="*/ 6 w 10"/>
                <a:gd name="T9" fmla="*/ 9 h 9"/>
                <a:gd name="T10" fmla="*/ 10 w 10"/>
                <a:gd name="T11" fmla="*/ 5 h 9"/>
                <a:gd name="T12" fmla="*/ 10 w 10"/>
                <a:gd name="T13" fmla="*/ 4 h 9"/>
                <a:gd name="T14" fmla="*/ 9 w 10"/>
                <a:gd name="T15" fmla="*/ 2 h 9"/>
                <a:gd name="T16" fmla="*/ 5 w 10"/>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0"/>
                  </a:moveTo>
                  <a:cubicBezTo>
                    <a:pt x="3" y="0"/>
                    <a:pt x="0" y="2"/>
                    <a:pt x="0" y="5"/>
                  </a:cubicBezTo>
                  <a:cubicBezTo>
                    <a:pt x="0" y="7"/>
                    <a:pt x="2" y="9"/>
                    <a:pt x="4" y="9"/>
                  </a:cubicBezTo>
                  <a:cubicBezTo>
                    <a:pt x="4" y="9"/>
                    <a:pt x="5" y="9"/>
                    <a:pt x="5" y="9"/>
                  </a:cubicBezTo>
                  <a:cubicBezTo>
                    <a:pt x="5" y="9"/>
                    <a:pt x="6" y="9"/>
                    <a:pt x="6" y="9"/>
                  </a:cubicBezTo>
                  <a:cubicBezTo>
                    <a:pt x="8" y="9"/>
                    <a:pt x="10" y="7"/>
                    <a:pt x="10" y="5"/>
                  </a:cubicBezTo>
                  <a:cubicBezTo>
                    <a:pt x="10" y="4"/>
                    <a:pt x="10" y="4"/>
                    <a:pt x="10" y="4"/>
                  </a:cubicBezTo>
                  <a:cubicBezTo>
                    <a:pt x="10" y="4"/>
                    <a:pt x="10" y="3"/>
                    <a:pt x="9" y="2"/>
                  </a:cubicBezTo>
                  <a:cubicBezTo>
                    <a:pt x="9" y="1"/>
                    <a:pt x="7" y="0"/>
                    <a:pt x="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grpSp>
      <p:sp>
        <p:nvSpPr>
          <p:cNvPr id="61" name="矩形 60"/>
          <p:cNvSpPr/>
          <p:nvPr/>
        </p:nvSpPr>
        <p:spPr>
          <a:xfrm>
            <a:off x="5988440" y="2912874"/>
            <a:ext cx="2669621" cy="584775"/>
          </a:xfrm>
          <a:prstGeom prst="rect">
            <a:avLst/>
          </a:prstGeom>
          <a:solidFill>
            <a:srgbClr val="3ABFC4"/>
          </a:solidFill>
        </p:spPr>
        <p:txBody>
          <a:bodyPr wrap="square">
            <a:spAutoFit/>
          </a:bodyPr>
          <a:lstStyle/>
          <a:p>
            <a:pPr algn="ctr"/>
            <a:r>
              <a:rPr kumimoji="1" lang="zh-CN" altLang="en-US" sz="3200" dirty="0">
                <a:solidFill>
                  <a:schemeClr val="bg1"/>
                </a:solidFill>
                <a:effectLst>
                  <a:innerShdw blurRad="63500" dist="50800" dir="16200000">
                    <a:prstClr val="black">
                      <a:alpha val="30000"/>
                    </a:prstClr>
                  </a:innerShdw>
                </a:effectLst>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拓展内部信息</a:t>
            </a:r>
          </a:p>
        </p:txBody>
      </p:sp>
    </p:spTree>
    <p:extLst>
      <p:ext uri="{BB962C8B-B14F-4D97-AF65-F5344CB8AC3E}">
        <p14:creationId xmlns:p14="http://schemas.microsoft.com/office/powerpoint/2010/main" val="335874429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53" presetClass="entr" presetSubtype="16" fill="hold" grpId="0" nodeType="withEffect">
                                  <p:stCondLst>
                                    <p:cond delay="750"/>
                                  </p:stCondLst>
                                  <p:childTnLst>
                                    <p:set>
                                      <p:cBhvr>
                                        <p:cTn id="12" dur="1" fill="hold">
                                          <p:stCondLst>
                                            <p:cond delay="0"/>
                                          </p:stCondLst>
                                        </p:cTn>
                                        <p:tgtEl>
                                          <p:spTgt spid="250"/>
                                        </p:tgtEl>
                                        <p:attrNameLst>
                                          <p:attrName>style.visibility</p:attrName>
                                        </p:attrNameLst>
                                      </p:cBhvr>
                                      <p:to>
                                        <p:strVal val="visible"/>
                                      </p:to>
                                    </p:set>
                                    <p:anim calcmode="lin" valueType="num">
                                      <p:cBhvr>
                                        <p:cTn id="13" dur="750" fill="hold"/>
                                        <p:tgtEl>
                                          <p:spTgt spid="250"/>
                                        </p:tgtEl>
                                        <p:attrNameLst>
                                          <p:attrName>ppt_w</p:attrName>
                                        </p:attrNameLst>
                                      </p:cBhvr>
                                      <p:tavLst>
                                        <p:tav tm="0">
                                          <p:val>
                                            <p:fltVal val="0"/>
                                          </p:val>
                                        </p:tav>
                                        <p:tav tm="100000">
                                          <p:val>
                                            <p:strVal val="#ppt_w"/>
                                          </p:val>
                                        </p:tav>
                                      </p:tavLst>
                                    </p:anim>
                                    <p:anim calcmode="lin" valueType="num">
                                      <p:cBhvr>
                                        <p:cTn id="14" dur="750" fill="hold"/>
                                        <p:tgtEl>
                                          <p:spTgt spid="250"/>
                                        </p:tgtEl>
                                        <p:attrNameLst>
                                          <p:attrName>ppt_h</p:attrName>
                                        </p:attrNameLst>
                                      </p:cBhvr>
                                      <p:tavLst>
                                        <p:tav tm="0">
                                          <p:val>
                                            <p:fltVal val="0"/>
                                          </p:val>
                                        </p:tav>
                                        <p:tav tm="100000">
                                          <p:val>
                                            <p:strVal val="#ppt_h"/>
                                          </p:val>
                                        </p:tav>
                                      </p:tavLst>
                                    </p:anim>
                                    <p:animEffect transition="in" filter="fade">
                                      <p:cBhvr>
                                        <p:cTn id="15" dur="750"/>
                                        <p:tgtEl>
                                          <p:spTgt spid="250"/>
                                        </p:tgtEl>
                                      </p:cBhvr>
                                    </p:animEffect>
                                  </p:childTnLst>
                                </p:cTn>
                              </p:par>
                              <p:par>
                                <p:cTn id="16" presetID="53" presetClass="entr" presetSubtype="16" fill="hold" grpId="0" nodeType="withEffect">
                                  <p:stCondLst>
                                    <p:cond delay="750"/>
                                  </p:stCondLst>
                                  <p:childTnLst>
                                    <p:set>
                                      <p:cBhvr>
                                        <p:cTn id="17" dur="1" fill="hold">
                                          <p:stCondLst>
                                            <p:cond delay="0"/>
                                          </p:stCondLst>
                                        </p:cTn>
                                        <p:tgtEl>
                                          <p:spTgt spid="264"/>
                                        </p:tgtEl>
                                        <p:attrNameLst>
                                          <p:attrName>style.visibility</p:attrName>
                                        </p:attrNameLst>
                                      </p:cBhvr>
                                      <p:to>
                                        <p:strVal val="visible"/>
                                      </p:to>
                                    </p:set>
                                    <p:anim calcmode="lin" valueType="num">
                                      <p:cBhvr>
                                        <p:cTn id="18" dur="750" fill="hold"/>
                                        <p:tgtEl>
                                          <p:spTgt spid="264"/>
                                        </p:tgtEl>
                                        <p:attrNameLst>
                                          <p:attrName>ppt_w</p:attrName>
                                        </p:attrNameLst>
                                      </p:cBhvr>
                                      <p:tavLst>
                                        <p:tav tm="0">
                                          <p:val>
                                            <p:fltVal val="0"/>
                                          </p:val>
                                        </p:tav>
                                        <p:tav tm="100000">
                                          <p:val>
                                            <p:strVal val="#ppt_w"/>
                                          </p:val>
                                        </p:tav>
                                      </p:tavLst>
                                    </p:anim>
                                    <p:anim calcmode="lin" valueType="num">
                                      <p:cBhvr>
                                        <p:cTn id="19" dur="750" fill="hold"/>
                                        <p:tgtEl>
                                          <p:spTgt spid="264"/>
                                        </p:tgtEl>
                                        <p:attrNameLst>
                                          <p:attrName>ppt_h</p:attrName>
                                        </p:attrNameLst>
                                      </p:cBhvr>
                                      <p:tavLst>
                                        <p:tav tm="0">
                                          <p:val>
                                            <p:fltVal val="0"/>
                                          </p:val>
                                        </p:tav>
                                        <p:tav tm="100000">
                                          <p:val>
                                            <p:strVal val="#ppt_h"/>
                                          </p:val>
                                        </p:tav>
                                      </p:tavLst>
                                    </p:anim>
                                    <p:animEffect transition="in" filter="fade">
                                      <p:cBhvr>
                                        <p:cTn id="20" dur="750"/>
                                        <p:tgtEl>
                                          <p:spTgt spid="264"/>
                                        </p:tgtEl>
                                      </p:cBhvr>
                                    </p:animEffect>
                                  </p:childTnLst>
                                </p:cTn>
                              </p:par>
                              <p:par>
                                <p:cTn id="21" presetID="53" presetClass="entr" presetSubtype="16" fill="hold" grpId="0" nodeType="withEffect">
                                  <p:stCondLst>
                                    <p:cond delay="750"/>
                                  </p:stCondLst>
                                  <p:childTnLst>
                                    <p:set>
                                      <p:cBhvr>
                                        <p:cTn id="22" dur="1" fill="hold">
                                          <p:stCondLst>
                                            <p:cond delay="0"/>
                                          </p:stCondLst>
                                        </p:cTn>
                                        <p:tgtEl>
                                          <p:spTgt spid="266"/>
                                        </p:tgtEl>
                                        <p:attrNameLst>
                                          <p:attrName>style.visibility</p:attrName>
                                        </p:attrNameLst>
                                      </p:cBhvr>
                                      <p:to>
                                        <p:strVal val="visible"/>
                                      </p:to>
                                    </p:set>
                                    <p:anim calcmode="lin" valueType="num">
                                      <p:cBhvr>
                                        <p:cTn id="23" dur="750" fill="hold"/>
                                        <p:tgtEl>
                                          <p:spTgt spid="266"/>
                                        </p:tgtEl>
                                        <p:attrNameLst>
                                          <p:attrName>ppt_w</p:attrName>
                                        </p:attrNameLst>
                                      </p:cBhvr>
                                      <p:tavLst>
                                        <p:tav tm="0">
                                          <p:val>
                                            <p:fltVal val="0"/>
                                          </p:val>
                                        </p:tav>
                                        <p:tav tm="100000">
                                          <p:val>
                                            <p:strVal val="#ppt_w"/>
                                          </p:val>
                                        </p:tav>
                                      </p:tavLst>
                                    </p:anim>
                                    <p:anim calcmode="lin" valueType="num">
                                      <p:cBhvr>
                                        <p:cTn id="24" dur="750" fill="hold"/>
                                        <p:tgtEl>
                                          <p:spTgt spid="266"/>
                                        </p:tgtEl>
                                        <p:attrNameLst>
                                          <p:attrName>ppt_h</p:attrName>
                                        </p:attrNameLst>
                                      </p:cBhvr>
                                      <p:tavLst>
                                        <p:tav tm="0">
                                          <p:val>
                                            <p:fltVal val="0"/>
                                          </p:val>
                                        </p:tav>
                                        <p:tav tm="100000">
                                          <p:val>
                                            <p:strVal val="#ppt_h"/>
                                          </p:val>
                                        </p:tav>
                                      </p:tavLst>
                                    </p:anim>
                                    <p:animEffect transition="in" filter="fade">
                                      <p:cBhvr>
                                        <p:cTn id="25" dur="750"/>
                                        <p:tgtEl>
                                          <p:spTgt spid="266"/>
                                        </p:tgtEl>
                                      </p:cBhvr>
                                    </p:animEffect>
                                  </p:childTnLst>
                                </p:cTn>
                              </p:par>
                              <p:par>
                                <p:cTn id="26" presetID="53" presetClass="entr" presetSubtype="16" fill="hold" grpId="0" nodeType="withEffect">
                                  <p:stCondLst>
                                    <p:cond delay="750"/>
                                  </p:stCondLst>
                                  <p:childTnLst>
                                    <p:set>
                                      <p:cBhvr>
                                        <p:cTn id="27" dur="1" fill="hold">
                                          <p:stCondLst>
                                            <p:cond delay="0"/>
                                          </p:stCondLst>
                                        </p:cTn>
                                        <p:tgtEl>
                                          <p:spTgt spid="267"/>
                                        </p:tgtEl>
                                        <p:attrNameLst>
                                          <p:attrName>style.visibility</p:attrName>
                                        </p:attrNameLst>
                                      </p:cBhvr>
                                      <p:to>
                                        <p:strVal val="visible"/>
                                      </p:to>
                                    </p:set>
                                    <p:anim calcmode="lin" valueType="num">
                                      <p:cBhvr>
                                        <p:cTn id="28" dur="750" fill="hold"/>
                                        <p:tgtEl>
                                          <p:spTgt spid="267"/>
                                        </p:tgtEl>
                                        <p:attrNameLst>
                                          <p:attrName>ppt_w</p:attrName>
                                        </p:attrNameLst>
                                      </p:cBhvr>
                                      <p:tavLst>
                                        <p:tav tm="0">
                                          <p:val>
                                            <p:fltVal val="0"/>
                                          </p:val>
                                        </p:tav>
                                        <p:tav tm="100000">
                                          <p:val>
                                            <p:strVal val="#ppt_w"/>
                                          </p:val>
                                        </p:tav>
                                      </p:tavLst>
                                    </p:anim>
                                    <p:anim calcmode="lin" valueType="num">
                                      <p:cBhvr>
                                        <p:cTn id="29" dur="750" fill="hold"/>
                                        <p:tgtEl>
                                          <p:spTgt spid="267"/>
                                        </p:tgtEl>
                                        <p:attrNameLst>
                                          <p:attrName>ppt_h</p:attrName>
                                        </p:attrNameLst>
                                      </p:cBhvr>
                                      <p:tavLst>
                                        <p:tav tm="0">
                                          <p:val>
                                            <p:fltVal val="0"/>
                                          </p:val>
                                        </p:tav>
                                        <p:tav tm="100000">
                                          <p:val>
                                            <p:strVal val="#ppt_h"/>
                                          </p:val>
                                        </p:tav>
                                      </p:tavLst>
                                    </p:anim>
                                    <p:animEffect transition="in" filter="fade">
                                      <p:cBhvr>
                                        <p:cTn id="30" dur="750"/>
                                        <p:tgtEl>
                                          <p:spTgt spid="267"/>
                                        </p:tgtEl>
                                      </p:cBhvr>
                                    </p:animEffect>
                                  </p:childTnLst>
                                </p:cTn>
                              </p:par>
                              <p:par>
                                <p:cTn id="31" presetID="10"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500"/>
                                        <p:tgtEl>
                                          <p:spTgt spid="75"/>
                                        </p:tgtEl>
                                      </p:cBhvr>
                                    </p:animEffect>
                                  </p:childTnLst>
                                </p:cTn>
                              </p:par>
                              <p:par>
                                <p:cTn id="34" presetID="42" presetClass="path" presetSubtype="0" decel="30000" fill="hold" nodeType="withEffect">
                                  <p:stCondLst>
                                    <p:cond delay="0"/>
                                  </p:stCondLst>
                                  <p:childTnLst>
                                    <p:animMotion origin="layout" path="M 0 -0.03982 L 0 0.14815 " pathEditMode="relative" rAng="0" ptsTypes="AA">
                                      <p:cBhvr>
                                        <p:cTn id="35" dur="750" spd="-100000" fill="hold"/>
                                        <p:tgtEl>
                                          <p:spTgt spid="75"/>
                                        </p:tgtEl>
                                        <p:attrNameLst>
                                          <p:attrName>ppt_x</p:attrName>
                                          <p:attrName>ppt_y</p:attrName>
                                        </p:attrNameLst>
                                      </p:cBhvr>
                                      <p:rCtr x="0" y="9398"/>
                                    </p:animMotion>
                                  </p:childTnLst>
                                </p:cTn>
                              </p:par>
                              <p:par>
                                <p:cTn id="36" presetID="42" presetClass="path" presetSubtype="0" accel="30000" decel="30000" fill="hold" nodeType="withEffect">
                                  <p:stCondLst>
                                    <p:cond delay="750"/>
                                  </p:stCondLst>
                                  <p:childTnLst>
                                    <p:animMotion origin="layout" path="M 0 -0.03982 L 0 2.22222E-6 " pathEditMode="relative" rAng="0" ptsTypes="AA">
                                      <p:cBhvr>
                                        <p:cTn id="37" dur="750" fill="hold"/>
                                        <p:tgtEl>
                                          <p:spTgt spid="75"/>
                                        </p:tgtEl>
                                        <p:attrNameLst>
                                          <p:attrName>ppt_x</p:attrName>
                                          <p:attrName>ppt_y</p:attrName>
                                        </p:attrNameLst>
                                      </p:cBhvr>
                                      <p:rCtr x="0"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64" grpId="0" animBg="1"/>
      <p:bldP spid="266" grpId="0" animBg="1"/>
      <p:bldP spid="267" grpId="0" animBg="1"/>
      <p:bldP spid="51" grpId="0"/>
      <p:bldP spid="6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199861" y="716170"/>
            <a:ext cx="2776722" cy="523220"/>
          </a:xfrm>
          <a:prstGeom prst="rect">
            <a:avLst/>
          </a:prstGeom>
          <a:noFill/>
        </p:spPr>
        <p:txBody>
          <a:bodyPr wrap="none" rtlCol="0">
            <a:spAutoFit/>
          </a:bodyPr>
          <a:lstStyle/>
          <a:p>
            <a:r>
              <a:rPr lang="en-US" altLang="zh-CN" sz="28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Joint model</a:t>
            </a:r>
            <a:endPar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9" name="文本框 28"/>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02</a:t>
            </a:r>
            <a:endParaRPr lang="zh-CN" altLang="en-US" sz="6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30" name="直接连接符 29"/>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rotWithShape="1">
          <a:blip r:embed="rId3"/>
          <a:srcRect b="20841"/>
          <a:stretch/>
        </p:blipFill>
        <p:spPr>
          <a:xfrm>
            <a:off x="5618374" y="811546"/>
            <a:ext cx="5806863" cy="5956898"/>
          </a:xfrm>
          <a:prstGeom prst="rect">
            <a:avLst/>
          </a:prstGeom>
        </p:spPr>
      </p:pic>
      <p:pic>
        <p:nvPicPr>
          <p:cNvPr id="7" name="图片 6"/>
          <p:cNvPicPr>
            <a:picLocks noChangeAspect="1"/>
          </p:cNvPicPr>
          <p:nvPr/>
        </p:nvPicPr>
        <p:blipFill>
          <a:blip r:embed="rId4"/>
          <a:stretch>
            <a:fillRect/>
          </a:stretch>
        </p:blipFill>
        <p:spPr>
          <a:xfrm>
            <a:off x="1199861" y="2042625"/>
            <a:ext cx="3214370" cy="529590"/>
          </a:xfrm>
          <a:prstGeom prst="rect">
            <a:avLst/>
          </a:prstGeom>
        </p:spPr>
      </p:pic>
      <p:pic>
        <p:nvPicPr>
          <p:cNvPr id="8" name="图片 7"/>
          <p:cNvPicPr>
            <a:picLocks noChangeAspect="1"/>
          </p:cNvPicPr>
          <p:nvPr/>
        </p:nvPicPr>
        <p:blipFill>
          <a:blip r:embed="rId5"/>
          <a:stretch>
            <a:fillRect/>
          </a:stretch>
        </p:blipFill>
        <p:spPr>
          <a:xfrm>
            <a:off x="1199861" y="2913845"/>
            <a:ext cx="3215005" cy="2810510"/>
          </a:xfrm>
          <a:prstGeom prst="rect">
            <a:avLst/>
          </a:prstGeom>
        </p:spPr>
      </p:pic>
    </p:spTree>
    <p:extLst>
      <p:ext uri="{BB962C8B-B14F-4D97-AF65-F5344CB8AC3E}">
        <p14:creationId xmlns:p14="http://schemas.microsoft.com/office/powerpoint/2010/main" val="3282862518"/>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199861" y="716170"/>
            <a:ext cx="2541080" cy="523220"/>
          </a:xfrm>
          <a:prstGeom prst="rect">
            <a:avLst/>
          </a:prstGeom>
          <a:noFill/>
        </p:spPr>
        <p:txBody>
          <a:bodyPr wrap="none" rtlCol="0">
            <a:spAutoFit/>
          </a:bodyPr>
          <a:lstStyle/>
          <a:p>
            <a:r>
              <a:rPr lang="en-US" altLang="zh-CN" sz="28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Slot-gated</a:t>
            </a:r>
            <a:endPar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9" name="文本框 28"/>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02</a:t>
            </a:r>
            <a:endParaRPr lang="zh-CN" altLang="en-US" sz="6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30" name="直接连接符 29"/>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rotWithShape="1">
          <a:blip r:embed="rId3"/>
          <a:srcRect r="49939" b="11575"/>
          <a:stretch/>
        </p:blipFill>
        <p:spPr>
          <a:xfrm>
            <a:off x="1134456" y="1663333"/>
            <a:ext cx="4449445" cy="4098925"/>
          </a:xfrm>
          <a:prstGeom prst="rect">
            <a:avLst/>
          </a:prstGeom>
        </p:spPr>
      </p:pic>
      <p:pic>
        <p:nvPicPr>
          <p:cNvPr id="7" name="图片 6"/>
          <p:cNvPicPr>
            <a:picLocks noChangeAspect="1"/>
          </p:cNvPicPr>
          <p:nvPr/>
        </p:nvPicPr>
        <p:blipFill>
          <a:blip r:embed="rId4"/>
          <a:stretch>
            <a:fillRect/>
          </a:stretch>
        </p:blipFill>
        <p:spPr>
          <a:xfrm>
            <a:off x="7349847" y="4653245"/>
            <a:ext cx="3552825" cy="504825"/>
          </a:xfrm>
          <a:prstGeom prst="rect">
            <a:avLst/>
          </a:prstGeom>
        </p:spPr>
      </p:pic>
      <p:pic>
        <p:nvPicPr>
          <p:cNvPr id="8" name="图片 7"/>
          <p:cNvPicPr>
            <a:picLocks noChangeAspect="1"/>
          </p:cNvPicPr>
          <p:nvPr/>
        </p:nvPicPr>
        <p:blipFill>
          <a:blip r:embed="rId5"/>
          <a:stretch>
            <a:fillRect/>
          </a:stretch>
        </p:blipFill>
        <p:spPr>
          <a:xfrm>
            <a:off x="7025045" y="5418088"/>
            <a:ext cx="4202430" cy="688340"/>
          </a:xfrm>
          <a:prstGeom prst="rect">
            <a:avLst/>
          </a:prstGeom>
        </p:spPr>
      </p:pic>
      <p:pic>
        <p:nvPicPr>
          <p:cNvPr id="10" name="图片 9"/>
          <p:cNvPicPr>
            <a:picLocks noChangeAspect="1"/>
          </p:cNvPicPr>
          <p:nvPr/>
        </p:nvPicPr>
        <p:blipFill>
          <a:blip r:embed="rId6"/>
          <a:stretch>
            <a:fillRect/>
          </a:stretch>
        </p:blipFill>
        <p:spPr>
          <a:xfrm>
            <a:off x="7466093" y="864739"/>
            <a:ext cx="3320332" cy="3508639"/>
          </a:xfrm>
          <a:prstGeom prst="rect">
            <a:avLst/>
          </a:prstGeom>
        </p:spPr>
      </p:pic>
    </p:spTree>
    <p:extLst>
      <p:ext uri="{BB962C8B-B14F-4D97-AF65-F5344CB8AC3E}">
        <p14:creationId xmlns:p14="http://schemas.microsoft.com/office/powerpoint/2010/main" val="432456372"/>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199860" y="716170"/>
            <a:ext cx="8575735" cy="707886"/>
          </a:xfrm>
          <a:prstGeom prst="rect">
            <a:avLst/>
          </a:prstGeom>
          <a:noFill/>
        </p:spPr>
        <p:txBody>
          <a:bodyPr wrap="square" rtlCol="0">
            <a:spAutoFit/>
          </a:bodyPr>
          <a:lstStyle/>
          <a:p>
            <a:r>
              <a:rPr lang="en-US" altLang="zh-CN" sz="20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A Novel Bi-directional Interrelated Model </a:t>
            </a:r>
            <a:endParaRPr lang="en-US" altLang="zh-CN" sz="20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a:p>
            <a:r>
              <a:rPr lang="en-US" altLang="zh-CN" sz="20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for </a:t>
            </a:r>
            <a:r>
              <a:rPr lang="en-US" altLang="zh-CN" sz="20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Joint Intent Detection </a:t>
            </a:r>
            <a:r>
              <a:rPr lang="en-US" altLang="zh-CN" sz="20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and Slot </a:t>
            </a:r>
            <a:r>
              <a:rPr lang="en-US" altLang="zh-CN" sz="20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Filling</a:t>
            </a:r>
            <a:endParaRPr lang="zh-CN" altLang="en-US" sz="20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9" name="文本框 28"/>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02</a:t>
            </a:r>
            <a:endParaRPr lang="zh-CN" altLang="en-US" sz="6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30" name="直接连接符 29"/>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 name="任意多边形: 形状 1"/>
          <p:cNvSpPr/>
          <p:nvPr/>
        </p:nvSpPr>
        <p:spPr>
          <a:xfrm>
            <a:off x="8391581" y="1782962"/>
            <a:ext cx="2156918" cy="3797878"/>
          </a:xfrm>
          <a:custGeom>
            <a:avLst/>
            <a:gdLst>
              <a:gd name="connsiteX0" fmla="*/ 891527 w 2493201"/>
              <a:gd name="connsiteY0" fmla="*/ 3885828 h 4390002"/>
              <a:gd name="connsiteX1" fmla="*/ 1334216 w 2493201"/>
              <a:gd name="connsiteY1" fmla="*/ 3885828 h 4390002"/>
              <a:gd name="connsiteX2" fmla="*/ 1334216 w 2493201"/>
              <a:gd name="connsiteY2" fmla="*/ 4390002 h 4390002"/>
              <a:gd name="connsiteX3" fmla="*/ 891527 w 2493201"/>
              <a:gd name="connsiteY3" fmla="*/ 4390002 h 4390002"/>
              <a:gd name="connsiteX4" fmla="*/ 1281954 w 2493201"/>
              <a:gd name="connsiteY4" fmla="*/ 0 h 4390002"/>
              <a:gd name="connsiteX5" fmla="*/ 2176556 w 2493201"/>
              <a:gd name="connsiteY5" fmla="*/ 298200 h 4390002"/>
              <a:gd name="connsiteX6" fmla="*/ 2493201 w 2493201"/>
              <a:gd name="connsiteY6" fmla="*/ 1134391 h 4390002"/>
              <a:gd name="connsiteX7" fmla="*/ 2424031 w 2493201"/>
              <a:gd name="connsiteY7" fmla="*/ 1577080 h 4390002"/>
              <a:gd name="connsiteX8" fmla="*/ 2231892 w 2493201"/>
              <a:gd name="connsiteY8" fmla="*/ 1929080 h 4390002"/>
              <a:gd name="connsiteX9" fmla="*/ 1823019 w 2493201"/>
              <a:gd name="connsiteY9" fmla="*/ 2314896 h 4390002"/>
              <a:gd name="connsiteX10" fmla="*/ 1491002 w 2493201"/>
              <a:gd name="connsiteY10" fmla="*/ 2625393 h 4390002"/>
              <a:gd name="connsiteX11" fmla="*/ 1346513 w 2493201"/>
              <a:gd name="connsiteY11" fmla="*/ 2889777 h 4390002"/>
              <a:gd name="connsiteX12" fmla="*/ 1306548 w 2493201"/>
              <a:gd name="connsiteY12" fmla="*/ 3042720 h 4390002"/>
              <a:gd name="connsiteX13" fmla="*/ 1291535 w 2493201"/>
              <a:gd name="connsiteY13" fmla="*/ 3208619 h 4390002"/>
              <a:gd name="connsiteX14" fmla="*/ 1294002 w 2493201"/>
              <a:gd name="connsiteY14" fmla="*/ 3208619 h 4390002"/>
              <a:gd name="connsiteX15" fmla="*/ 1294002 w 2493201"/>
              <a:gd name="connsiteY15" fmla="*/ 3479288 h 4390002"/>
              <a:gd name="connsiteX16" fmla="*/ 908802 w 2493201"/>
              <a:gd name="connsiteY16" fmla="*/ 3479288 h 4390002"/>
              <a:gd name="connsiteX17" fmla="*/ 908802 w 2493201"/>
              <a:gd name="connsiteY17" fmla="*/ 3212571 h 4390002"/>
              <a:gd name="connsiteX18" fmla="*/ 906898 w 2493201"/>
              <a:gd name="connsiteY18" fmla="*/ 3212571 h 4390002"/>
              <a:gd name="connsiteX19" fmla="*/ 1045239 w 2493201"/>
              <a:gd name="connsiteY19" fmla="*/ 2639227 h 4390002"/>
              <a:gd name="connsiteX20" fmla="*/ 1530967 w 2493201"/>
              <a:gd name="connsiteY20" fmla="*/ 2105848 h 4390002"/>
              <a:gd name="connsiteX21" fmla="*/ 1890652 w 2493201"/>
              <a:gd name="connsiteY21" fmla="*/ 1775368 h 4390002"/>
              <a:gd name="connsiteX22" fmla="*/ 2044364 w 2493201"/>
              <a:gd name="connsiteY22" fmla="*/ 1507910 h 4390002"/>
              <a:gd name="connsiteX23" fmla="*/ 2099700 w 2493201"/>
              <a:gd name="connsiteY23" fmla="*/ 1165133 h 4390002"/>
              <a:gd name="connsiteX24" fmla="*/ 1881429 w 2493201"/>
              <a:gd name="connsiteY24" fmla="*/ 547213 h 4390002"/>
              <a:gd name="connsiteX25" fmla="*/ 1275806 w 2493201"/>
              <a:gd name="connsiteY25" fmla="*/ 332017 h 4390002"/>
              <a:gd name="connsiteX26" fmla="*/ 670182 w 2493201"/>
              <a:gd name="connsiteY26" fmla="*/ 559510 h 4390002"/>
              <a:gd name="connsiteX27" fmla="*/ 408873 w 2493201"/>
              <a:gd name="connsiteY27" fmla="*/ 1192801 h 4390002"/>
              <a:gd name="connsiteX28" fmla="*/ 0 w 2493201"/>
              <a:gd name="connsiteY28" fmla="*/ 1168207 h 4390002"/>
              <a:gd name="connsiteX29" fmla="*/ 393502 w 2493201"/>
              <a:gd name="connsiteY29" fmla="*/ 316646 h 4390002"/>
              <a:gd name="connsiteX30" fmla="*/ 1281954 w 2493201"/>
              <a:gd name="connsiteY30" fmla="*/ 0 h 439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3201" h="4390002">
                <a:moveTo>
                  <a:pt x="891527" y="3885828"/>
                </a:moveTo>
                <a:lnTo>
                  <a:pt x="1334216" y="3885828"/>
                </a:lnTo>
                <a:lnTo>
                  <a:pt x="1334216" y="4390002"/>
                </a:lnTo>
                <a:lnTo>
                  <a:pt x="891527" y="4390002"/>
                </a:lnTo>
                <a:close/>
                <a:moveTo>
                  <a:pt x="1281954" y="0"/>
                </a:moveTo>
                <a:cubicBezTo>
                  <a:pt x="1667258" y="0"/>
                  <a:pt x="1965458" y="99400"/>
                  <a:pt x="2176556" y="298200"/>
                </a:cubicBezTo>
                <a:cubicBezTo>
                  <a:pt x="2387653" y="497000"/>
                  <a:pt x="2493201" y="775731"/>
                  <a:pt x="2493201" y="1134391"/>
                </a:cubicBezTo>
                <a:cubicBezTo>
                  <a:pt x="2493201" y="1300400"/>
                  <a:pt x="2470145" y="1447963"/>
                  <a:pt x="2424031" y="1577080"/>
                </a:cubicBezTo>
                <a:cubicBezTo>
                  <a:pt x="2377918" y="1706198"/>
                  <a:pt x="2313871" y="1823532"/>
                  <a:pt x="2231892" y="1929080"/>
                </a:cubicBezTo>
                <a:cubicBezTo>
                  <a:pt x="2149912" y="2034628"/>
                  <a:pt x="2013621" y="2163234"/>
                  <a:pt x="1823019" y="2314896"/>
                </a:cubicBezTo>
                <a:cubicBezTo>
                  <a:pt x="1663159" y="2441964"/>
                  <a:pt x="1552487" y="2545463"/>
                  <a:pt x="1491002" y="2625393"/>
                </a:cubicBezTo>
                <a:cubicBezTo>
                  <a:pt x="1429517" y="2705323"/>
                  <a:pt x="1381354" y="2793451"/>
                  <a:pt x="1346513" y="2889777"/>
                </a:cubicBezTo>
                <a:cubicBezTo>
                  <a:pt x="1329093" y="2937940"/>
                  <a:pt x="1315771" y="2988921"/>
                  <a:pt x="1306548" y="3042720"/>
                </a:cubicBezTo>
                <a:lnTo>
                  <a:pt x="1291535" y="3208619"/>
                </a:lnTo>
                <a:lnTo>
                  <a:pt x="1294002" y="3208619"/>
                </a:lnTo>
                <a:lnTo>
                  <a:pt x="1294002" y="3479288"/>
                </a:lnTo>
                <a:lnTo>
                  <a:pt x="908802" y="3479288"/>
                </a:lnTo>
                <a:lnTo>
                  <a:pt x="908802" y="3212571"/>
                </a:lnTo>
                <a:lnTo>
                  <a:pt x="906898" y="3212571"/>
                </a:lnTo>
                <a:cubicBezTo>
                  <a:pt x="910997" y="2999425"/>
                  <a:pt x="957111" y="2808310"/>
                  <a:pt x="1045239" y="2639227"/>
                </a:cubicBezTo>
                <a:cubicBezTo>
                  <a:pt x="1133366" y="2470144"/>
                  <a:pt x="1295276" y="2292351"/>
                  <a:pt x="1530967" y="2105848"/>
                </a:cubicBezTo>
                <a:cubicBezTo>
                  <a:pt x="1705174" y="1966483"/>
                  <a:pt x="1825069" y="1856323"/>
                  <a:pt x="1890652" y="1775368"/>
                </a:cubicBezTo>
                <a:cubicBezTo>
                  <a:pt x="1956236" y="1694414"/>
                  <a:pt x="2007473" y="1605261"/>
                  <a:pt x="2044364" y="1507910"/>
                </a:cubicBezTo>
                <a:cubicBezTo>
                  <a:pt x="2081254" y="1410559"/>
                  <a:pt x="2099700" y="1296301"/>
                  <a:pt x="2099700" y="1165133"/>
                </a:cubicBezTo>
                <a:cubicBezTo>
                  <a:pt x="2099700" y="896650"/>
                  <a:pt x="2026943" y="690677"/>
                  <a:pt x="1881429" y="547213"/>
                </a:cubicBezTo>
                <a:cubicBezTo>
                  <a:pt x="1735916" y="403749"/>
                  <a:pt x="1534041" y="332017"/>
                  <a:pt x="1275806" y="332017"/>
                </a:cubicBezTo>
                <a:cubicBezTo>
                  <a:pt x="1025768" y="332017"/>
                  <a:pt x="823894" y="407848"/>
                  <a:pt x="670182" y="559510"/>
                </a:cubicBezTo>
                <a:cubicBezTo>
                  <a:pt x="516471" y="711172"/>
                  <a:pt x="429368" y="922269"/>
                  <a:pt x="408873" y="1192801"/>
                </a:cubicBezTo>
                <a:lnTo>
                  <a:pt x="0" y="1168207"/>
                </a:lnTo>
                <a:cubicBezTo>
                  <a:pt x="34841" y="811597"/>
                  <a:pt x="166009" y="527743"/>
                  <a:pt x="393502" y="316646"/>
                </a:cubicBezTo>
                <a:cubicBezTo>
                  <a:pt x="620995" y="105549"/>
                  <a:pt x="917146" y="0"/>
                  <a:pt x="1281954" y="0"/>
                </a:cubicBezTo>
                <a:close/>
              </a:path>
            </a:pathLst>
          </a:custGeom>
          <a:solidFill>
            <a:schemeClr val="accent6">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tx1">
                  <a:lumMod val="85000"/>
                  <a:lumOff val="15000"/>
                </a:scheme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7" name="文本框 6"/>
          <p:cNvSpPr txBox="1"/>
          <p:nvPr/>
        </p:nvSpPr>
        <p:spPr>
          <a:xfrm>
            <a:off x="7619990" y="5763352"/>
            <a:ext cx="3481736" cy="506934"/>
          </a:xfrm>
          <a:prstGeom prst="rect">
            <a:avLst/>
          </a:prstGeom>
          <a:noFill/>
        </p:spPr>
        <p:txBody>
          <a:bodyPr wrap="square" rtlCol="0">
            <a:spAutoFit/>
          </a:bodyPr>
          <a:lstStyle/>
          <a:p>
            <a:pPr algn="ctr">
              <a:lnSpc>
                <a:spcPct val="120000"/>
              </a:lnSpc>
              <a:spcBef>
                <a:spcPts val="300"/>
              </a:spcBef>
              <a:spcAft>
                <a:spcPts val="300"/>
              </a:spcAft>
            </a:pPr>
            <a:r>
              <a:rPr lang="zh-CN" altLang="en-US" sz="2400" kern="100" dirty="0" smtClean="0">
                <a:solidFill>
                  <a:schemeClr val="accent6">
                    <a:lumMod val="100000"/>
                  </a:scheme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解决什么问题</a:t>
            </a:r>
            <a:endParaRPr lang="zh-CN" altLang="en-US" sz="2400" kern="100" dirty="0">
              <a:solidFill>
                <a:schemeClr val="accent6">
                  <a:lumMod val="100000"/>
                </a:scheme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 name="文本框 14"/>
          <p:cNvSpPr txBox="1"/>
          <p:nvPr/>
        </p:nvSpPr>
        <p:spPr>
          <a:xfrm>
            <a:off x="1535968" y="2197893"/>
            <a:ext cx="4450053" cy="2462213"/>
          </a:xfrm>
          <a:prstGeom prst="rect">
            <a:avLst/>
          </a:prstGeom>
          <a:noFill/>
        </p:spPr>
        <p:txBody>
          <a:bodyPr wrap="square" rtlCol="0">
            <a:spAutoFit/>
          </a:bodyPr>
          <a:lstStyle/>
          <a:p>
            <a:pPr marL="342900" indent="-342900">
              <a:lnSpc>
                <a:spcPct val="120000"/>
              </a:lnSpc>
              <a:spcBef>
                <a:spcPts val="300"/>
              </a:spcBef>
              <a:spcAft>
                <a:spcPts val="300"/>
              </a:spcAft>
              <a:buFont typeface="Wingdings" panose="05000000000000000000" pitchFamily="2" charset="2"/>
              <a:buChar char="p"/>
            </a:pPr>
            <a:r>
              <a:rPr lang="zh-CN" altLang="en-US"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解决原有模型中，联合解决</a:t>
            </a:r>
            <a:r>
              <a:rPr lang="en-US" altLang="zh-CN"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SF</a:t>
            </a:r>
            <a:r>
              <a:rPr lang="zh-CN" altLang="en-US"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和</a:t>
            </a:r>
            <a:r>
              <a:rPr lang="en-US" altLang="zh-CN"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ID</a:t>
            </a:r>
            <a:r>
              <a:rPr lang="zh-CN" altLang="en-US"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任务，仅仅是将部分信息从一个</a:t>
            </a: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任务（</a:t>
            </a:r>
            <a:r>
              <a:rPr lang="en-US" altLang="zh-CN"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ID</a:t>
            </a: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）输入</a:t>
            </a:r>
            <a:r>
              <a:rPr lang="zh-CN" altLang="en-US"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给另一个</a:t>
            </a: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任务（</a:t>
            </a:r>
            <a:r>
              <a:rPr lang="en-US" altLang="zh-CN"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SF</a:t>
            </a: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a:t>
            </a:r>
            <a:endParaRPr lang="en-US" altLang="zh-CN"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a:p>
            <a:pPr marL="342900" indent="-342900">
              <a:lnSpc>
                <a:spcPct val="120000"/>
              </a:lnSpc>
              <a:spcBef>
                <a:spcPts val="300"/>
              </a:spcBef>
              <a:spcAft>
                <a:spcPts val="300"/>
              </a:spcAft>
              <a:buFont typeface="Wingdings" panose="05000000000000000000" pitchFamily="2" charset="2"/>
              <a:buChar char="p"/>
            </a:pPr>
            <a:endParaRPr lang="en-US" altLang="zh-CN"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a:p>
            <a:pPr marL="342900" indent="-342900">
              <a:lnSpc>
                <a:spcPct val="120000"/>
              </a:lnSpc>
              <a:spcBef>
                <a:spcPts val="300"/>
              </a:spcBef>
              <a:spcAft>
                <a:spcPts val="300"/>
              </a:spcAft>
              <a:buFont typeface="Wingdings" panose="05000000000000000000" pitchFamily="2" charset="2"/>
              <a:buChar char="p"/>
            </a:pP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忽略了</a:t>
            </a:r>
            <a:r>
              <a:rPr lang="en-US" altLang="zh-CN"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SF</a:t>
            </a: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任务的信息同样对</a:t>
            </a:r>
            <a:r>
              <a:rPr lang="en-US" altLang="zh-CN"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ID</a:t>
            </a: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任务同样有用。</a:t>
            </a:r>
            <a:endParaRPr lang="en-US" altLang="zh-CN"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Tree>
    <p:extLst>
      <p:ext uri="{BB962C8B-B14F-4D97-AF65-F5344CB8AC3E}">
        <p14:creationId xmlns:p14="http://schemas.microsoft.com/office/powerpoint/2010/main" val="2745765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32" presetClass="emph" presetSubtype="0" fill="hold" grpId="1" nodeType="withEffect">
                                  <p:stCondLst>
                                    <p:cond delay="750"/>
                                  </p:stCondLst>
                                  <p:childTnLst>
                                    <p:animRot by="120000">
                                      <p:cBhvr>
                                        <p:cTn id="10" dur="75" fill="hold">
                                          <p:stCondLst>
                                            <p:cond delay="0"/>
                                          </p:stCondLst>
                                        </p:cTn>
                                        <p:tgtEl>
                                          <p:spTgt spid="6"/>
                                        </p:tgtEl>
                                        <p:attrNameLst>
                                          <p:attrName>r</p:attrName>
                                        </p:attrNameLst>
                                      </p:cBhvr>
                                    </p:animRot>
                                    <p:animRot by="-240000">
                                      <p:cBhvr>
                                        <p:cTn id="11" dur="150" fill="hold">
                                          <p:stCondLst>
                                            <p:cond delay="150"/>
                                          </p:stCondLst>
                                        </p:cTn>
                                        <p:tgtEl>
                                          <p:spTgt spid="6"/>
                                        </p:tgtEl>
                                        <p:attrNameLst>
                                          <p:attrName>r</p:attrName>
                                        </p:attrNameLst>
                                      </p:cBhvr>
                                    </p:animRot>
                                    <p:animRot by="240000">
                                      <p:cBhvr>
                                        <p:cTn id="12" dur="150" fill="hold">
                                          <p:stCondLst>
                                            <p:cond delay="300"/>
                                          </p:stCondLst>
                                        </p:cTn>
                                        <p:tgtEl>
                                          <p:spTgt spid="6"/>
                                        </p:tgtEl>
                                        <p:attrNameLst>
                                          <p:attrName>r</p:attrName>
                                        </p:attrNameLst>
                                      </p:cBhvr>
                                    </p:animRot>
                                    <p:animRot by="-240000">
                                      <p:cBhvr>
                                        <p:cTn id="13" dur="150" fill="hold">
                                          <p:stCondLst>
                                            <p:cond delay="450"/>
                                          </p:stCondLst>
                                        </p:cTn>
                                        <p:tgtEl>
                                          <p:spTgt spid="6"/>
                                        </p:tgtEl>
                                        <p:attrNameLst>
                                          <p:attrName>r</p:attrName>
                                        </p:attrNameLst>
                                      </p:cBhvr>
                                    </p:animRot>
                                    <p:animRot by="120000">
                                      <p:cBhvr>
                                        <p:cTn id="14" dur="150" fill="hold">
                                          <p:stCondLst>
                                            <p:cond delay="600"/>
                                          </p:stCondLst>
                                        </p:cTn>
                                        <p:tgtEl>
                                          <p:spTgt spid="6"/>
                                        </p:tgtEl>
                                        <p:attrNameLst>
                                          <p:attrName>r</p:attrName>
                                        </p:attrNameLst>
                                      </p:cBhvr>
                                    </p:animRot>
                                  </p:childTnLst>
                                </p:cTn>
                              </p:par>
                              <p:par>
                                <p:cTn id="15" presetID="2" presetClass="entr" presetSubtype="2"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750" fill="hold"/>
                                        <p:tgtEl>
                                          <p:spTgt spid="7"/>
                                        </p:tgtEl>
                                        <p:attrNameLst>
                                          <p:attrName>ppt_x</p:attrName>
                                        </p:attrNameLst>
                                      </p:cBhvr>
                                      <p:tavLst>
                                        <p:tav tm="0">
                                          <p:val>
                                            <p:strVal val="1+#ppt_w/2"/>
                                          </p:val>
                                        </p:tav>
                                        <p:tav tm="100000">
                                          <p:val>
                                            <p:strVal val="#ppt_x"/>
                                          </p:val>
                                        </p:tav>
                                      </p:tavLst>
                                    </p:anim>
                                    <p:anim calcmode="lin" valueType="num">
                                      <p:cBhvr additive="base">
                                        <p:cTn id="18" dur="750" fill="hold"/>
                                        <p:tgtEl>
                                          <p:spTgt spid="7"/>
                                        </p:tgtEl>
                                        <p:attrNameLst>
                                          <p:attrName>ppt_y</p:attrName>
                                        </p:attrNameLst>
                                      </p:cBhvr>
                                      <p:tavLst>
                                        <p:tav tm="0">
                                          <p:val>
                                            <p:strVal val="#ppt_y"/>
                                          </p:val>
                                        </p:tav>
                                        <p:tav tm="100000">
                                          <p:val>
                                            <p:strVal val="#ppt_y"/>
                                          </p:val>
                                        </p:tav>
                                      </p:tavLst>
                                    </p:anim>
                                  </p:childTnLst>
                                </p:cTn>
                              </p:par>
                              <p:par>
                                <p:cTn id="19" presetID="22" presetClass="entr" presetSubtype="8"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199861" y="716170"/>
            <a:ext cx="3248005" cy="523220"/>
          </a:xfrm>
          <a:prstGeom prst="rect">
            <a:avLst/>
          </a:prstGeom>
          <a:noFill/>
        </p:spPr>
        <p:txBody>
          <a:bodyPr wrap="none" rtlCol="0">
            <a:spAutoFit/>
          </a:bodyPr>
          <a:lstStyle/>
          <a:p>
            <a:r>
              <a:rPr lang="en-US" altLang="zh-CN" sz="28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SF-ID network</a:t>
            </a:r>
            <a:endPar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9" name="文本框 28"/>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02</a:t>
            </a:r>
            <a:endParaRPr lang="zh-CN" altLang="en-US" sz="6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30" name="直接连接符 29"/>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1043609" y="1663333"/>
            <a:ext cx="9952381" cy="4400000"/>
          </a:xfrm>
          <a:prstGeom prst="rect">
            <a:avLst/>
          </a:prstGeom>
        </p:spPr>
      </p:pic>
    </p:spTree>
    <p:extLst>
      <p:ext uri="{BB962C8B-B14F-4D97-AF65-F5344CB8AC3E}">
        <p14:creationId xmlns:p14="http://schemas.microsoft.com/office/powerpoint/2010/main" val="913881600"/>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199861" y="716170"/>
            <a:ext cx="2305439" cy="523220"/>
          </a:xfrm>
          <a:prstGeom prst="rect">
            <a:avLst/>
          </a:prstGeom>
          <a:noFill/>
        </p:spPr>
        <p:txBody>
          <a:bodyPr wrap="none" rtlCol="0">
            <a:spAutoFit/>
          </a:bodyPr>
          <a:lstStyle/>
          <a:p>
            <a:r>
              <a:rPr lang="en-US" altLang="zh-CN" sz="28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SF subnet</a:t>
            </a:r>
            <a:endPar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9" name="文本框 28"/>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02</a:t>
            </a:r>
            <a:endParaRPr lang="zh-CN" altLang="en-US" sz="6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30" name="直接连接符 29"/>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3714526" y="3760271"/>
            <a:ext cx="3596896" cy="542928"/>
          </a:xfrm>
          <a:prstGeom prst="rect">
            <a:avLst/>
          </a:prstGeom>
        </p:spPr>
      </p:pic>
      <p:pic>
        <p:nvPicPr>
          <p:cNvPr id="4" name="图片 3"/>
          <p:cNvPicPr>
            <a:picLocks noChangeAspect="1"/>
          </p:cNvPicPr>
          <p:nvPr/>
        </p:nvPicPr>
        <p:blipFill>
          <a:blip r:embed="rId4"/>
          <a:stretch>
            <a:fillRect/>
          </a:stretch>
        </p:blipFill>
        <p:spPr>
          <a:xfrm>
            <a:off x="4398689" y="4807168"/>
            <a:ext cx="2228571" cy="695238"/>
          </a:xfrm>
          <a:prstGeom prst="rect">
            <a:avLst/>
          </a:prstGeom>
        </p:spPr>
      </p:pic>
      <p:pic>
        <p:nvPicPr>
          <p:cNvPr id="9" name="图片 8"/>
          <p:cNvPicPr>
            <a:picLocks noChangeAspect="1"/>
          </p:cNvPicPr>
          <p:nvPr/>
        </p:nvPicPr>
        <p:blipFill>
          <a:blip r:embed="rId5"/>
          <a:stretch>
            <a:fillRect/>
          </a:stretch>
        </p:blipFill>
        <p:spPr>
          <a:xfrm>
            <a:off x="4319114" y="2343673"/>
            <a:ext cx="2387720" cy="1085327"/>
          </a:xfrm>
          <a:prstGeom prst="rect">
            <a:avLst/>
          </a:prstGeom>
        </p:spPr>
      </p:pic>
      <p:pic>
        <p:nvPicPr>
          <p:cNvPr id="13" name="图片 12"/>
          <p:cNvPicPr>
            <a:picLocks noChangeAspect="1"/>
          </p:cNvPicPr>
          <p:nvPr/>
        </p:nvPicPr>
        <p:blipFill>
          <a:blip r:embed="rId6"/>
          <a:stretch>
            <a:fillRect/>
          </a:stretch>
        </p:blipFill>
        <p:spPr>
          <a:xfrm>
            <a:off x="8264247" y="734565"/>
            <a:ext cx="3552825" cy="504825"/>
          </a:xfrm>
          <a:prstGeom prst="rect">
            <a:avLst/>
          </a:prstGeom>
        </p:spPr>
      </p:pic>
      <p:pic>
        <p:nvPicPr>
          <p:cNvPr id="10" name="图片 9"/>
          <p:cNvPicPr>
            <a:picLocks noChangeAspect="1"/>
          </p:cNvPicPr>
          <p:nvPr/>
        </p:nvPicPr>
        <p:blipFill>
          <a:blip r:embed="rId7"/>
          <a:stretch>
            <a:fillRect/>
          </a:stretch>
        </p:blipFill>
        <p:spPr>
          <a:xfrm>
            <a:off x="7760239" y="1330830"/>
            <a:ext cx="4202430" cy="688340"/>
          </a:xfrm>
          <a:prstGeom prst="rect">
            <a:avLst/>
          </a:prstGeom>
        </p:spPr>
      </p:pic>
    </p:spTree>
    <p:extLst>
      <p:ext uri="{BB962C8B-B14F-4D97-AF65-F5344CB8AC3E}">
        <p14:creationId xmlns:p14="http://schemas.microsoft.com/office/powerpoint/2010/main" val="2803808683"/>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199861" y="716170"/>
            <a:ext cx="2305439" cy="523220"/>
          </a:xfrm>
          <a:prstGeom prst="rect">
            <a:avLst/>
          </a:prstGeom>
          <a:noFill/>
        </p:spPr>
        <p:txBody>
          <a:bodyPr wrap="none" rtlCol="0">
            <a:spAutoFit/>
          </a:bodyPr>
          <a:lstStyle/>
          <a:p>
            <a:r>
              <a:rPr lang="en-US" altLang="zh-CN" sz="28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ID subnet</a:t>
            </a:r>
            <a:endPar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9" name="文本框 28"/>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02</a:t>
            </a:r>
            <a:endParaRPr lang="zh-CN" altLang="en-US" sz="6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30" name="直接连接符 29"/>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6406190" y="1335983"/>
            <a:ext cx="5019048" cy="4266667"/>
          </a:xfrm>
          <a:prstGeom prst="rect">
            <a:avLst/>
          </a:prstGeom>
        </p:spPr>
      </p:pic>
      <p:pic>
        <p:nvPicPr>
          <p:cNvPr id="5" name="图片 4"/>
          <p:cNvPicPr>
            <a:picLocks noChangeAspect="1"/>
          </p:cNvPicPr>
          <p:nvPr/>
        </p:nvPicPr>
        <p:blipFill>
          <a:blip r:embed="rId4"/>
          <a:stretch>
            <a:fillRect/>
          </a:stretch>
        </p:blipFill>
        <p:spPr>
          <a:xfrm>
            <a:off x="2076949" y="1659900"/>
            <a:ext cx="2466667" cy="1142857"/>
          </a:xfrm>
          <a:prstGeom prst="rect">
            <a:avLst/>
          </a:prstGeom>
        </p:spPr>
      </p:pic>
      <p:pic>
        <p:nvPicPr>
          <p:cNvPr id="6" name="图片 5"/>
          <p:cNvPicPr>
            <a:picLocks noChangeAspect="1"/>
          </p:cNvPicPr>
          <p:nvPr/>
        </p:nvPicPr>
        <p:blipFill>
          <a:blip r:embed="rId5"/>
          <a:stretch>
            <a:fillRect/>
          </a:stretch>
        </p:blipFill>
        <p:spPr>
          <a:xfrm>
            <a:off x="524567" y="3152147"/>
            <a:ext cx="5571429" cy="1495238"/>
          </a:xfrm>
          <a:prstGeom prst="rect">
            <a:avLst/>
          </a:prstGeom>
        </p:spPr>
      </p:pic>
      <p:pic>
        <p:nvPicPr>
          <p:cNvPr id="8" name="图片 7"/>
          <p:cNvPicPr>
            <a:picLocks noChangeAspect="1"/>
          </p:cNvPicPr>
          <p:nvPr/>
        </p:nvPicPr>
        <p:blipFill>
          <a:blip r:embed="rId6"/>
          <a:stretch>
            <a:fillRect/>
          </a:stretch>
        </p:blipFill>
        <p:spPr>
          <a:xfrm>
            <a:off x="2095995" y="5155302"/>
            <a:ext cx="2428571" cy="514286"/>
          </a:xfrm>
          <a:prstGeom prst="rect">
            <a:avLst/>
          </a:prstGeom>
        </p:spPr>
      </p:pic>
    </p:spTree>
    <p:extLst>
      <p:ext uri="{BB962C8B-B14F-4D97-AF65-F5344CB8AC3E}">
        <p14:creationId xmlns:p14="http://schemas.microsoft.com/office/powerpoint/2010/main" val="2761668686"/>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199861" y="716170"/>
            <a:ext cx="1774845" cy="523220"/>
          </a:xfrm>
          <a:prstGeom prst="rect">
            <a:avLst/>
          </a:prstGeom>
          <a:noFill/>
        </p:spPr>
        <p:txBody>
          <a:bodyPr wrap="none" rtlCol="0">
            <a:spAutoFit/>
          </a:bodyPr>
          <a:lstStyle/>
          <a:p>
            <a:r>
              <a:rPr lang="zh-CN" altLang="en-US" sz="28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循环机制</a:t>
            </a:r>
            <a:endPar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9" name="文本框 28"/>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02</a:t>
            </a:r>
            <a:endParaRPr lang="zh-CN" altLang="en-US" sz="6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30" name="直接连接符 29"/>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3"/>
          <a:stretch>
            <a:fillRect/>
          </a:stretch>
        </p:blipFill>
        <p:spPr>
          <a:xfrm>
            <a:off x="2720331" y="2368502"/>
            <a:ext cx="4942857" cy="704762"/>
          </a:xfrm>
          <a:prstGeom prst="rect">
            <a:avLst/>
          </a:prstGeom>
        </p:spPr>
      </p:pic>
      <p:pic>
        <p:nvPicPr>
          <p:cNvPr id="13" name="图片 12"/>
          <p:cNvPicPr>
            <a:picLocks noChangeAspect="1"/>
          </p:cNvPicPr>
          <p:nvPr/>
        </p:nvPicPr>
        <p:blipFill>
          <a:blip r:embed="rId4"/>
          <a:stretch>
            <a:fillRect/>
          </a:stretch>
        </p:blipFill>
        <p:spPr>
          <a:xfrm>
            <a:off x="7941086" y="573977"/>
            <a:ext cx="3596896" cy="542928"/>
          </a:xfrm>
          <a:prstGeom prst="rect">
            <a:avLst/>
          </a:prstGeom>
        </p:spPr>
      </p:pic>
      <p:pic>
        <p:nvPicPr>
          <p:cNvPr id="10" name="图片 9"/>
          <p:cNvPicPr>
            <a:picLocks noChangeAspect="1"/>
          </p:cNvPicPr>
          <p:nvPr/>
        </p:nvPicPr>
        <p:blipFill>
          <a:blip r:embed="rId5"/>
          <a:stretch>
            <a:fillRect/>
          </a:stretch>
        </p:blipFill>
        <p:spPr>
          <a:xfrm>
            <a:off x="2306044" y="3500793"/>
            <a:ext cx="5771429" cy="676190"/>
          </a:xfrm>
          <a:prstGeom prst="rect">
            <a:avLst/>
          </a:prstGeom>
        </p:spPr>
      </p:pic>
      <p:pic>
        <p:nvPicPr>
          <p:cNvPr id="15" name="图片 14"/>
          <p:cNvPicPr>
            <a:picLocks noChangeAspect="1"/>
          </p:cNvPicPr>
          <p:nvPr/>
        </p:nvPicPr>
        <p:blipFill>
          <a:blip r:embed="rId6"/>
          <a:stretch>
            <a:fillRect/>
          </a:stretch>
        </p:blipFill>
        <p:spPr>
          <a:xfrm>
            <a:off x="7638319" y="1239390"/>
            <a:ext cx="4202430" cy="688340"/>
          </a:xfrm>
          <a:prstGeom prst="rect">
            <a:avLst/>
          </a:prstGeom>
        </p:spPr>
      </p:pic>
      <p:pic>
        <p:nvPicPr>
          <p:cNvPr id="11" name="图片 10"/>
          <p:cNvPicPr>
            <a:picLocks noChangeAspect="1"/>
          </p:cNvPicPr>
          <p:nvPr/>
        </p:nvPicPr>
        <p:blipFill>
          <a:blip r:embed="rId7"/>
          <a:stretch>
            <a:fillRect/>
          </a:stretch>
        </p:blipFill>
        <p:spPr>
          <a:xfrm>
            <a:off x="2358424" y="4513226"/>
            <a:ext cx="5666667" cy="885714"/>
          </a:xfrm>
          <a:prstGeom prst="rect">
            <a:avLst/>
          </a:prstGeom>
        </p:spPr>
      </p:pic>
      <p:pic>
        <p:nvPicPr>
          <p:cNvPr id="12" name="图片 11"/>
          <p:cNvPicPr>
            <a:picLocks noChangeAspect="1"/>
          </p:cNvPicPr>
          <p:nvPr/>
        </p:nvPicPr>
        <p:blipFill>
          <a:blip r:embed="rId8"/>
          <a:stretch>
            <a:fillRect/>
          </a:stretch>
        </p:blipFill>
        <p:spPr>
          <a:xfrm>
            <a:off x="9144114" y="2484654"/>
            <a:ext cx="1828571" cy="2914286"/>
          </a:xfrm>
          <a:prstGeom prst="rect">
            <a:avLst/>
          </a:prstGeom>
        </p:spPr>
      </p:pic>
    </p:spTree>
    <p:extLst>
      <p:ext uri="{BB962C8B-B14F-4D97-AF65-F5344CB8AC3E}">
        <p14:creationId xmlns:p14="http://schemas.microsoft.com/office/powerpoint/2010/main" val="1602200870"/>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1769E8B0-DCCA-4233-954F-AC9345C8DC24}"/>
              </a:ext>
            </a:extLst>
          </p:cNvPr>
          <p:cNvGrpSpPr/>
          <p:nvPr/>
        </p:nvGrpSpPr>
        <p:grpSpPr>
          <a:xfrm>
            <a:off x="3486248" y="1660967"/>
            <a:ext cx="3656789" cy="485746"/>
            <a:chOff x="2952848" y="2038843"/>
            <a:chExt cx="3656789" cy="485746"/>
          </a:xfrm>
        </p:grpSpPr>
        <p:sp>
          <p:nvSpPr>
            <p:cNvPr id="8" name="MH_Number_1">
              <a:hlinkClick r:id="rId14" action="ppaction://hlinksldjump"/>
            </p:cNvPr>
            <p:cNvSpPr/>
            <p:nvPr>
              <p:custDataLst>
                <p:tags r:id="rId10"/>
              </p:custDataLst>
            </p:nvPr>
          </p:nvSpPr>
          <p:spPr>
            <a:xfrm flipH="1">
              <a:off x="2952848" y="2128031"/>
              <a:ext cx="609000" cy="337250"/>
            </a:xfrm>
            <a:custGeom>
              <a:avLst/>
              <a:gdLst>
                <a:gd name="connsiteX0" fmla="*/ 73025 w 693737"/>
                <a:gd name="connsiteY0" fmla="*/ 0 h 384175"/>
                <a:gd name="connsiteX1" fmla="*/ 0 w 693737"/>
                <a:gd name="connsiteY1" fmla="*/ 0 h 384175"/>
                <a:gd name="connsiteX2" fmla="*/ 0 w 693737"/>
                <a:gd name="connsiteY2" fmla="*/ 384175 h 384175"/>
                <a:gd name="connsiteX3" fmla="*/ 73025 w 693737"/>
                <a:gd name="connsiteY3" fmla="*/ 384175 h 384175"/>
                <a:gd name="connsiteX4" fmla="*/ 693737 w 693737"/>
                <a:gd name="connsiteY4" fmla="*/ 0 h 384175"/>
                <a:gd name="connsiteX5" fmla="*/ 138112 w 693737"/>
                <a:gd name="connsiteY5" fmla="*/ 0 h 384175"/>
                <a:gd name="connsiteX6" fmla="*/ 138112 w 693737"/>
                <a:gd name="connsiteY6" fmla="*/ 384175 h 384175"/>
                <a:gd name="connsiteX7" fmla="*/ 693737 w 693737"/>
                <a:gd name="connsiteY7" fmla="*/ 384175 h 38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7" h="384175">
                  <a:moveTo>
                    <a:pt x="73025" y="0"/>
                  </a:moveTo>
                  <a:lnTo>
                    <a:pt x="0" y="0"/>
                  </a:lnTo>
                  <a:lnTo>
                    <a:pt x="0" y="384175"/>
                  </a:lnTo>
                  <a:lnTo>
                    <a:pt x="73025" y="384175"/>
                  </a:lnTo>
                  <a:close/>
                  <a:moveTo>
                    <a:pt x="693737" y="0"/>
                  </a:moveTo>
                  <a:lnTo>
                    <a:pt x="138112" y="0"/>
                  </a:lnTo>
                  <a:lnTo>
                    <a:pt x="138112" y="384175"/>
                  </a:lnTo>
                  <a:lnTo>
                    <a:pt x="693737" y="384175"/>
                  </a:lnTo>
                  <a:close/>
                </a:path>
              </a:pathLst>
            </a:custGeom>
            <a:solidFill>
              <a:srgbClr val="7CAFDE"/>
            </a:solidFill>
            <a:ln w="25400" cap="flat" cmpd="sng" algn="ctr">
              <a:noFill/>
              <a:prstDash val="solid"/>
            </a:ln>
            <a:effectLst/>
          </p:spPr>
          <p:txBody>
            <a:bodyPr wrap="square" lIns="0" tIns="0" rIns="144000" bIns="0" anchor="ctr">
              <a:noAutofit/>
            </a:bodyPr>
            <a:lstStyle/>
            <a:p>
              <a:pPr algn="ctr">
                <a:defRPr/>
              </a:pPr>
              <a:r>
                <a:rPr lang="en-US" altLang="zh-CN" sz="2000" kern="0" dirty="0">
                  <a:solidFill>
                    <a:sysClr val="window" lastClr="FFFFFF"/>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1</a:t>
              </a:r>
              <a:endParaRPr lang="zh-CN" altLang="en-US" sz="2000" kern="0" dirty="0">
                <a:solidFill>
                  <a:sysClr val="window" lastClr="FFFFFF"/>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6" name="MH_Entry_1">
              <a:hlinkClick r:id="rId14" action="ppaction://hlinksldjump"/>
            </p:cNvPr>
            <p:cNvSpPr/>
            <p:nvPr>
              <p:custDataLst>
                <p:tags r:id="rId11"/>
              </p:custDataLst>
            </p:nvPr>
          </p:nvSpPr>
          <p:spPr>
            <a:xfrm flipH="1">
              <a:off x="2952850" y="2038843"/>
              <a:ext cx="3656787" cy="48574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rgbClr val="797DAA"/>
            </a:solidFill>
            <a:ln w="12700" cap="sq">
              <a:solidFill>
                <a:srgbClr val="7B91A1"/>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0" tIns="0" rIns="0" bIns="0" numCol="1" spcCol="0" rtlCol="0" fromWordArt="0" anchor="ctr" anchorCtr="0" forceAA="0" compatLnSpc="1">
              <a:prstTxWarp prst="textNoShape">
                <a:avLst/>
              </a:prstTxWarp>
              <a:normAutofit/>
            </a:bodyPr>
            <a:lstStyle/>
            <a:p>
              <a:pPr>
                <a:lnSpc>
                  <a:spcPct val="130000"/>
                </a:lnSpc>
              </a:pPr>
              <a:r>
                <a:rPr lang="zh-CN" altLang="en-US" sz="2000" dirty="0" smtClean="0">
                  <a:solidFill>
                    <a:schemeClr val="tx1"/>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解决什么问题</a:t>
              </a:r>
              <a:endParaRPr lang="zh-CN" altLang="en-US" sz="2400" dirty="0">
                <a:solidFill>
                  <a:schemeClr val="tx1"/>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grpSp>
      <p:grpSp>
        <p:nvGrpSpPr>
          <p:cNvPr id="3" name="组合 2">
            <a:extLst>
              <a:ext uri="{FF2B5EF4-FFF2-40B4-BE49-F238E27FC236}">
                <a16:creationId xmlns:a16="http://schemas.microsoft.com/office/drawing/2014/main" xmlns="" id="{687B5DF3-35A9-44E3-B787-BA9FFAEE9A85}"/>
              </a:ext>
            </a:extLst>
          </p:cNvPr>
          <p:cNvGrpSpPr/>
          <p:nvPr/>
        </p:nvGrpSpPr>
        <p:grpSpPr>
          <a:xfrm>
            <a:off x="4120731" y="2789974"/>
            <a:ext cx="3656787" cy="485746"/>
            <a:chOff x="3587331" y="2810026"/>
            <a:chExt cx="3656787" cy="485746"/>
          </a:xfrm>
        </p:grpSpPr>
        <p:sp>
          <p:nvSpPr>
            <p:cNvPr id="16" name="MH_Number_2">
              <a:hlinkClick r:id="rId14" action="ppaction://hlinksldjump"/>
            </p:cNvPr>
            <p:cNvSpPr/>
            <p:nvPr>
              <p:custDataLst>
                <p:tags r:id="rId8"/>
              </p:custDataLst>
            </p:nvPr>
          </p:nvSpPr>
          <p:spPr>
            <a:xfrm>
              <a:off x="6635118" y="2899214"/>
              <a:ext cx="609000" cy="337250"/>
            </a:xfrm>
            <a:custGeom>
              <a:avLst/>
              <a:gdLst>
                <a:gd name="connsiteX0" fmla="*/ 73025 w 693737"/>
                <a:gd name="connsiteY0" fmla="*/ 0 h 384175"/>
                <a:gd name="connsiteX1" fmla="*/ 0 w 693737"/>
                <a:gd name="connsiteY1" fmla="*/ 0 h 384175"/>
                <a:gd name="connsiteX2" fmla="*/ 0 w 693737"/>
                <a:gd name="connsiteY2" fmla="*/ 384175 h 384175"/>
                <a:gd name="connsiteX3" fmla="*/ 73025 w 693737"/>
                <a:gd name="connsiteY3" fmla="*/ 384175 h 384175"/>
                <a:gd name="connsiteX4" fmla="*/ 693737 w 693737"/>
                <a:gd name="connsiteY4" fmla="*/ 0 h 384175"/>
                <a:gd name="connsiteX5" fmla="*/ 138112 w 693737"/>
                <a:gd name="connsiteY5" fmla="*/ 0 h 384175"/>
                <a:gd name="connsiteX6" fmla="*/ 138112 w 693737"/>
                <a:gd name="connsiteY6" fmla="*/ 384175 h 384175"/>
                <a:gd name="connsiteX7" fmla="*/ 693737 w 693737"/>
                <a:gd name="connsiteY7" fmla="*/ 384175 h 38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7" h="384175">
                  <a:moveTo>
                    <a:pt x="73025" y="0"/>
                  </a:moveTo>
                  <a:lnTo>
                    <a:pt x="0" y="0"/>
                  </a:lnTo>
                  <a:lnTo>
                    <a:pt x="0" y="384175"/>
                  </a:lnTo>
                  <a:lnTo>
                    <a:pt x="73025" y="384175"/>
                  </a:lnTo>
                  <a:close/>
                  <a:moveTo>
                    <a:pt x="693737" y="0"/>
                  </a:moveTo>
                  <a:lnTo>
                    <a:pt x="138112" y="0"/>
                  </a:lnTo>
                  <a:lnTo>
                    <a:pt x="138112" y="384175"/>
                  </a:lnTo>
                  <a:lnTo>
                    <a:pt x="693737" y="384175"/>
                  </a:lnTo>
                  <a:close/>
                </a:path>
              </a:pathLst>
            </a:custGeom>
            <a:solidFill>
              <a:srgbClr val="3ABFC4"/>
            </a:solidFill>
            <a:ln w="25400" cap="flat" cmpd="sng" algn="ctr">
              <a:noFill/>
              <a:prstDash val="solid"/>
            </a:ln>
            <a:effectLst/>
          </p:spPr>
          <p:txBody>
            <a:bodyPr wrap="square" lIns="144000" tIns="0" rIns="0" bIns="0" anchor="ctr">
              <a:noAutofit/>
            </a:bodyPr>
            <a:lstStyle/>
            <a:p>
              <a:pPr algn="ctr">
                <a:defRPr/>
              </a:pPr>
              <a:r>
                <a:rPr lang="en-US" altLang="zh-CN" sz="2000" kern="0" dirty="0">
                  <a:solidFill>
                    <a:sysClr val="window" lastClr="FFFFFF"/>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2</a:t>
              </a:r>
              <a:endParaRPr lang="zh-CN" altLang="en-US" sz="2000" kern="0" dirty="0">
                <a:solidFill>
                  <a:sysClr val="window" lastClr="FFFFFF"/>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 name="MH_Entry_2">
              <a:hlinkClick r:id="rId14" action="ppaction://hlinksldjump"/>
            </p:cNvPr>
            <p:cNvSpPr/>
            <p:nvPr>
              <p:custDataLst>
                <p:tags r:id="rId9"/>
              </p:custDataLst>
            </p:nvPr>
          </p:nvSpPr>
          <p:spPr>
            <a:xfrm>
              <a:off x="3587331" y="2810026"/>
              <a:ext cx="3656787" cy="48574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rgbClr val="797DAA"/>
            </a:solidFill>
            <a:ln w="12700" cap="sq">
              <a:solidFill>
                <a:srgbClr val="7B91A1"/>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720000" bIns="0" numCol="1" spcCol="0" rtlCol="0" fromWordArt="0" anchor="ctr" anchorCtr="0" forceAA="0" compatLnSpc="1">
              <a:prstTxWarp prst="textNoShape">
                <a:avLst/>
              </a:prstTxWarp>
              <a:normAutofit/>
            </a:bodyPr>
            <a:lstStyle/>
            <a:p>
              <a:pPr algn="r">
                <a:lnSpc>
                  <a:spcPct val="130000"/>
                </a:lnSpc>
              </a:pPr>
              <a:r>
                <a:rPr lang="zh-CN" altLang="en-US" sz="2000" dirty="0" smtClean="0">
                  <a:solidFill>
                    <a:schemeClr val="tx1"/>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拓展内部信息</a:t>
              </a:r>
              <a:endParaRPr lang="zh-CN" altLang="en-US" sz="2400" dirty="0">
                <a:solidFill>
                  <a:schemeClr val="tx1"/>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grpSp>
      <p:grpSp>
        <p:nvGrpSpPr>
          <p:cNvPr id="4" name="组合 3">
            <a:extLst>
              <a:ext uri="{FF2B5EF4-FFF2-40B4-BE49-F238E27FC236}">
                <a16:creationId xmlns:a16="http://schemas.microsoft.com/office/drawing/2014/main" xmlns="" id="{C101A8A6-F123-4E88-8D63-134E9A21B774}"/>
              </a:ext>
            </a:extLst>
          </p:cNvPr>
          <p:cNvGrpSpPr/>
          <p:nvPr/>
        </p:nvGrpSpPr>
        <p:grpSpPr>
          <a:xfrm>
            <a:off x="3486248" y="3801787"/>
            <a:ext cx="3656789" cy="485746"/>
            <a:chOff x="2952848" y="3581209"/>
            <a:chExt cx="3656789" cy="485746"/>
          </a:xfrm>
        </p:grpSpPr>
        <p:sp>
          <p:nvSpPr>
            <p:cNvPr id="19" name="MH_Number_3">
              <a:hlinkClick r:id="rId14" action="ppaction://hlinksldjump"/>
            </p:cNvPr>
            <p:cNvSpPr/>
            <p:nvPr>
              <p:custDataLst>
                <p:tags r:id="rId6"/>
              </p:custDataLst>
            </p:nvPr>
          </p:nvSpPr>
          <p:spPr>
            <a:xfrm flipH="1">
              <a:off x="2952848" y="3670397"/>
              <a:ext cx="609000" cy="337250"/>
            </a:xfrm>
            <a:custGeom>
              <a:avLst/>
              <a:gdLst>
                <a:gd name="connsiteX0" fmla="*/ 73025 w 693737"/>
                <a:gd name="connsiteY0" fmla="*/ 0 h 384175"/>
                <a:gd name="connsiteX1" fmla="*/ 0 w 693737"/>
                <a:gd name="connsiteY1" fmla="*/ 0 h 384175"/>
                <a:gd name="connsiteX2" fmla="*/ 0 w 693737"/>
                <a:gd name="connsiteY2" fmla="*/ 384175 h 384175"/>
                <a:gd name="connsiteX3" fmla="*/ 73025 w 693737"/>
                <a:gd name="connsiteY3" fmla="*/ 384175 h 384175"/>
                <a:gd name="connsiteX4" fmla="*/ 693737 w 693737"/>
                <a:gd name="connsiteY4" fmla="*/ 0 h 384175"/>
                <a:gd name="connsiteX5" fmla="*/ 138112 w 693737"/>
                <a:gd name="connsiteY5" fmla="*/ 0 h 384175"/>
                <a:gd name="connsiteX6" fmla="*/ 138112 w 693737"/>
                <a:gd name="connsiteY6" fmla="*/ 384175 h 384175"/>
                <a:gd name="connsiteX7" fmla="*/ 693737 w 693737"/>
                <a:gd name="connsiteY7" fmla="*/ 384175 h 38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7" h="384175">
                  <a:moveTo>
                    <a:pt x="73025" y="0"/>
                  </a:moveTo>
                  <a:lnTo>
                    <a:pt x="0" y="0"/>
                  </a:lnTo>
                  <a:lnTo>
                    <a:pt x="0" y="384175"/>
                  </a:lnTo>
                  <a:lnTo>
                    <a:pt x="73025" y="384175"/>
                  </a:lnTo>
                  <a:close/>
                  <a:moveTo>
                    <a:pt x="693737" y="0"/>
                  </a:moveTo>
                  <a:lnTo>
                    <a:pt x="138112" y="0"/>
                  </a:lnTo>
                  <a:lnTo>
                    <a:pt x="138112" y="384175"/>
                  </a:lnTo>
                  <a:lnTo>
                    <a:pt x="693737" y="384175"/>
                  </a:lnTo>
                  <a:close/>
                </a:path>
              </a:pathLst>
            </a:custGeom>
            <a:solidFill>
              <a:srgbClr val="7CAFDE"/>
            </a:solidFill>
            <a:ln w="25400" cap="flat" cmpd="sng" algn="ctr">
              <a:noFill/>
              <a:prstDash val="solid"/>
            </a:ln>
            <a:effectLst/>
          </p:spPr>
          <p:txBody>
            <a:bodyPr wrap="square" lIns="0" tIns="0" rIns="144000" bIns="0" anchor="ctr">
              <a:noAutofit/>
            </a:bodyPr>
            <a:lstStyle/>
            <a:p>
              <a:pPr algn="ctr">
                <a:defRPr/>
              </a:pPr>
              <a:r>
                <a:rPr lang="en-US" altLang="zh-CN" sz="2000" kern="0" dirty="0">
                  <a:solidFill>
                    <a:sysClr val="window" lastClr="FFFFFF"/>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3</a:t>
              </a:r>
              <a:endParaRPr lang="zh-CN" altLang="en-US" sz="2000" kern="0" dirty="0">
                <a:solidFill>
                  <a:sysClr val="window" lastClr="FFFFFF"/>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0" name="MH_Entry_3">
              <a:hlinkClick r:id="rId14" action="ppaction://hlinksldjump"/>
            </p:cNvPr>
            <p:cNvSpPr/>
            <p:nvPr>
              <p:custDataLst>
                <p:tags r:id="rId7"/>
              </p:custDataLst>
            </p:nvPr>
          </p:nvSpPr>
          <p:spPr>
            <a:xfrm flipH="1">
              <a:off x="2952850" y="3581209"/>
              <a:ext cx="3656787" cy="48574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rgbClr val="797DAA"/>
            </a:solidFill>
            <a:ln w="12700" cap="sq">
              <a:solidFill>
                <a:srgbClr val="7B91A1"/>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0" tIns="0" rIns="0" bIns="0" numCol="1" spcCol="0" rtlCol="0" fromWordArt="0" anchor="ctr" anchorCtr="0" forceAA="0" compatLnSpc="1">
              <a:prstTxWarp prst="textNoShape">
                <a:avLst/>
              </a:prstTxWarp>
              <a:normAutofit/>
            </a:bodyPr>
            <a:lstStyle/>
            <a:p>
              <a:pPr>
                <a:lnSpc>
                  <a:spcPct val="130000"/>
                </a:lnSpc>
              </a:pPr>
              <a:r>
                <a:rPr lang="zh-CN" altLang="en-US" sz="2000" dirty="0" smtClean="0">
                  <a:solidFill>
                    <a:schemeClr val="tx1"/>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引入外部信息</a:t>
              </a:r>
              <a:endParaRPr lang="zh-CN" altLang="en-US" sz="2400" dirty="0">
                <a:solidFill>
                  <a:schemeClr val="tx1"/>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grpSp>
      <p:grpSp>
        <p:nvGrpSpPr>
          <p:cNvPr id="5" name="组合 4">
            <a:extLst>
              <a:ext uri="{FF2B5EF4-FFF2-40B4-BE49-F238E27FC236}">
                <a16:creationId xmlns:a16="http://schemas.microsoft.com/office/drawing/2014/main" xmlns="" id="{D645B62C-1EF5-42E1-BA11-D6D47CDE3C92}"/>
              </a:ext>
            </a:extLst>
          </p:cNvPr>
          <p:cNvGrpSpPr/>
          <p:nvPr/>
        </p:nvGrpSpPr>
        <p:grpSpPr>
          <a:xfrm>
            <a:off x="4120731" y="4860650"/>
            <a:ext cx="3656787" cy="485746"/>
            <a:chOff x="3587331" y="4352392"/>
            <a:chExt cx="3656787" cy="485746"/>
          </a:xfrm>
        </p:grpSpPr>
        <p:sp>
          <p:nvSpPr>
            <p:cNvPr id="21" name="MH_Number_4">
              <a:hlinkClick r:id="rId14" action="ppaction://hlinksldjump"/>
            </p:cNvPr>
            <p:cNvSpPr/>
            <p:nvPr>
              <p:custDataLst>
                <p:tags r:id="rId4"/>
              </p:custDataLst>
            </p:nvPr>
          </p:nvSpPr>
          <p:spPr>
            <a:xfrm>
              <a:off x="6635118" y="4441580"/>
              <a:ext cx="609000" cy="337250"/>
            </a:xfrm>
            <a:custGeom>
              <a:avLst/>
              <a:gdLst>
                <a:gd name="connsiteX0" fmla="*/ 73025 w 693737"/>
                <a:gd name="connsiteY0" fmla="*/ 0 h 384175"/>
                <a:gd name="connsiteX1" fmla="*/ 0 w 693737"/>
                <a:gd name="connsiteY1" fmla="*/ 0 h 384175"/>
                <a:gd name="connsiteX2" fmla="*/ 0 w 693737"/>
                <a:gd name="connsiteY2" fmla="*/ 384175 h 384175"/>
                <a:gd name="connsiteX3" fmla="*/ 73025 w 693737"/>
                <a:gd name="connsiteY3" fmla="*/ 384175 h 384175"/>
                <a:gd name="connsiteX4" fmla="*/ 693737 w 693737"/>
                <a:gd name="connsiteY4" fmla="*/ 0 h 384175"/>
                <a:gd name="connsiteX5" fmla="*/ 138112 w 693737"/>
                <a:gd name="connsiteY5" fmla="*/ 0 h 384175"/>
                <a:gd name="connsiteX6" fmla="*/ 138112 w 693737"/>
                <a:gd name="connsiteY6" fmla="*/ 384175 h 384175"/>
                <a:gd name="connsiteX7" fmla="*/ 693737 w 693737"/>
                <a:gd name="connsiteY7" fmla="*/ 384175 h 38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7" h="384175">
                  <a:moveTo>
                    <a:pt x="73025" y="0"/>
                  </a:moveTo>
                  <a:lnTo>
                    <a:pt x="0" y="0"/>
                  </a:lnTo>
                  <a:lnTo>
                    <a:pt x="0" y="384175"/>
                  </a:lnTo>
                  <a:lnTo>
                    <a:pt x="73025" y="384175"/>
                  </a:lnTo>
                  <a:close/>
                  <a:moveTo>
                    <a:pt x="693737" y="0"/>
                  </a:moveTo>
                  <a:lnTo>
                    <a:pt x="138112" y="0"/>
                  </a:lnTo>
                  <a:lnTo>
                    <a:pt x="138112" y="384175"/>
                  </a:lnTo>
                  <a:lnTo>
                    <a:pt x="693737" y="384175"/>
                  </a:lnTo>
                  <a:close/>
                </a:path>
              </a:pathLst>
            </a:custGeom>
            <a:solidFill>
              <a:srgbClr val="3ABFC4"/>
            </a:solidFill>
            <a:ln w="25400" cap="flat" cmpd="sng" algn="ctr">
              <a:noFill/>
              <a:prstDash val="solid"/>
            </a:ln>
            <a:effectLst/>
          </p:spPr>
          <p:txBody>
            <a:bodyPr wrap="square" lIns="144000" tIns="0" rIns="0" bIns="0" anchor="ctr">
              <a:noAutofit/>
            </a:bodyPr>
            <a:lstStyle/>
            <a:p>
              <a:pPr algn="ctr">
                <a:defRPr/>
              </a:pPr>
              <a:r>
                <a:rPr lang="en-US" altLang="zh-CN" sz="2000" kern="0" dirty="0">
                  <a:solidFill>
                    <a:sysClr val="window" lastClr="FFFFFF"/>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4</a:t>
              </a:r>
              <a:endParaRPr lang="zh-CN" altLang="en-US" sz="2000" kern="0" dirty="0">
                <a:solidFill>
                  <a:sysClr val="window" lastClr="FFFFFF"/>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2" name="MH_Entry_4">
              <a:hlinkClick r:id="rId14" action="ppaction://hlinksldjump"/>
            </p:cNvPr>
            <p:cNvSpPr/>
            <p:nvPr>
              <p:custDataLst>
                <p:tags r:id="rId5"/>
              </p:custDataLst>
            </p:nvPr>
          </p:nvSpPr>
          <p:spPr>
            <a:xfrm>
              <a:off x="3587331" y="4352392"/>
              <a:ext cx="3656787" cy="48574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rgbClr val="797DAA"/>
            </a:solidFill>
            <a:ln w="12700" cap="sq">
              <a:solidFill>
                <a:srgbClr val="7B91A1"/>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720000" bIns="0" numCol="1" spcCol="0" rtlCol="0" fromWordArt="0" anchor="ctr" anchorCtr="0" forceAA="0" compatLnSpc="1">
              <a:prstTxWarp prst="textNoShape">
                <a:avLst/>
              </a:prstTxWarp>
              <a:normAutofit/>
            </a:bodyPr>
            <a:lstStyle/>
            <a:p>
              <a:pPr algn="r">
                <a:lnSpc>
                  <a:spcPct val="130000"/>
                </a:lnSpc>
              </a:pPr>
              <a:r>
                <a:rPr lang="zh-CN" altLang="en-US" sz="2000" dirty="0" smtClean="0">
                  <a:solidFill>
                    <a:schemeClr val="tx1"/>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总结</a:t>
              </a:r>
              <a:endParaRPr lang="zh-CN" altLang="en-US" sz="2400" dirty="0">
                <a:solidFill>
                  <a:schemeClr val="tx1"/>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grpSp>
      <p:sp>
        <p:nvSpPr>
          <p:cNvPr id="24" name="MH_Others_1"/>
          <p:cNvSpPr/>
          <p:nvPr>
            <p:custDataLst>
              <p:tags r:id="rId2"/>
            </p:custDataLst>
          </p:nvPr>
        </p:nvSpPr>
        <p:spPr>
          <a:xfrm rot="16200000">
            <a:off x="7871407" y="2833554"/>
            <a:ext cx="2996333" cy="1012835"/>
          </a:xfrm>
          <a:prstGeom prst="rect">
            <a:avLst/>
          </a:prstGeom>
          <a:noFill/>
        </p:spPr>
        <p:txBody>
          <a:bodyPr wrap="none" anchor="ctr" anchorCtr="0">
            <a:noAutofit/>
          </a:bodyPr>
          <a:lstStyle/>
          <a:p>
            <a:pPr algn="ctr">
              <a:defRPr/>
            </a:pPr>
            <a:endParaRPr lang="en-US" altLang="zh-CN" sz="2800" spc="500" dirty="0">
              <a:solidFill>
                <a:schemeClr val="accent4">
                  <a:lumMod val="100000"/>
                </a:scheme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a:p>
            <a:pPr algn="ctr">
              <a:defRPr/>
            </a:pPr>
            <a:r>
              <a:rPr lang="en-US" altLang="zh-CN" sz="2800" spc="500" dirty="0">
                <a:solidFill>
                  <a:schemeClr val="accent4">
                    <a:lumMod val="100000"/>
                  </a:scheme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CONTENTS</a:t>
            </a:r>
            <a:endParaRPr lang="zh-CN" altLang="en-US" sz="2800" spc="500" dirty="0">
              <a:solidFill>
                <a:schemeClr val="accent4">
                  <a:lumMod val="100000"/>
                </a:scheme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5" name="MH_Others_2"/>
          <p:cNvSpPr txBox="1">
            <a:spLocks noChangeArrowheads="1"/>
          </p:cNvSpPr>
          <p:nvPr>
            <p:custDataLst>
              <p:tags r:id="rId3"/>
            </p:custDataLst>
          </p:nvPr>
        </p:nvSpPr>
        <p:spPr bwMode="auto">
          <a:xfrm>
            <a:off x="9734693" y="2735136"/>
            <a:ext cx="557212" cy="1200329"/>
          </a:xfrm>
          <a:prstGeom prst="rect">
            <a:avLst/>
          </a:prstGeom>
          <a:solidFill>
            <a:schemeClr val="bg1"/>
          </a:solidFill>
          <a:ln>
            <a:noFill/>
          </a:ln>
          <a:extLst/>
        </p:spPr>
        <p:txBody>
          <a:bodyPr anchor="ctr" anchorCtr="0">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6000" dirty="0">
                <a:solidFill>
                  <a:schemeClr val="accent6">
                    <a:lumMod val="100000"/>
                  </a:scheme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目录</a:t>
            </a:r>
          </a:p>
        </p:txBody>
      </p:sp>
      <p:pic>
        <p:nvPicPr>
          <p:cNvPr id="28" name="图片 27"/>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506102" y="3527305"/>
            <a:ext cx="3083743" cy="7036509"/>
          </a:xfrm>
          <a:prstGeom prst="rect">
            <a:avLst/>
          </a:prstGeom>
        </p:spPr>
      </p:pic>
      <p:pic>
        <p:nvPicPr>
          <p:cNvPr id="30" name="图片 29"/>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9832874" y="-4889796"/>
            <a:ext cx="3077858" cy="7036509"/>
          </a:xfrm>
          <a:prstGeom prst="rect">
            <a:avLst/>
          </a:prstGeom>
        </p:spPr>
      </p:pic>
    </p:spTree>
    <p:custDataLst>
      <p:tags r:id="rId1"/>
    </p:custDataLst>
    <p:extLst>
      <p:ext uri="{BB962C8B-B14F-4D97-AF65-F5344CB8AC3E}">
        <p14:creationId xmlns:p14="http://schemas.microsoft.com/office/powerpoint/2010/main" val="7730497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40000">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40000">
                                          <p:cBhvr additive="base">
                                            <p:cTn id="7" dur="1000" fill="hold"/>
                                            <p:tgtEl>
                                              <p:spTgt spid="28"/>
                                            </p:tgtEl>
                                            <p:attrNameLst>
                                              <p:attrName>ppt_x</p:attrName>
                                            </p:attrNameLst>
                                          </p:cBhvr>
                                          <p:tavLst>
                                            <p:tav tm="0">
                                              <p:val>
                                                <p:strVal val="#ppt_x"/>
                                              </p:val>
                                            </p:tav>
                                            <p:tav tm="100000">
                                              <p:val>
                                                <p:strVal val="#ppt_x"/>
                                              </p:val>
                                            </p:tav>
                                          </p:tavLst>
                                        </p:anim>
                                        <p:anim calcmode="lin" valueType="num" p14:bounceEnd="40000">
                                          <p:cBhvr additive="base">
                                            <p:cTn id="8" dur="1000" fill="hold"/>
                                            <p:tgtEl>
                                              <p:spTgt spid="28"/>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40000">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14:bounceEnd="40000">
                                          <p:cBhvr additive="base">
                                            <p:cTn id="11" dur="10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2" dur="1000" fill="hold"/>
                                            <p:tgtEl>
                                              <p:spTgt spid="30"/>
                                            </p:tgtEl>
                                            <p:attrNameLst>
                                              <p:attrName>ppt_y</p:attrName>
                                            </p:attrNameLst>
                                          </p:cBhvr>
                                          <p:tavLst>
                                            <p:tav tm="0">
                                              <p:val>
                                                <p:strVal val="0-#ppt_h/2"/>
                                              </p:val>
                                            </p:tav>
                                            <p:tav tm="100000">
                                              <p:val>
                                                <p:strVal val="#ppt_y"/>
                                              </p:val>
                                            </p:tav>
                                          </p:tavLst>
                                        </p:anim>
                                      </p:childTnLst>
                                    </p:cTn>
                                  </p:par>
                                  <p:par>
                                    <p:cTn id="13" presetID="1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250"/>
                                            <p:tgtEl>
                                              <p:spTgt spid="24"/>
                                            </p:tgtEl>
                                            <p:attrNameLst>
                                              <p:attrName>ppt_y</p:attrName>
                                            </p:attrNameLst>
                                          </p:cBhvr>
                                          <p:tavLst>
                                            <p:tav tm="0">
                                              <p:val>
                                                <p:strVal val="#ppt_y+#ppt_h*1.125000"/>
                                              </p:val>
                                            </p:tav>
                                            <p:tav tm="100000">
                                              <p:val>
                                                <p:strVal val="#ppt_y"/>
                                              </p:val>
                                            </p:tav>
                                          </p:tavLst>
                                        </p:anim>
                                        <p:animEffect transition="in" filter="wipe(up)">
                                          <p:cBhvr>
                                            <p:cTn id="16" dur="250"/>
                                            <p:tgtEl>
                                              <p:spTgt spid="24"/>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250"/>
                                            <p:tgtEl>
                                              <p:spTgt spid="25"/>
                                            </p:tgtEl>
                                            <p:attrNameLst>
                                              <p:attrName>ppt_y</p:attrName>
                                            </p:attrNameLst>
                                          </p:cBhvr>
                                          <p:tavLst>
                                            <p:tav tm="0">
                                              <p:val>
                                                <p:strVal val="#ppt_y+#ppt_h*1.125000"/>
                                              </p:val>
                                            </p:tav>
                                            <p:tav tm="100000">
                                              <p:val>
                                                <p:strVal val="#ppt_y"/>
                                              </p:val>
                                            </p:tav>
                                          </p:tavLst>
                                        </p:anim>
                                        <p:animEffect transition="in" filter="wipe(up)">
                                          <p:cBhvr>
                                            <p:cTn id="20" dur="250"/>
                                            <p:tgtEl>
                                              <p:spTgt spid="25"/>
                                            </p:tgtEl>
                                          </p:cBhvr>
                                        </p:animEffect>
                                      </p:childTnLst>
                                    </p:cTn>
                                  </p:par>
                                  <p:par>
                                    <p:cTn id="21" presetID="12" presetClass="entr" presetSubtype="8"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250"/>
                                            <p:tgtEl>
                                              <p:spTgt spid="2"/>
                                            </p:tgtEl>
                                            <p:attrNameLst>
                                              <p:attrName>ppt_x</p:attrName>
                                            </p:attrNameLst>
                                          </p:cBhvr>
                                          <p:tavLst>
                                            <p:tav tm="0">
                                              <p:val>
                                                <p:strVal val="#ppt_x-#ppt_w*1.125000"/>
                                              </p:val>
                                            </p:tav>
                                            <p:tav tm="100000">
                                              <p:val>
                                                <p:strVal val="#ppt_x"/>
                                              </p:val>
                                            </p:tav>
                                          </p:tavLst>
                                        </p:anim>
                                        <p:animEffect transition="in" filter="wipe(right)">
                                          <p:cBhvr>
                                            <p:cTn id="24" dur="250"/>
                                            <p:tgtEl>
                                              <p:spTgt spid="2"/>
                                            </p:tgtEl>
                                          </p:cBhvr>
                                        </p:animEffect>
                                      </p:childTnLst>
                                    </p:cTn>
                                  </p:par>
                                  <p:par>
                                    <p:cTn id="25" presetID="12" presetClass="entr" presetSubtype="2"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250"/>
                                            <p:tgtEl>
                                              <p:spTgt spid="3"/>
                                            </p:tgtEl>
                                            <p:attrNameLst>
                                              <p:attrName>ppt_x</p:attrName>
                                            </p:attrNameLst>
                                          </p:cBhvr>
                                          <p:tavLst>
                                            <p:tav tm="0">
                                              <p:val>
                                                <p:strVal val="#ppt_x+#ppt_w*1.125000"/>
                                              </p:val>
                                            </p:tav>
                                            <p:tav tm="100000">
                                              <p:val>
                                                <p:strVal val="#ppt_x"/>
                                              </p:val>
                                            </p:tav>
                                          </p:tavLst>
                                        </p:anim>
                                        <p:animEffect transition="in" filter="wipe(left)">
                                          <p:cBhvr>
                                            <p:cTn id="28" dur="250"/>
                                            <p:tgtEl>
                                              <p:spTgt spid="3"/>
                                            </p:tgtEl>
                                          </p:cBhvr>
                                        </p:animEffect>
                                      </p:childTnLst>
                                    </p:cTn>
                                  </p:par>
                                  <p:par>
                                    <p:cTn id="29" presetID="1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250"/>
                                            <p:tgtEl>
                                              <p:spTgt spid="4"/>
                                            </p:tgtEl>
                                            <p:attrNameLst>
                                              <p:attrName>ppt_x</p:attrName>
                                            </p:attrNameLst>
                                          </p:cBhvr>
                                          <p:tavLst>
                                            <p:tav tm="0">
                                              <p:val>
                                                <p:strVal val="#ppt_x-#ppt_w*1.125000"/>
                                              </p:val>
                                            </p:tav>
                                            <p:tav tm="100000">
                                              <p:val>
                                                <p:strVal val="#ppt_x"/>
                                              </p:val>
                                            </p:tav>
                                          </p:tavLst>
                                        </p:anim>
                                        <p:animEffect transition="in" filter="wipe(right)">
                                          <p:cBhvr>
                                            <p:cTn id="32" dur="250"/>
                                            <p:tgtEl>
                                              <p:spTgt spid="4"/>
                                            </p:tgtEl>
                                          </p:cBhvr>
                                        </p:animEffect>
                                      </p:childTnLst>
                                    </p:cTn>
                                  </p:par>
                                  <p:par>
                                    <p:cTn id="33" presetID="12" presetClass="entr" presetSubtype="2"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250"/>
                                            <p:tgtEl>
                                              <p:spTgt spid="5"/>
                                            </p:tgtEl>
                                            <p:attrNameLst>
                                              <p:attrName>ppt_x</p:attrName>
                                            </p:attrNameLst>
                                          </p:cBhvr>
                                          <p:tavLst>
                                            <p:tav tm="0">
                                              <p:val>
                                                <p:strVal val="#ppt_x+#ppt_w*1.125000"/>
                                              </p:val>
                                            </p:tav>
                                            <p:tav tm="100000">
                                              <p:val>
                                                <p:strVal val="#ppt_x"/>
                                              </p:val>
                                            </p:tav>
                                          </p:tavLst>
                                        </p:anim>
                                        <p:animEffect transition="in" filter="wipe(left)">
                                          <p:cBhvr>
                                            <p:cTn id="36"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ppt_x"/>
                                              </p:val>
                                            </p:tav>
                                            <p:tav tm="100000">
                                              <p:val>
                                                <p:strVal val="#ppt_x"/>
                                              </p:val>
                                            </p:tav>
                                          </p:tavLst>
                                        </p:anim>
                                        <p:anim calcmode="lin" valueType="num">
                                          <p:cBhvr additive="base">
                                            <p:cTn id="12" dur="1000" fill="hold"/>
                                            <p:tgtEl>
                                              <p:spTgt spid="30"/>
                                            </p:tgtEl>
                                            <p:attrNameLst>
                                              <p:attrName>ppt_y</p:attrName>
                                            </p:attrNameLst>
                                          </p:cBhvr>
                                          <p:tavLst>
                                            <p:tav tm="0">
                                              <p:val>
                                                <p:strVal val="0-#ppt_h/2"/>
                                              </p:val>
                                            </p:tav>
                                            <p:tav tm="100000">
                                              <p:val>
                                                <p:strVal val="#ppt_y"/>
                                              </p:val>
                                            </p:tav>
                                          </p:tavLst>
                                        </p:anim>
                                      </p:childTnLst>
                                    </p:cTn>
                                  </p:par>
                                  <p:par>
                                    <p:cTn id="13" presetID="1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250"/>
                                            <p:tgtEl>
                                              <p:spTgt spid="24"/>
                                            </p:tgtEl>
                                            <p:attrNameLst>
                                              <p:attrName>ppt_y</p:attrName>
                                            </p:attrNameLst>
                                          </p:cBhvr>
                                          <p:tavLst>
                                            <p:tav tm="0">
                                              <p:val>
                                                <p:strVal val="#ppt_y+#ppt_h*1.125000"/>
                                              </p:val>
                                            </p:tav>
                                            <p:tav tm="100000">
                                              <p:val>
                                                <p:strVal val="#ppt_y"/>
                                              </p:val>
                                            </p:tav>
                                          </p:tavLst>
                                        </p:anim>
                                        <p:animEffect transition="in" filter="wipe(up)">
                                          <p:cBhvr>
                                            <p:cTn id="16" dur="250"/>
                                            <p:tgtEl>
                                              <p:spTgt spid="24"/>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250"/>
                                            <p:tgtEl>
                                              <p:spTgt spid="25"/>
                                            </p:tgtEl>
                                            <p:attrNameLst>
                                              <p:attrName>ppt_y</p:attrName>
                                            </p:attrNameLst>
                                          </p:cBhvr>
                                          <p:tavLst>
                                            <p:tav tm="0">
                                              <p:val>
                                                <p:strVal val="#ppt_y+#ppt_h*1.125000"/>
                                              </p:val>
                                            </p:tav>
                                            <p:tav tm="100000">
                                              <p:val>
                                                <p:strVal val="#ppt_y"/>
                                              </p:val>
                                            </p:tav>
                                          </p:tavLst>
                                        </p:anim>
                                        <p:animEffect transition="in" filter="wipe(up)">
                                          <p:cBhvr>
                                            <p:cTn id="20" dur="250"/>
                                            <p:tgtEl>
                                              <p:spTgt spid="25"/>
                                            </p:tgtEl>
                                          </p:cBhvr>
                                        </p:animEffect>
                                      </p:childTnLst>
                                    </p:cTn>
                                  </p:par>
                                  <p:par>
                                    <p:cTn id="21" presetID="12" presetClass="entr" presetSubtype="8"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250"/>
                                            <p:tgtEl>
                                              <p:spTgt spid="2"/>
                                            </p:tgtEl>
                                            <p:attrNameLst>
                                              <p:attrName>ppt_x</p:attrName>
                                            </p:attrNameLst>
                                          </p:cBhvr>
                                          <p:tavLst>
                                            <p:tav tm="0">
                                              <p:val>
                                                <p:strVal val="#ppt_x-#ppt_w*1.125000"/>
                                              </p:val>
                                            </p:tav>
                                            <p:tav tm="100000">
                                              <p:val>
                                                <p:strVal val="#ppt_x"/>
                                              </p:val>
                                            </p:tav>
                                          </p:tavLst>
                                        </p:anim>
                                        <p:animEffect transition="in" filter="wipe(right)">
                                          <p:cBhvr>
                                            <p:cTn id="24" dur="250"/>
                                            <p:tgtEl>
                                              <p:spTgt spid="2"/>
                                            </p:tgtEl>
                                          </p:cBhvr>
                                        </p:animEffect>
                                      </p:childTnLst>
                                    </p:cTn>
                                  </p:par>
                                  <p:par>
                                    <p:cTn id="25" presetID="12" presetClass="entr" presetSubtype="2"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250"/>
                                            <p:tgtEl>
                                              <p:spTgt spid="3"/>
                                            </p:tgtEl>
                                            <p:attrNameLst>
                                              <p:attrName>ppt_x</p:attrName>
                                            </p:attrNameLst>
                                          </p:cBhvr>
                                          <p:tavLst>
                                            <p:tav tm="0">
                                              <p:val>
                                                <p:strVal val="#ppt_x+#ppt_w*1.125000"/>
                                              </p:val>
                                            </p:tav>
                                            <p:tav tm="100000">
                                              <p:val>
                                                <p:strVal val="#ppt_x"/>
                                              </p:val>
                                            </p:tav>
                                          </p:tavLst>
                                        </p:anim>
                                        <p:animEffect transition="in" filter="wipe(left)">
                                          <p:cBhvr>
                                            <p:cTn id="28" dur="250"/>
                                            <p:tgtEl>
                                              <p:spTgt spid="3"/>
                                            </p:tgtEl>
                                          </p:cBhvr>
                                        </p:animEffect>
                                      </p:childTnLst>
                                    </p:cTn>
                                  </p:par>
                                  <p:par>
                                    <p:cTn id="29" presetID="1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250"/>
                                            <p:tgtEl>
                                              <p:spTgt spid="4"/>
                                            </p:tgtEl>
                                            <p:attrNameLst>
                                              <p:attrName>ppt_x</p:attrName>
                                            </p:attrNameLst>
                                          </p:cBhvr>
                                          <p:tavLst>
                                            <p:tav tm="0">
                                              <p:val>
                                                <p:strVal val="#ppt_x-#ppt_w*1.125000"/>
                                              </p:val>
                                            </p:tav>
                                            <p:tav tm="100000">
                                              <p:val>
                                                <p:strVal val="#ppt_x"/>
                                              </p:val>
                                            </p:tav>
                                          </p:tavLst>
                                        </p:anim>
                                        <p:animEffect transition="in" filter="wipe(right)">
                                          <p:cBhvr>
                                            <p:cTn id="32" dur="250"/>
                                            <p:tgtEl>
                                              <p:spTgt spid="4"/>
                                            </p:tgtEl>
                                          </p:cBhvr>
                                        </p:animEffect>
                                      </p:childTnLst>
                                    </p:cTn>
                                  </p:par>
                                  <p:par>
                                    <p:cTn id="33" presetID="12" presetClass="entr" presetSubtype="2"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250"/>
                                            <p:tgtEl>
                                              <p:spTgt spid="5"/>
                                            </p:tgtEl>
                                            <p:attrNameLst>
                                              <p:attrName>ppt_x</p:attrName>
                                            </p:attrNameLst>
                                          </p:cBhvr>
                                          <p:tavLst>
                                            <p:tav tm="0">
                                              <p:val>
                                                <p:strVal val="#ppt_x+#ppt_w*1.125000"/>
                                              </p:val>
                                            </p:tav>
                                            <p:tav tm="100000">
                                              <p:val>
                                                <p:strVal val="#ppt_x"/>
                                              </p:val>
                                            </p:tav>
                                          </p:tavLst>
                                        </p:anim>
                                        <p:animEffect transition="in" filter="wipe(left)">
                                          <p:cBhvr>
                                            <p:cTn id="36"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199861" y="716170"/>
            <a:ext cx="979755" cy="523220"/>
          </a:xfrm>
          <a:prstGeom prst="rect">
            <a:avLst/>
          </a:prstGeom>
          <a:noFill/>
        </p:spPr>
        <p:txBody>
          <a:bodyPr wrap="none" rtlCol="0">
            <a:spAutoFit/>
          </a:bodyPr>
          <a:lstStyle/>
          <a:p>
            <a:r>
              <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结果</a:t>
            </a:r>
          </a:p>
        </p:txBody>
      </p:sp>
      <p:sp>
        <p:nvSpPr>
          <p:cNvPr id="29" name="文本框 28"/>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02</a:t>
            </a:r>
            <a:endParaRPr lang="zh-CN" altLang="en-US" sz="6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30" name="直接连接符 29"/>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1689738" y="1307890"/>
            <a:ext cx="8988571" cy="5332203"/>
          </a:xfrm>
          <a:prstGeom prst="rect">
            <a:avLst/>
          </a:prstGeom>
        </p:spPr>
      </p:pic>
    </p:spTree>
    <p:extLst>
      <p:ext uri="{BB962C8B-B14F-4D97-AF65-F5344CB8AC3E}">
        <p14:creationId xmlns:p14="http://schemas.microsoft.com/office/powerpoint/2010/main" val="1216212067"/>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199861" y="716170"/>
            <a:ext cx="1922321" cy="523220"/>
          </a:xfrm>
          <a:prstGeom prst="rect">
            <a:avLst/>
          </a:prstGeom>
          <a:noFill/>
        </p:spPr>
        <p:txBody>
          <a:bodyPr wrap="none" rtlCol="0">
            <a:spAutoFit/>
          </a:bodyPr>
          <a:lstStyle/>
          <a:p>
            <a:r>
              <a:rPr lang="en-US" altLang="zh-CN" sz="28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ECDT</a:t>
            </a:r>
            <a:r>
              <a:rPr lang="zh-CN" altLang="en-US" sz="28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评测</a:t>
            </a:r>
            <a:endPar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9" name="文本框 28"/>
          <p:cNvSpPr txBox="1"/>
          <p:nvPr/>
        </p:nvSpPr>
        <p:spPr>
          <a:xfrm>
            <a:off x="258644" y="66146"/>
            <a:ext cx="1040590" cy="9233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54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02</a:t>
            </a:r>
            <a:endParaRPr lang="zh-CN" altLang="en-US" sz="54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49" name="直接连接符 48"/>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1026" name="Picture 2" descr="https://file.aconf.org/conf/hz/2020/03/174917/images/007S8ZIlly1gehkxmifxkj319g0gsk3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49" y="1834782"/>
            <a:ext cx="11335573" cy="4185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919704"/>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199860" y="716170"/>
            <a:ext cx="10225378" cy="707886"/>
          </a:xfrm>
          <a:prstGeom prst="rect">
            <a:avLst/>
          </a:prstGeom>
          <a:noFill/>
        </p:spPr>
        <p:txBody>
          <a:bodyPr wrap="square" rtlCol="0">
            <a:spAutoFit/>
          </a:bodyPr>
          <a:lstStyle/>
          <a:p>
            <a:r>
              <a:rPr lang="en-US" altLang="zh-CN" sz="20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Few-shot Slot Tagging with </a:t>
            </a:r>
            <a:r>
              <a:rPr lang="en-US" altLang="zh-CN" sz="20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Collapsed Dependency Transfer and </a:t>
            </a:r>
            <a:r>
              <a:rPr lang="en-US" altLang="zh-CN" sz="20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Label-enhanced Task-adaptive Projection Network</a:t>
            </a:r>
            <a:endParaRPr lang="zh-CN" altLang="en-US" sz="20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9" name="文本框 28"/>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02</a:t>
            </a:r>
            <a:endParaRPr lang="zh-CN" altLang="en-US" sz="6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30" name="直接连接符 29"/>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1106256" y="1876693"/>
            <a:ext cx="10416996" cy="4270107"/>
          </a:xfrm>
          <a:prstGeom prst="rect">
            <a:avLst/>
          </a:prstGeom>
        </p:spPr>
      </p:pic>
    </p:spTree>
    <p:extLst>
      <p:ext uri="{BB962C8B-B14F-4D97-AF65-F5344CB8AC3E}">
        <p14:creationId xmlns:p14="http://schemas.microsoft.com/office/powerpoint/2010/main" val="581646286"/>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199860" y="716170"/>
            <a:ext cx="10225378" cy="523220"/>
          </a:xfrm>
          <a:prstGeom prst="rect">
            <a:avLst/>
          </a:prstGeom>
          <a:noFill/>
        </p:spPr>
        <p:txBody>
          <a:bodyPr wrap="square" rtlCol="0">
            <a:spAutoFit/>
          </a:bodyPr>
          <a:lstStyle/>
          <a:p>
            <a:r>
              <a:rPr lang="en-US" altLang="zh-CN"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Collapsed Dependency Transfer</a:t>
            </a:r>
            <a:endPar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9" name="文本框 28"/>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02</a:t>
            </a:r>
            <a:endParaRPr lang="zh-CN" altLang="en-US" sz="6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30" name="直接连接符 29"/>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778939" y="1663333"/>
            <a:ext cx="10504762" cy="4438095"/>
          </a:xfrm>
          <a:prstGeom prst="rect">
            <a:avLst/>
          </a:prstGeom>
        </p:spPr>
      </p:pic>
    </p:spTree>
    <p:extLst>
      <p:ext uri="{BB962C8B-B14F-4D97-AF65-F5344CB8AC3E}">
        <p14:creationId xmlns:p14="http://schemas.microsoft.com/office/powerpoint/2010/main" val="2679888315"/>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199860" y="716170"/>
            <a:ext cx="10225378" cy="523220"/>
          </a:xfrm>
          <a:prstGeom prst="rect">
            <a:avLst/>
          </a:prstGeom>
          <a:noFill/>
        </p:spPr>
        <p:txBody>
          <a:bodyPr wrap="square" rtlCol="0">
            <a:spAutoFit/>
          </a:bodyPr>
          <a:lstStyle/>
          <a:p>
            <a:r>
              <a:rPr lang="en-US" altLang="zh-CN"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Task-adaptive Projection Network</a:t>
            </a:r>
          </a:p>
        </p:txBody>
      </p:sp>
      <p:sp>
        <p:nvSpPr>
          <p:cNvPr id="29" name="文本框 28"/>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02</a:t>
            </a:r>
            <a:endParaRPr lang="zh-CN" altLang="en-US" sz="6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30" name="直接连接符 29"/>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1511733" y="1385312"/>
            <a:ext cx="9601631" cy="5279648"/>
          </a:xfrm>
          <a:prstGeom prst="rect">
            <a:avLst/>
          </a:prstGeom>
        </p:spPr>
      </p:pic>
    </p:spTree>
    <p:extLst>
      <p:ext uri="{BB962C8B-B14F-4D97-AF65-F5344CB8AC3E}">
        <p14:creationId xmlns:p14="http://schemas.microsoft.com/office/powerpoint/2010/main" val="162577442"/>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199860" y="716170"/>
            <a:ext cx="10225378" cy="523220"/>
          </a:xfrm>
          <a:prstGeom prst="rect">
            <a:avLst/>
          </a:prstGeom>
          <a:noFill/>
        </p:spPr>
        <p:txBody>
          <a:bodyPr wrap="square" rtlCol="0">
            <a:spAutoFit/>
          </a:bodyPr>
          <a:lstStyle/>
          <a:p>
            <a:r>
              <a:rPr lang="en-US" altLang="zh-CN" sz="28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Label-enhanced TapNet</a:t>
            </a:r>
            <a:endPar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9" name="文本框 28"/>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02</a:t>
            </a:r>
            <a:endParaRPr lang="zh-CN" altLang="en-US" sz="6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30" name="直接连接符 29"/>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973488" y="1424931"/>
            <a:ext cx="10361905" cy="4942857"/>
          </a:xfrm>
          <a:prstGeom prst="rect">
            <a:avLst/>
          </a:prstGeom>
        </p:spPr>
      </p:pic>
    </p:spTree>
    <p:extLst>
      <p:ext uri="{BB962C8B-B14F-4D97-AF65-F5344CB8AC3E}">
        <p14:creationId xmlns:p14="http://schemas.microsoft.com/office/powerpoint/2010/main" val="781074591"/>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199860" y="716170"/>
            <a:ext cx="10225378" cy="523220"/>
          </a:xfrm>
          <a:prstGeom prst="rect">
            <a:avLst/>
          </a:prstGeom>
          <a:noFill/>
        </p:spPr>
        <p:txBody>
          <a:bodyPr wrap="square" rtlCol="0">
            <a:spAutoFit/>
          </a:bodyPr>
          <a:lstStyle/>
          <a:p>
            <a:r>
              <a:rPr lang="en-US" altLang="zh-CN" sz="28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Pair-wise Embedding</a:t>
            </a:r>
            <a:endPar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9" name="文本框 28"/>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02</a:t>
            </a:r>
            <a:endParaRPr lang="zh-CN" altLang="en-US" sz="6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30" name="直接连接符 29"/>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171242" y="1663333"/>
            <a:ext cx="11889067" cy="4347495"/>
          </a:xfrm>
          <a:prstGeom prst="rect">
            <a:avLst/>
          </a:prstGeom>
        </p:spPr>
      </p:pic>
    </p:spTree>
    <p:extLst>
      <p:ext uri="{BB962C8B-B14F-4D97-AF65-F5344CB8AC3E}">
        <p14:creationId xmlns:p14="http://schemas.microsoft.com/office/powerpoint/2010/main" val="1132550279"/>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199860" y="716170"/>
            <a:ext cx="10225378" cy="523220"/>
          </a:xfrm>
          <a:prstGeom prst="rect">
            <a:avLst/>
          </a:prstGeom>
          <a:noFill/>
        </p:spPr>
        <p:txBody>
          <a:bodyPr wrap="square" rtlCol="0">
            <a:spAutoFit/>
          </a:bodyPr>
          <a:lstStyle/>
          <a:p>
            <a:r>
              <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实验结果</a:t>
            </a:r>
          </a:p>
        </p:txBody>
      </p:sp>
      <p:sp>
        <p:nvSpPr>
          <p:cNvPr id="29" name="文本框 28"/>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02</a:t>
            </a:r>
            <a:endParaRPr lang="zh-CN" altLang="en-US" sz="6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30" name="直接连接符 29"/>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358868" y="2115061"/>
            <a:ext cx="11657143" cy="3095238"/>
          </a:xfrm>
          <a:prstGeom prst="rect">
            <a:avLst/>
          </a:prstGeom>
        </p:spPr>
      </p:pic>
    </p:spTree>
    <p:extLst>
      <p:ext uri="{BB962C8B-B14F-4D97-AF65-F5344CB8AC3E}">
        <p14:creationId xmlns:p14="http://schemas.microsoft.com/office/powerpoint/2010/main" val="2234530752"/>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199860" y="716170"/>
            <a:ext cx="10225378" cy="523220"/>
          </a:xfrm>
          <a:prstGeom prst="rect">
            <a:avLst/>
          </a:prstGeom>
          <a:noFill/>
        </p:spPr>
        <p:txBody>
          <a:bodyPr wrap="square" rtlCol="0">
            <a:spAutoFit/>
          </a:bodyPr>
          <a:lstStyle/>
          <a:p>
            <a:r>
              <a:rPr lang="zh-CN" altLang="en-US" sz="28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结果分析</a:t>
            </a:r>
            <a:endPar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9" name="文本框 28"/>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02</a:t>
            </a:r>
            <a:endParaRPr lang="zh-CN" altLang="en-US" sz="6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30" name="直接连接符 29"/>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1119905" y="1582053"/>
            <a:ext cx="10137375" cy="5030830"/>
          </a:xfrm>
          <a:prstGeom prst="rect">
            <a:avLst/>
          </a:prstGeom>
        </p:spPr>
      </p:pic>
    </p:spTree>
    <p:extLst>
      <p:ext uri="{BB962C8B-B14F-4D97-AF65-F5344CB8AC3E}">
        <p14:creationId xmlns:p14="http://schemas.microsoft.com/office/powerpoint/2010/main" val="2679641028"/>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Freeform 212"/>
          <p:cNvSpPr>
            <a:spLocks/>
          </p:cNvSpPr>
          <p:nvPr/>
        </p:nvSpPr>
        <p:spPr bwMode="auto">
          <a:xfrm>
            <a:off x="5647587" y="5506821"/>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64" name="Freeform 226"/>
          <p:cNvSpPr>
            <a:spLocks/>
          </p:cNvSpPr>
          <p:nvPr/>
        </p:nvSpPr>
        <p:spPr bwMode="auto">
          <a:xfrm>
            <a:off x="6186172" y="5642860"/>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66" name="Freeform 228"/>
          <p:cNvSpPr>
            <a:spLocks noEditPoints="1"/>
          </p:cNvSpPr>
          <p:nvPr/>
        </p:nvSpPr>
        <p:spPr bwMode="auto">
          <a:xfrm>
            <a:off x="6669041" y="5482677"/>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67" name="Freeform 229"/>
          <p:cNvSpPr>
            <a:spLocks/>
          </p:cNvSpPr>
          <p:nvPr/>
        </p:nvSpPr>
        <p:spPr bwMode="auto">
          <a:xfrm>
            <a:off x="6701077" y="5562536"/>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51" name="文本框 50"/>
          <p:cNvSpPr txBox="1"/>
          <p:nvPr/>
        </p:nvSpPr>
        <p:spPr>
          <a:xfrm>
            <a:off x="3853560" y="-60081"/>
            <a:ext cx="4502332" cy="5303503"/>
          </a:xfrm>
          <a:prstGeom prst="rect">
            <a:avLst/>
          </a:prstGeom>
          <a:noFill/>
        </p:spPr>
        <p:txBody>
          <a:bodyPr wrap="square" rtlCol="0" anchor="ctr">
            <a:spAutoFit/>
          </a:bodyPr>
          <a:lstStyle/>
          <a:p>
            <a:pPr algn="ctr">
              <a:lnSpc>
                <a:spcPct val="150000"/>
              </a:lnSpc>
            </a:pPr>
            <a:r>
              <a:rPr lang="en-US" altLang="zh-CN" sz="25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3</a:t>
            </a:r>
            <a:endParaRPr lang="en-US" altLang="zh-CN" sz="25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useBgFill="1">
        <p:nvSpPr>
          <p:cNvPr id="52" name="矩形 51"/>
          <p:cNvSpPr/>
          <p:nvPr/>
        </p:nvSpPr>
        <p:spPr>
          <a:xfrm>
            <a:off x="3607711" y="2908169"/>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smtClean="0">
              <a:solidFill>
                <a:prstClr val="black"/>
              </a:solidFill>
              <a:effectLst>
                <a:innerShdw blurRad="63500" dist="50800" dir="16200000">
                  <a:prstClr val="black">
                    <a:alpha val="30000"/>
                  </a:prstClr>
                </a:innerShdw>
              </a:effectLst>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grpSp>
        <p:nvGrpSpPr>
          <p:cNvPr id="75" name="组合 74"/>
          <p:cNvGrpSpPr/>
          <p:nvPr/>
        </p:nvGrpSpPr>
        <p:grpSpPr>
          <a:xfrm>
            <a:off x="3010903" y="2159086"/>
            <a:ext cx="6170194" cy="2234694"/>
            <a:chOff x="5570479" y="2325743"/>
            <a:chExt cx="6408261" cy="2320917"/>
          </a:xfrm>
        </p:grpSpPr>
        <p:sp>
          <p:nvSpPr>
            <p:cNvPr id="76" name="Freeform 77"/>
            <p:cNvSpPr>
              <a:spLocks/>
            </p:cNvSpPr>
            <p:nvPr/>
          </p:nvSpPr>
          <p:spPr bwMode="auto">
            <a:xfrm>
              <a:off x="6383341" y="3299732"/>
              <a:ext cx="71702" cy="61999"/>
            </a:xfrm>
            <a:custGeom>
              <a:avLst/>
              <a:gdLst>
                <a:gd name="T0" fmla="*/ 15 w 30"/>
                <a:gd name="T1" fmla="*/ 0 h 30"/>
                <a:gd name="T2" fmla="*/ 0 w 30"/>
                <a:gd name="T3" fmla="*/ 15 h 30"/>
                <a:gd name="T4" fmla="*/ 14 w 30"/>
                <a:gd name="T5" fmla="*/ 30 h 30"/>
                <a:gd name="T6" fmla="*/ 15 w 30"/>
                <a:gd name="T7" fmla="*/ 30 h 30"/>
                <a:gd name="T8" fmla="*/ 15 w 30"/>
                <a:gd name="T9" fmla="*/ 30 h 30"/>
                <a:gd name="T10" fmla="*/ 30 w 30"/>
                <a:gd name="T11" fmla="*/ 18 h 30"/>
                <a:gd name="T12" fmla="*/ 30 w 30"/>
                <a:gd name="T13" fmla="*/ 17 h 30"/>
                <a:gd name="T14" fmla="*/ 30 w 30"/>
                <a:gd name="T15" fmla="*/ 15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7" y="0"/>
                    <a:pt x="0" y="7"/>
                    <a:pt x="0" y="15"/>
                  </a:cubicBezTo>
                  <a:cubicBezTo>
                    <a:pt x="0" y="23"/>
                    <a:pt x="6" y="29"/>
                    <a:pt x="14" y="30"/>
                  </a:cubicBezTo>
                  <a:cubicBezTo>
                    <a:pt x="14" y="30"/>
                    <a:pt x="15" y="30"/>
                    <a:pt x="15" y="30"/>
                  </a:cubicBezTo>
                  <a:cubicBezTo>
                    <a:pt x="15" y="30"/>
                    <a:pt x="15" y="30"/>
                    <a:pt x="15" y="30"/>
                  </a:cubicBezTo>
                  <a:cubicBezTo>
                    <a:pt x="22" y="30"/>
                    <a:pt x="28" y="25"/>
                    <a:pt x="30" y="18"/>
                  </a:cubicBezTo>
                  <a:cubicBezTo>
                    <a:pt x="30" y="18"/>
                    <a:pt x="30" y="17"/>
                    <a:pt x="30" y="17"/>
                  </a:cubicBezTo>
                  <a:cubicBezTo>
                    <a:pt x="30" y="16"/>
                    <a:pt x="30" y="16"/>
                    <a:pt x="30" y="15"/>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77" name="Freeform 78"/>
            <p:cNvSpPr>
              <a:spLocks/>
            </p:cNvSpPr>
            <p:nvPr/>
          </p:nvSpPr>
          <p:spPr bwMode="auto">
            <a:xfrm>
              <a:off x="6873547" y="3067687"/>
              <a:ext cx="71702" cy="61999"/>
            </a:xfrm>
            <a:custGeom>
              <a:avLst/>
              <a:gdLst>
                <a:gd name="T0" fmla="*/ 15 w 30"/>
                <a:gd name="T1" fmla="*/ 0 h 30"/>
                <a:gd name="T2" fmla="*/ 0 w 30"/>
                <a:gd name="T3" fmla="*/ 15 h 30"/>
                <a:gd name="T4" fmla="*/ 12 w 30"/>
                <a:gd name="T5" fmla="*/ 30 h 30"/>
                <a:gd name="T6" fmla="*/ 14 w 30"/>
                <a:gd name="T7" fmla="*/ 30 h 30"/>
                <a:gd name="T8" fmla="*/ 15 w 30"/>
                <a:gd name="T9" fmla="*/ 30 h 30"/>
                <a:gd name="T10" fmla="*/ 30 w 30"/>
                <a:gd name="T11" fmla="*/ 15 h 30"/>
                <a:gd name="T12" fmla="*/ 29 w 30"/>
                <a:gd name="T13" fmla="*/ 11 h 30"/>
                <a:gd name="T14" fmla="*/ 29 w 30"/>
                <a:gd name="T15" fmla="*/ 9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6" y="0"/>
                    <a:pt x="0" y="7"/>
                    <a:pt x="0" y="15"/>
                  </a:cubicBezTo>
                  <a:cubicBezTo>
                    <a:pt x="0" y="22"/>
                    <a:pt x="5" y="28"/>
                    <a:pt x="12" y="30"/>
                  </a:cubicBezTo>
                  <a:cubicBezTo>
                    <a:pt x="12" y="30"/>
                    <a:pt x="13" y="30"/>
                    <a:pt x="14" y="30"/>
                  </a:cubicBezTo>
                  <a:cubicBezTo>
                    <a:pt x="14" y="30"/>
                    <a:pt x="14" y="30"/>
                    <a:pt x="15" y="30"/>
                  </a:cubicBezTo>
                  <a:cubicBezTo>
                    <a:pt x="23" y="30"/>
                    <a:pt x="30" y="23"/>
                    <a:pt x="30" y="15"/>
                  </a:cubicBezTo>
                  <a:cubicBezTo>
                    <a:pt x="30" y="13"/>
                    <a:pt x="30" y="12"/>
                    <a:pt x="29" y="11"/>
                  </a:cubicBezTo>
                  <a:cubicBezTo>
                    <a:pt x="29" y="10"/>
                    <a:pt x="29" y="9"/>
                    <a:pt x="29" y="9"/>
                  </a:cubicBezTo>
                  <a:cubicBezTo>
                    <a:pt x="26" y="4"/>
                    <a:pt x="21"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78" name="Freeform 79"/>
            <p:cNvSpPr>
              <a:spLocks/>
            </p:cNvSpPr>
            <p:nvPr/>
          </p:nvSpPr>
          <p:spPr bwMode="auto">
            <a:xfrm>
              <a:off x="7044288" y="3288903"/>
              <a:ext cx="73723" cy="61999"/>
            </a:xfrm>
            <a:custGeom>
              <a:avLst/>
              <a:gdLst>
                <a:gd name="T0" fmla="*/ 16 w 31"/>
                <a:gd name="T1" fmla="*/ 0 h 30"/>
                <a:gd name="T2" fmla="*/ 0 w 31"/>
                <a:gd name="T3" fmla="*/ 15 h 30"/>
                <a:gd name="T4" fmla="*/ 13 w 31"/>
                <a:gd name="T5" fmla="*/ 30 h 30"/>
                <a:gd name="T6" fmla="*/ 15 w 31"/>
                <a:gd name="T7" fmla="*/ 30 h 30"/>
                <a:gd name="T8" fmla="*/ 16 w 31"/>
                <a:gd name="T9" fmla="*/ 30 h 30"/>
                <a:gd name="T10" fmla="*/ 25 w 31"/>
                <a:gd name="T11" fmla="*/ 26 h 30"/>
                <a:gd name="T12" fmla="*/ 27 w 31"/>
                <a:gd name="T13" fmla="*/ 25 h 30"/>
                <a:gd name="T14" fmla="*/ 31 w 31"/>
                <a:gd name="T15" fmla="*/ 15 h 30"/>
                <a:gd name="T16" fmla="*/ 16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6" y="0"/>
                  </a:moveTo>
                  <a:cubicBezTo>
                    <a:pt x="7" y="0"/>
                    <a:pt x="0" y="7"/>
                    <a:pt x="0" y="15"/>
                  </a:cubicBezTo>
                  <a:cubicBezTo>
                    <a:pt x="0" y="23"/>
                    <a:pt x="6" y="29"/>
                    <a:pt x="13" y="30"/>
                  </a:cubicBezTo>
                  <a:cubicBezTo>
                    <a:pt x="14" y="30"/>
                    <a:pt x="14" y="30"/>
                    <a:pt x="15" y="30"/>
                  </a:cubicBezTo>
                  <a:cubicBezTo>
                    <a:pt x="15" y="30"/>
                    <a:pt x="15" y="30"/>
                    <a:pt x="16" y="30"/>
                  </a:cubicBezTo>
                  <a:cubicBezTo>
                    <a:pt x="19" y="30"/>
                    <a:pt x="23" y="29"/>
                    <a:pt x="25" y="26"/>
                  </a:cubicBezTo>
                  <a:cubicBezTo>
                    <a:pt x="26" y="26"/>
                    <a:pt x="26" y="26"/>
                    <a:pt x="27" y="25"/>
                  </a:cubicBezTo>
                  <a:cubicBezTo>
                    <a:pt x="29" y="23"/>
                    <a:pt x="31" y="19"/>
                    <a:pt x="31" y="15"/>
                  </a:cubicBezTo>
                  <a:cubicBezTo>
                    <a:pt x="31" y="7"/>
                    <a:pt x="24" y="0"/>
                    <a:pt x="1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79" name="Freeform 80"/>
            <p:cNvSpPr>
              <a:spLocks/>
            </p:cNvSpPr>
            <p:nvPr/>
          </p:nvSpPr>
          <p:spPr bwMode="auto">
            <a:xfrm>
              <a:off x="5570479" y="3534870"/>
              <a:ext cx="74732" cy="61999"/>
            </a:xfrm>
            <a:custGeom>
              <a:avLst/>
              <a:gdLst>
                <a:gd name="T0" fmla="*/ 15 w 31"/>
                <a:gd name="T1" fmla="*/ 0 h 30"/>
                <a:gd name="T2" fmla="*/ 0 w 31"/>
                <a:gd name="T3" fmla="*/ 15 h 30"/>
                <a:gd name="T4" fmla="*/ 15 w 31"/>
                <a:gd name="T5" fmla="*/ 30 h 30"/>
                <a:gd name="T6" fmla="*/ 30 w 31"/>
                <a:gd name="T7" fmla="*/ 17 h 30"/>
                <a:gd name="T8" fmla="*/ 31 w 31"/>
                <a:gd name="T9" fmla="*/ 15 h 30"/>
                <a:gd name="T10" fmla="*/ 31 w 31"/>
                <a:gd name="T11" fmla="*/ 15 h 30"/>
                <a:gd name="T12" fmla="*/ 30 w 31"/>
                <a:gd name="T13" fmla="*/ 13 h 30"/>
                <a:gd name="T14" fmla="*/ 30 w 31"/>
                <a:gd name="T15" fmla="*/ 11 h 30"/>
                <a:gd name="T16" fmla="*/ 15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5" y="0"/>
                  </a:moveTo>
                  <a:cubicBezTo>
                    <a:pt x="7" y="0"/>
                    <a:pt x="0" y="7"/>
                    <a:pt x="0" y="15"/>
                  </a:cubicBezTo>
                  <a:cubicBezTo>
                    <a:pt x="0" y="24"/>
                    <a:pt x="7" y="30"/>
                    <a:pt x="15" y="30"/>
                  </a:cubicBezTo>
                  <a:cubicBezTo>
                    <a:pt x="23" y="30"/>
                    <a:pt x="30" y="25"/>
                    <a:pt x="30" y="17"/>
                  </a:cubicBezTo>
                  <a:cubicBezTo>
                    <a:pt x="31" y="17"/>
                    <a:pt x="31" y="16"/>
                    <a:pt x="31" y="15"/>
                  </a:cubicBezTo>
                  <a:cubicBezTo>
                    <a:pt x="31" y="15"/>
                    <a:pt x="31" y="15"/>
                    <a:pt x="31" y="15"/>
                  </a:cubicBezTo>
                  <a:cubicBezTo>
                    <a:pt x="31" y="15"/>
                    <a:pt x="30" y="14"/>
                    <a:pt x="30" y="13"/>
                  </a:cubicBezTo>
                  <a:cubicBezTo>
                    <a:pt x="30" y="13"/>
                    <a:pt x="30" y="12"/>
                    <a:pt x="30" y="11"/>
                  </a:cubicBezTo>
                  <a:cubicBezTo>
                    <a:pt x="28" y="5"/>
                    <a:pt x="22"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0" name="Freeform 81"/>
            <p:cNvSpPr>
              <a:spLocks/>
            </p:cNvSpPr>
            <p:nvPr/>
          </p:nvSpPr>
          <p:spPr bwMode="auto">
            <a:xfrm>
              <a:off x="6370816" y="3570786"/>
              <a:ext cx="71702" cy="62872"/>
            </a:xfrm>
            <a:custGeom>
              <a:avLst/>
              <a:gdLst>
                <a:gd name="T0" fmla="*/ 15 w 30"/>
                <a:gd name="T1" fmla="*/ 0 h 30"/>
                <a:gd name="T2" fmla="*/ 0 w 30"/>
                <a:gd name="T3" fmla="*/ 12 h 30"/>
                <a:gd name="T4" fmla="*/ 0 w 30"/>
                <a:gd name="T5" fmla="*/ 14 h 30"/>
                <a:gd name="T6" fmla="*/ 0 w 30"/>
                <a:gd name="T7" fmla="*/ 15 h 30"/>
                <a:gd name="T8" fmla="*/ 7 w 30"/>
                <a:gd name="T9" fmla="*/ 28 h 30"/>
                <a:gd name="T10" fmla="*/ 9 w 30"/>
                <a:gd name="T11" fmla="*/ 29 h 30"/>
                <a:gd name="T12" fmla="*/ 15 w 30"/>
                <a:gd name="T13" fmla="*/ 30 h 30"/>
                <a:gd name="T14" fmla="*/ 17 w 30"/>
                <a:gd name="T15" fmla="*/ 30 h 30"/>
                <a:gd name="T16" fmla="*/ 18 w 30"/>
                <a:gd name="T17" fmla="*/ 30 h 30"/>
                <a:gd name="T18" fmla="*/ 26 w 30"/>
                <a:gd name="T19" fmla="*/ 25 h 30"/>
                <a:gd name="T20" fmla="*/ 27 w 30"/>
                <a:gd name="T21" fmla="*/ 23 h 30"/>
                <a:gd name="T22" fmla="*/ 30 w 30"/>
                <a:gd name="T23" fmla="*/ 15 h 30"/>
                <a:gd name="T24" fmla="*/ 30 w 30"/>
                <a:gd name="T25" fmla="*/ 15 h 30"/>
                <a:gd name="T26" fmla="*/ 30 w 30"/>
                <a:gd name="T27" fmla="*/ 13 h 30"/>
                <a:gd name="T28" fmla="*/ 18 w 30"/>
                <a:gd name="T29" fmla="*/ 0 h 30"/>
                <a:gd name="T30" fmla="*/ 17 w 30"/>
                <a:gd name="T31" fmla="*/ 0 h 30"/>
                <a:gd name="T32" fmla="*/ 15 w 30"/>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0">
                  <a:moveTo>
                    <a:pt x="15" y="0"/>
                  </a:moveTo>
                  <a:cubicBezTo>
                    <a:pt x="8" y="0"/>
                    <a:pt x="2" y="5"/>
                    <a:pt x="0" y="12"/>
                  </a:cubicBezTo>
                  <a:cubicBezTo>
                    <a:pt x="0" y="12"/>
                    <a:pt x="0" y="13"/>
                    <a:pt x="0" y="14"/>
                  </a:cubicBezTo>
                  <a:cubicBezTo>
                    <a:pt x="0" y="14"/>
                    <a:pt x="0" y="14"/>
                    <a:pt x="0" y="15"/>
                  </a:cubicBezTo>
                  <a:cubicBezTo>
                    <a:pt x="0" y="20"/>
                    <a:pt x="3" y="25"/>
                    <a:pt x="7" y="28"/>
                  </a:cubicBezTo>
                  <a:cubicBezTo>
                    <a:pt x="8" y="28"/>
                    <a:pt x="8" y="28"/>
                    <a:pt x="9" y="29"/>
                  </a:cubicBezTo>
                  <a:cubicBezTo>
                    <a:pt x="11" y="29"/>
                    <a:pt x="13" y="30"/>
                    <a:pt x="15" y="30"/>
                  </a:cubicBezTo>
                  <a:cubicBezTo>
                    <a:pt x="16" y="30"/>
                    <a:pt x="16" y="30"/>
                    <a:pt x="17" y="30"/>
                  </a:cubicBezTo>
                  <a:cubicBezTo>
                    <a:pt x="17" y="30"/>
                    <a:pt x="18" y="30"/>
                    <a:pt x="18" y="30"/>
                  </a:cubicBezTo>
                  <a:cubicBezTo>
                    <a:pt x="21" y="29"/>
                    <a:pt x="24" y="27"/>
                    <a:pt x="26" y="25"/>
                  </a:cubicBezTo>
                  <a:cubicBezTo>
                    <a:pt x="27" y="24"/>
                    <a:pt x="27" y="24"/>
                    <a:pt x="27" y="23"/>
                  </a:cubicBezTo>
                  <a:cubicBezTo>
                    <a:pt x="29" y="21"/>
                    <a:pt x="30" y="18"/>
                    <a:pt x="30" y="15"/>
                  </a:cubicBezTo>
                  <a:cubicBezTo>
                    <a:pt x="30" y="15"/>
                    <a:pt x="30" y="15"/>
                    <a:pt x="30" y="15"/>
                  </a:cubicBezTo>
                  <a:cubicBezTo>
                    <a:pt x="30" y="14"/>
                    <a:pt x="30" y="14"/>
                    <a:pt x="30" y="13"/>
                  </a:cubicBezTo>
                  <a:cubicBezTo>
                    <a:pt x="29" y="7"/>
                    <a:pt x="24" y="1"/>
                    <a:pt x="18" y="0"/>
                  </a:cubicBezTo>
                  <a:cubicBezTo>
                    <a:pt x="18" y="0"/>
                    <a:pt x="17" y="0"/>
                    <a:pt x="17"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1" name="Freeform 82"/>
            <p:cNvSpPr>
              <a:spLocks/>
            </p:cNvSpPr>
            <p:nvPr/>
          </p:nvSpPr>
          <p:spPr bwMode="auto">
            <a:xfrm>
              <a:off x="7225994" y="4118075"/>
              <a:ext cx="71702" cy="61999"/>
            </a:xfrm>
            <a:custGeom>
              <a:avLst/>
              <a:gdLst>
                <a:gd name="T0" fmla="*/ 15 w 30"/>
                <a:gd name="T1" fmla="*/ 0 h 30"/>
                <a:gd name="T2" fmla="*/ 15 w 30"/>
                <a:gd name="T3" fmla="*/ 0 h 30"/>
                <a:gd name="T4" fmla="*/ 10 w 30"/>
                <a:gd name="T5" fmla="*/ 1 h 30"/>
                <a:gd name="T6" fmla="*/ 8 w 30"/>
                <a:gd name="T7" fmla="*/ 2 h 30"/>
                <a:gd name="T8" fmla="*/ 3 w 30"/>
                <a:gd name="T9" fmla="*/ 6 h 30"/>
                <a:gd name="T10" fmla="*/ 2 w 30"/>
                <a:gd name="T11" fmla="*/ 8 h 30"/>
                <a:gd name="T12" fmla="*/ 0 w 30"/>
                <a:gd name="T13" fmla="*/ 12 h 30"/>
                <a:gd name="T14" fmla="*/ 0 w 30"/>
                <a:gd name="T15" fmla="*/ 14 h 30"/>
                <a:gd name="T16" fmla="*/ 0 w 30"/>
                <a:gd name="T17" fmla="*/ 15 h 30"/>
                <a:gd name="T18" fmla="*/ 15 w 30"/>
                <a:gd name="T19" fmla="*/ 30 h 30"/>
                <a:gd name="T20" fmla="*/ 20 w 30"/>
                <a:gd name="T21" fmla="*/ 29 h 30"/>
                <a:gd name="T22" fmla="*/ 22 w 30"/>
                <a:gd name="T23" fmla="*/ 29 h 30"/>
                <a:gd name="T24" fmla="*/ 30 w 30"/>
                <a:gd name="T25" fmla="*/ 16 h 30"/>
                <a:gd name="T26" fmla="*/ 30 w 30"/>
                <a:gd name="T27" fmla="*/ 15 h 30"/>
                <a:gd name="T28" fmla="*/ 30 w 30"/>
                <a:gd name="T29" fmla="*/ 14 h 30"/>
                <a:gd name="T30" fmla="*/ 29 w 30"/>
                <a:gd name="T31" fmla="*/ 8 h 30"/>
                <a:gd name="T32" fmla="*/ 28 w 30"/>
                <a:gd name="T33" fmla="*/ 6 h 30"/>
                <a:gd name="T34" fmla="*/ 23 w 30"/>
                <a:gd name="T35" fmla="*/ 2 h 30"/>
                <a:gd name="T36" fmla="*/ 21 w 30"/>
                <a:gd name="T37" fmla="*/ 1 h 30"/>
                <a:gd name="T38" fmla="*/ 16 w 30"/>
                <a:gd name="T39" fmla="*/ 0 h 30"/>
                <a:gd name="T40" fmla="*/ 15 w 30"/>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0">
                  <a:moveTo>
                    <a:pt x="15" y="0"/>
                  </a:moveTo>
                  <a:cubicBezTo>
                    <a:pt x="15" y="0"/>
                    <a:pt x="15" y="0"/>
                    <a:pt x="15" y="0"/>
                  </a:cubicBezTo>
                  <a:cubicBezTo>
                    <a:pt x="13" y="0"/>
                    <a:pt x="12" y="0"/>
                    <a:pt x="10" y="1"/>
                  </a:cubicBezTo>
                  <a:cubicBezTo>
                    <a:pt x="10" y="1"/>
                    <a:pt x="9" y="1"/>
                    <a:pt x="8" y="2"/>
                  </a:cubicBezTo>
                  <a:cubicBezTo>
                    <a:pt x="6" y="3"/>
                    <a:pt x="4" y="4"/>
                    <a:pt x="3" y="6"/>
                  </a:cubicBezTo>
                  <a:cubicBezTo>
                    <a:pt x="2" y="7"/>
                    <a:pt x="2" y="8"/>
                    <a:pt x="2" y="8"/>
                  </a:cubicBezTo>
                  <a:cubicBezTo>
                    <a:pt x="1" y="9"/>
                    <a:pt x="1" y="11"/>
                    <a:pt x="0" y="12"/>
                  </a:cubicBezTo>
                  <a:cubicBezTo>
                    <a:pt x="0" y="13"/>
                    <a:pt x="0" y="13"/>
                    <a:pt x="0" y="14"/>
                  </a:cubicBezTo>
                  <a:cubicBezTo>
                    <a:pt x="0" y="14"/>
                    <a:pt x="0" y="15"/>
                    <a:pt x="0" y="15"/>
                  </a:cubicBezTo>
                  <a:cubicBezTo>
                    <a:pt x="0" y="23"/>
                    <a:pt x="7" y="30"/>
                    <a:pt x="15" y="30"/>
                  </a:cubicBezTo>
                  <a:cubicBezTo>
                    <a:pt x="17" y="30"/>
                    <a:pt x="18" y="30"/>
                    <a:pt x="20" y="29"/>
                  </a:cubicBezTo>
                  <a:cubicBezTo>
                    <a:pt x="21" y="29"/>
                    <a:pt x="21" y="29"/>
                    <a:pt x="22" y="29"/>
                  </a:cubicBezTo>
                  <a:cubicBezTo>
                    <a:pt x="26" y="26"/>
                    <a:pt x="30" y="22"/>
                    <a:pt x="30" y="16"/>
                  </a:cubicBezTo>
                  <a:cubicBezTo>
                    <a:pt x="30" y="16"/>
                    <a:pt x="30" y="16"/>
                    <a:pt x="30" y="15"/>
                  </a:cubicBezTo>
                  <a:cubicBezTo>
                    <a:pt x="30" y="15"/>
                    <a:pt x="30" y="15"/>
                    <a:pt x="30" y="14"/>
                  </a:cubicBezTo>
                  <a:cubicBezTo>
                    <a:pt x="30" y="12"/>
                    <a:pt x="29" y="10"/>
                    <a:pt x="29" y="8"/>
                  </a:cubicBezTo>
                  <a:cubicBezTo>
                    <a:pt x="28" y="8"/>
                    <a:pt x="28" y="7"/>
                    <a:pt x="28" y="6"/>
                  </a:cubicBezTo>
                  <a:cubicBezTo>
                    <a:pt x="26" y="5"/>
                    <a:pt x="25" y="3"/>
                    <a:pt x="23" y="2"/>
                  </a:cubicBezTo>
                  <a:cubicBezTo>
                    <a:pt x="22" y="2"/>
                    <a:pt x="22" y="1"/>
                    <a:pt x="21" y="1"/>
                  </a:cubicBezTo>
                  <a:cubicBezTo>
                    <a:pt x="20" y="1"/>
                    <a:pt x="18" y="0"/>
                    <a:pt x="16"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2" name="Freeform 83"/>
            <p:cNvSpPr>
              <a:spLocks/>
            </p:cNvSpPr>
            <p:nvPr/>
          </p:nvSpPr>
          <p:spPr bwMode="auto">
            <a:xfrm>
              <a:off x="7555183" y="4269142"/>
              <a:ext cx="71702" cy="64619"/>
            </a:xfrm>
            <a:custGeom>
              <a:avLst/>
              <a:gdLst>
                <a:gd name="T0" fmla="*/ 15 w 30"/>
                <a:gd name="T1" fmla="*/ 0 h 31"/>
                <a:gd name="T2" fmla="*/ 7 w 30"/>
                <a:gd name="T3" fmla="*/ 3 h 31"/>
                <a:gd name="T4" fmla="*/ 6 w 30"/>
                <a:gd name="T5" fmla="*/ 4 h 31"/>
                <a:gd name="T6" fmla="*/ 2 w 30"/>
                <a:gd name="T7" fmla="*/ 8 h 31"/>
                <a:gd name="T8" fmla="*/ 2 w 30"/>
                <a:gd name="T9" fmla="*/ 9 h 31"/>
                <a:gd name="T10" fmla="*/ 0 w 30"/>
                <a:gd name="T11" fmla="*/ 13 h 31"/>
                <a:gd name="T12" fmla="*/ 0 w 30"/>
                <a:gd name="T13" fmla="*/ 14 h 31"/>
                <a:gd name="T14" fmla="*/ 0 w 30"/>
                <a:gd name="T15" fmla="*/ 16 h 31"/>
                <a:gd name="T16" fmla="*/ 11 w 30"/>
                <a:gd name="T17" fmla="*/ 30 h 31"/>
                <a:gd name="T18" fmla="*/ 13 w 30"/>
                <a:gd name="T19" fmla="*/ 30 h 31"/>
                <a:gd name="T20" fmla="*/ 15 w 30"/>
                <a:gd name="T21" fmla="*/ 31 h 31"/>
                <a:gd name="T22" fmla="*/ 30 w 30"/>
                <a:gd name="T23" fmla="*/ 16 h 31"/>
                <a:gd name="T24" fmla="*/ 15 w 30"/>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1">
                  <a:moveTo>
                    <a:pt x="15" y="0"/>
                  </a:moveTo>
                  <a:cubicBezTo>
                    <a:pt x="12" y="0"/>
                    <a:pt x="9" y="1"/>
                    <a:pt x="7" y="3"/>
                  </a:cubicBezTo>
                  <a:cubicBezTo>
                    <a:pt x="7" y="3"/>
                    <a:pt x="6" y="4"/>
                    <a:pt x="6" y="4"/>
                  </a:cubicBezTo>
                  <a:cubicBezTo>
                    <a:pt x="4" y="5"/>
                    <a:pt x="3" y="6"/>
                    <a:pt x="2" y="8"/>
                  </a:cubicBezTo>
                  <a:cubicBezTo>
                    <a:pt x="2" y="8"/>
                    <a:pt x="2" y="9"/>
                    <a:pt x="2" y="9"/>
                  </a:cubicBezTo>
                  <a:cubicBezTo>
                    <a:pt x="1" y="10"/>
                    <a:pt x="1" y="11"/>
                    <a:pt x="0" y="13"/>
                  </a:cubicBezTo>
                  <a:cubicBezTo>
                    <a:pt x="0" y="13"/>
                    <a:pt x="0" y="14"/>
                    <a:pt x="0" y="14"/>
                  </a:cubicBezTo>
                  <a:cubicBezTo>
                    <a:pt x="0" y="15"/>
                    <a:pt x="0" y="15"/>
                    <a:pt x="0" y="16"/>
                  </a:cubicBezTo>
                  <a:cubicBezTo>
                    <a:pt x="0" y="22"/>
                    <a:pt x="5" y="28"/>
                    <a:pt x="11" y="30"/>
                  </a:cubicBezTo>
                  <a:cubicBezTo>
                    <a:pt x="11" y="30"/>
                    <a:pt x="12" y="30"/>
                    <a:pt x="13" y="30"/>
                  </a:cubicBezTo>
                  <a:cubicBezTo>
                    <a:pt x="13" y="31"/>
                    <a:pt x="14" y="31"/>
                    <a:pt x="15" y="31"/>
                  </a:cubicBezTo>
                  <a:cubicBezTo>
                    <a:pt x="24" y="31"/>
                    <a:pt x="30" y="24"/>
                    <a:pt x="30" y="16"/>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3" name="Freeform 84"/>
            <p:cNvSpPr>
              <a:spLocks/>
            </p:cNvSpPr>
            <p:nvPr/>
          </p:nvSpPr>
          <p:spPr bwMode="auto">
            <a:xfrm>
              <a:off x="7657162" y="4000506"/>
              <a:ext cx="71702" cy="61999"/>
            </a:xfrm>
            <a:custGeom>
              <a:avLst/>
              <a:gdLst>
                <a:gd name="T0" fmla="*/ 15 w 30"/>
                <a:gd name="T1" fmla="*/ 0 h 30"/>
                <a:gd name="T2" fmla="*/ 13 w 30"/>
                <a:gd name="T3" fmla="*/ 0 h 30"/>
                <a:gd name="T4" fmla="*/ 11 w 30"/>
                <a:gd name="T5" fmla="*/ 0 h 30"/>
                <a:gd name="T6" fmla="*/ 0 w 30"/>
                <a:gd name="T7" fmla="*/ 15 h 30"/>
                <a:gd name="T8" fmla="*/ 2 w 30"/>
                <a:gd name="T9" fmla="*/ 23 h 30"/>
                <a:gd name="T10" fmla="*/ 4 w 30"/>
                <a:gd name="T11" fmla="*/ 24 h 30"/>
                <a:gd name="T12" fmla="*/ 15 w 30"/>
                <a:gd name="T13" fmla="*/ 30 h 30"/>
                <a:gd name="T14" fmla="*/ 30 w 30"/>
                <a:gd name="T15" fmla="*/ 19 h 30"/>
                <a:gd name="T16" fmla="*/ 30 w 30"/>
                <a:gd name="T17" fmla="*/ 17 h 30"/>
                <a:gd name="T18" fmla="*/ 30 w 30"/>
                <a:gd name="T19" fmla="*/ 15 h 30"/>
                <a:gd name="T20" fmla="*/ 22 w 30"/>
                <a:gd name="T21" fmla="*/ 1 h 30"/>
                <a:gd name="T22" fmla="*/ 21 w 30"/>
                <a:gd name="T23" fmla="*/ 1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14" y="0"/>
                    <a:pt x="14" y="0"/>
                    <a:pt x="13" y="0"/>
                  </a:cubicBezTo>
                  <a:cubicBezTo>
                    <a:pt x="12" y="0"/>
                    <a:pt x="12" y="0"/>
                    <a:pt x="11" y="0"/>
                  </a:cubicBezTo>
                  <a:cubicBezTo>
                    <a:pt x="5" y="2"/>
                    <a:pt x="0" y="8"/>
                    <a:pt x="0" y="15"/>
                  </a:cubicBezTo>
                  <a:cubicBezTo>
                    <a:pt x="0" y="18"/>
                    <a:pt x="1" y="20"/>
                    <a:pt x="2" y="23"/>
                  </a:cubicBezTo>
                  <a:cubicBezTo>
                    <a:pt x="3" y="23"/>
                    <a:pt x="3" y="24"/>
                    <a:pt x="4" y="24"/>
                  </a:cubicBezTo>
                  <a:cubicBezTo>
                    <a:pt x="6" y="28"/>
                    <a:pt x="11" y="30"/>
                    <a:pt x="15" y="30"/>
                  </a:cubicBezTo>
                  <a:cubicBezTo>
                    <a:pt x="22" y="30"/>
                    <a:pt x="28" y="25"/>
                    <a:pt x="30" y="19"/>
                  </a:cubicBezTo>
                  <a:cubicBezTo>
                    <a:pt x="30" y="18"/>
                    <a:pt x="30" y="17"/>
                    <a:pt x="30" y="17"/>
                  </a:cubicBezTo>
                  <a:cubicBezTo>
                    <a:pt x="30" y="16"/>
                    <a:pt x="30" y="15"/>
                    <a:pt x="30" y="15"/>
                  </a:cubicBezTo>
                  <a:cubicBezTo>
                    <a:pt x="30" y="9"/>
                    <a:pt x="27" y="4"/>
                    <a:pt x="22" y="1"/>
                  </a:cubicBezTo>
                  <a:cubicBezTo>
                    <a:pt x="22" y="1"/>
                    <a:pt x="21" y="1"/>
                    <a:pt x="21" y="1"/>
                  </a:cubicBezTo>
                  <a:cubicBezTo>
                    <a:pt x="19" y="0"/>
                    <a:pt x="17"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4" name="Freeform 85"/>
            <p:cNvSpPr>
              <a:spLocks/>
            </p:cNvSpPr>
            <p:nvPr/>
          </p:nvSpPr>
          <p:spPr bwMode="auto">
            <a:xfrm>
              <a:off x="7394167" y="3909909"/>
              <a:ext cx="71702" cy="63746"/>
            </a:xfrm>
            <a:custGeom>
              <a:avLst/>
              <a:gdLst>
                <a:gd name="T0" fmla="*/ 15 w 30"/>
                <a:gd name="T1" fmla="*/ 0 h 31"/>
                <a:gd name="T2" fmla="*/ 14 w 30"/>
                <a:gd name="T3" fmla="*/ 1 h 31"/>
                <a:gd name="T4" fmla="*/ 12 w 30"/>
                <a:gd name="T5" fmla="*/ 1 h 31"/>
                <a:gd name="T6" fmla="*/ 6 w 30"/>
                <a:gd name="T7" fmla="*/ 4 h 31"/>
                <a:gd name="T8" fmla="*/ 0 w 30"/>
                <a:gd name="T9" fmla="*/ 16 h 31"/>
                <a:gd name="T10" fmla="*/ 0 w 30"/>
                <a:gd name="T11" fmla="*/ 17 h 31"/>
                <a:gd name="T12" fmla="*/ 15 w 30"/>
                <a:gd name="T13" fmla="*/ 31 h 31"/>
                <a:gd name="T14" fmla="*/ 28 w 30"/>
                <a:gd name="T15" fmla="*/ 24 h 31"/>
                <a:gd name="T16" fmla="*/ 30 w 30"/>
                <a:gd name="T17" fmla="*/ 21 h 31"/>
                <a:gd name="T18" fmla="*/ 30 w 30"/>
                <a:gd name="T19" fmla="*/ 16 h 31"/>
                <a:gd name="T20" fmla="*/ 30 w 30"/>
                <a:gd name="T21" fmla="*/ 10 h 31"/>
                <a:gd name="T22" fmla="*/ 29 w 30"/>
                <a:gd name="T23" fmla="*/ 9 h 31"/>
                <a:gd name="T24" fmla="*/ 26 w 30"/>
                <a:gd name="T25" fmla="*/ 5 h 31"/>
                <a:gd name="T26" fmla="*/ 24 w 30"/>
                <a:gd name="T27" fmla="*/ 3 h 31"/>
                <a:gd name="T28" fmla="*/ 15 w 30"/>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1">
                  <a:moveTo>
                    <a:pt x="15" y="0"/>
                  </a:moveTo>
                  <a:cubicBezTo>
                    <a:pt x="15" y="0"/>
                    <a:pt x="14" y="1"/>
                    <a:pt x="14" y="1"/>
                  </a:cubicBezTo>
                  <a:cubicBezTo>
                    <a:pt x="13" y="1"/>
                    <a:pt x="12" y="1"/>
                    <a:pt x="12" y="1"/>
                  </a:cubicBezTo>
                  <a:cubicBezTo>
                    <a:pt x="10" y="1"/>
                    <a:pt x="7" y="3"/>
                    <a:pt x="6" y="4"/>
                  </a:cubicBezTo>
                  <a:cubicBezTo>
                    <a:pt x="2" y="7"/>
                    <a:pt x="0" y="11"/>
                    <a:pt x="0" y="16"/>
                  </a:cubicBezTo>
                  <a:cubicBezTo>
                    <a:pt x="0" y="16"/>
                    <a:pt x="0" y="16"/>
                    <a:pt x="0" y="17"/>
                  </a:cubicBezTo>
                  <a:cubicBezTo>
                    <a:pt x="1" y="24"/>
                    <a:pt x="7" y="31"/>
                    <a:pt x="15" y="31"/>
                  </a:cubicBezTo>
                  <a:cubicBezTo>
                    <a:pt x="21" y="31"/>
                    <a:pt x="26" y="28"/>
                    <a:pt x="28" y="24"/>
                  </a:cubicBezTo>
                  <a:cubicBezTo>
                    <a:pt x="29" y="23"/>
                    <a:pt x="29" y="22"/>
                    <a:pt x="30" y="21"/>
                  </a:cubicBezTo>
                  <a:cubicBezTo>
                    <a:pt x="30" y="19"/>
                    <a:pt x="30" y="17"/>
                    <a:pt x="30" y="16"/>
                  </a:cubicBezTo>
                  <a:cubicBezTo>
                    <a:pt x="30" y="14"/>
                    <a:pt x="30" y="12"/>
                    <a:pt x="30" y="10"/>
                  </a:cubicBezTo>
                  <a:cubicBezTo>
                    <a:pt x="29" y="10"/>
                    <a:pt x="29" y="9"/>
                    <a:pt x="29" y="9"/>
                  </a:cubicBezTo>
                  <a:cubicBezTo>
                    <a:pt x="28" y="7"/>
                    <a:pt x="27" y="6"/>
                    <a:pt x="26" y="5"/>
                  </a:cubicBezTo>
                  <a:cubicBezTo>
                    <a:pt x="26" y="5"/>
                    <a:pt x="25" y="4"/>
                    <a:pt x="24" y="3"/>
                  </a:cubicBezTo>
                  <a:cubicBezTo>
                    <a:pt x="22" y="2"/>
                    <a:pt x="19"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5" name="Freeform 86"/>
            <p:cNvSpPr>
              <a:spLocks/>
            </p:cNvSpPr>
            <p:nvPr/>
          </p:nvSpPr>
          <p:spPr bwMode="auto">
            <a:xfrm>
              <a:off x="7233844" y="3703551"/>
              <a:ext cx="59583" cy="54141"/>
            </a:xfrm>
            <a:custGeom>
              <a:avLst/>
              <a:gdLst>
                <a:gd name="T0" fmla="*/ 13 w 25"/>
                <a:gd name="T1" fmla="*/ 0 h 26"/>
                <a:gd name="T2" fmla="*/ 0 w 25"/>
                <a:gd name="T3" fmla="*/ 13 h 26"/>
                <a:gd name="T4" fmla="*/ 12 w 25"/>
                <a:gd name="T5" fmla="*/ 25 h 26"/>
                <a:gd name="T6" fmla="*/ 13 w 25"/>
                <a:gd name="T7" fmla="*/ 26 h 26"/>
                <a:gd name="T8" fmla="*/ 13 w 25"/>
                <a:gd name="T9" fmla="*/ 26 h 26"/>
                <a:gd name="T10" fmla="*/ 23 w 25"/>
                <a:gd name="T11" fmla="*/ 20 h 26"/>
                <a:gd name="T12" fmla="*/ 24 w 25"/>
                <a:gd name="T13" fmla="*/ 19 h 26"/>
                <a:gd name="T14" fmla="*/ 25 w 25"/>
                <a:gd name="T15" fmla="*/ 13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0" y="6"/>
                    <a:pt x="0" y="13"/>
                  </a:cubicBezTo>
                  <a:cubicBezTo>
                    <a:pt x="0" y="19"/>
                    <a:pt x="5" y="25"/>
                    <a:pt x="12" y="25"/>
                  </a:cubicBezTo>
                  <a:cubicBezTo>
                    <a:pt x="12" y="26"/>
                    <a:pt x="12" y="26"/>
                    <a:pt x="13" y="26"/>
                  </a:cubicBezTo>
                  <a:cubicBezTo>
                    <a:pt x="13" y="26"/>
                    <a:pt x="13" y="26"/>
                    <a:pt x="13" y="26"/>
                  </a:cubicBezTo>
                  <a:cubicBezTo>
                    <a:pt x="17" y="25"/>
                    <a:pt x="21" y="23"/>
                    <a:pt x="23" y="20"/>
                  </a:cubicBezTo>
                  <a:cubicBezTo>
                    <a:pt x="23" y="20"/>
                    <a:pt x="24" y="19"/>
                    <a:pt x="24" y="19"/>
                  </a:cubicBezTo>
                  <a:cubicBezTo>
                    <a:pt x="25" y="17"/>
                    <a:pt x="25" y="15"/>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6" name="Freeform 88"/>
            <p:cNvSpPr>
              <a:spLocks/>
            </p:cNvSpPr>
            <p:nvPr/>
          </p:nvSpPr>
          <p:spPr bwMode="auto">
            <a:xfrm>
              <a:off x="7886234" y="2770732"/>
              <a:ext cx="62614" cy="54141"/>
            </a:xfrm>
            <a:custGeom>
              <a:avLst/>
              <a:gdLst>
                <a:gd name="T0" fmla="*/ 13 w 26"/>
                <a:gd name="T1" fmla="*/ 0 h 26"/>
                <a:gd name="T2" fmla="*/ 0 w 26"/>
                <a:gd name="T3" fmla="*/ 13 h 26"/>
                <a:gd name="T4" fmla="*/ 10 w 26"/>
                <a:gd name="T5" fmla="*/ 25 h 26"/>
                <a:gd name="T6" fmla="*/ 12 w 26"/>
                <a:gd name="T7" fmla="*/ 26 h 26"/>
                <a:gd name="T8" fmla="*/ 13 w 26"/>
                <a:gd name="T9" fmla="*/ 26 h 26"/>
                <a:gd name="T10" fmla="*/ 23 w 26"/>
                <a:gd name="T11" fmla="*/ 21 h 26"/>
                <a:gd name="T12" fmla="*/ 24 w 26"/>
                <a:gd name="T13" fmla="*/ 19 h 26"/>
                <a:gd name="T14" fmla="*/ 26 w 26"/>
                <a:gd name="T15" fmla="*/ 13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19"/>
                    <a:pt x="4" y="24"/>
                    <a:pt x="10" y="25"/>
                  </a:cubicBezTo>
                  <a:cubicBezTo>
                    <a:pt x="10" y="25"/>
                    <a:pt x="11" y="25"/>
                    <a:pt x="12" y="26"/>
                  </a:cubicBezTo>
                  <a:cubicBezTo>
                    <a:pt x="12" y="26"/>
                    <a:pt x="12" y="26"/>
                    <a:pt x="13" y="26"/>
                  </a:cubicBezTo>
                  <a:cubicBezTo>
                    <a:pt x="17" y="26"/>
                    <a:pt x="21" y="24"/>
                    <a:pt x="23" y="21"/>
                  </a:cubicBezTo>
                  <a:cubicBezTo>
                    <a:pt x="23" y="20"/>
                    <a:pt x="24" y="20"/>
                    <a:pt x="24" y="19"/>
                  </a:cubicBezTo>
                  <a:cubicBezTo>
                    <a:pt x="25" y="17"/>
                    <a:pt x="26" y="15"/>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7" name="Freeform 89"/>
            <p:cNvSpPr>
              <a:spLocks/>
            </p:cNvSpPr>
            <p:nvPr/>
          </p:nvSpPr>
          <p:spPr bwMode="auto">
            <a:xfrm>
              <a:off x="8453993" y="2821781"/>
              <a:ext cx="59583" cy="54141"/>
            </a:xfrm>
            <a:custGeom>
              <a:avLst/>
              <a:gdLst>
                <a:gd name="T0" fmla="*/ 12 w 25"/>
                <a:gd name="T1" fmla="*/ 0 h 26"/>
                <a:gd name="T2" fmla="*/ 0 w 25"/>
                <a:gd name="T3" fmla="*/ 13 h 26"/>
                <a:gd name="T4" fmla="*/ 5 w 25"/>
                <a:gd name="T5" fmla="*/ 23 h 26"/>
                <a:gd name="T6" fmla="*/ 6 w 25"/>
                <a:gd name="T7" fmla="*/ 24 h 26"/>
                <a:gd name="T8" fmla="*/ 12 w 25"/>
                <a:gd name="T9" fmla="*/ 26 h 26"/>
                <a:gd name="T10" fmla="*/ 12 w 25"/>
                <a:gd name="T11" fmla="*/ 26 h 26"/>
                <a:gd name="T12" fmla="*/ 13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3"/>
                  </a:cubicBezTo>
                  <a:cubicBezTo>
                    <a:pt x="5" y="24"/>
                    <a:pt x="6" y="24"/>
                    <a:pt x="6" y="24"/>
                  </a:cubicBezTo>
                  <a:cubicBezTo>
                    <a:pt x="8" y="25"/>
                    <a:pt x="10" y="26"/>
                    <a:pt x="12" y="26"/>
                  </a:cubicBezTo>
                  <a:cubicBezTo>
                    <a:pt x="12" y="26"/>
                    <a:pt x="12" y="26"/>
                    <a:pt x="12" y="26"/>
                  </a:cubicBezTo>
                  <a:cubicBezTo>
                    <a:pt x="13" y="26"/>
                    <a:pt x="13" y="26"/>
                    <a:pt x="13" y="26"/>
                  </a:cubicBezTo>
                  <a:cubicBezTo>
                    <a:pt x="20"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8" name="Freeform 90"/>
            <p:cNvSpPr>
              <a:spLocks/>
            </p:cNvSpPr>
            <p:nvPr/>
          </p:nvSpPr>
          <p:spPr bwMode="auto">
            <a:xfrm>
              <a:off x="8771825" y="2623096"/>
              <a:ext cx="62614" cy="52393"/>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16 w 26"/>
                <a:gd name="T11" fmla="*/ 25 h 25"/>
                <a:gd name="T12" fmla="*/ 17 w 26"/>
                <a:gd name="T13" fmla="*/ 24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1" y="25"/>
                    <a:pt x="13" y="25"/>
                  </a:cubicBezTo>
                  <a:cubicBezTo>
                    <a:pt x="14" y="25"/>
                    <a:pt x="15" y="25"/>
                    <a:pt x="16" y="25"/>
                  </a:cubicBezTo>
                  <a:cubicBezTo>
                    <a:pt x="16" y="24"/>
                    <a:pt x="17" y="24"/>
                    <a:pt x="17" y="24"/>
                  </a:cubicBezTo>
                  <a:cubicBezTo>
                    <a:pt x="22" y="22"/>
                    <a:pt x="26" y="18"/>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9" name="Freeform 91"/>
            <p:cNvSpPr>
              <a:spLocks/>
            </p:cNvSpPr>
            <p:nvPr/>
          </p:nvSpPr>
          <p:spPr bwMode="auto">
            <a:xfrm>
              <a:off x="7302607" y="2483534"/>
              <a:ext cx="61605" cy="51520"/>
            </a:xfrm>
            <a:custGeom>
              <a:avLst/>
              <a:gdLst>
                <a:gd name="T0" fmla="*/ 13 w 26"/>
                <a:gd name="T1" fmla="*/ 0 h 25"/>
                <a:gd name="T2" fmla="*/ 0 w 26"/>
                <a:gd name="T3" fmla="*/ 12 h 25"/>
                <a:gd name="T4" fmla="*/ 13 w 26"/>
                <a:gd name="T5" fmla="*/ 25 h 25"/>
                <a:gd name="T6" fmla="*/ 18 w 26"/>
                <a:gd name="T7" fmla="*/ 24 h 25"/>
                <a:gd name="T8" fmla="*/ 20 w 26"/>
                <a:gd name="T9" fmla="*/ 23 h 25"/>
                <a:gd name="T10" fmla="*/ 25 w 26"/>
                <a:gd name="T11" fmla="*/ 15 h 25"/>
                <a:gd name="T12" fmla="*/ 26 w 26"/>
                <a:gd name="T13" fmla="*/ 13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6" y="25"/>
                    <a:pt x="13" y="25"/>
                  </a:cubicBezTo>
                  <a:cubicBezTo>
                    <a:pt x="15" y="25"/>
                    <a:pt x="17" y="25"/>
                    <a:pt x="18" y="24"/>
                  </a:cubicBezTo>
                  <a:cubicBezTo>
                    <a:pt x="19" y="24"/>
                    <a:pt x="19" y="24"/>
                    <a:pt x="20" y="23"/>
                  </a:cubicBezTo>
                  <a:cubicBezTo>
                    <a:pt x="23" y="21"/>
                    <a:pt x="25" y="19"/>
                    <a:pt x="25" y="15"/>
                  </a:cubicBezTo>
                  <a:cubicBezTo>
                    <a:pt x="25" y="15"/>
                    <a:pt x="26" y="14"/>
                    <a:pt x="26" y="13"/>
                  </a:cubicBezTo>
                  <a:cubicBezTo>
                    <a:pt x="26" y="13"/>
                    <a:pt x="26" y="13"/>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0" name="Freeform 92"/>
            <p:cNvSpPr>
              <a:spLocks/>
            </p:cNvSpPr>
            <p:nvPr/>
          </p:nvSpPr>
          <p:spPr bwMode="auto">
            <a:xfrm>
              <a:off x="9322472" y="2325743"/>
              <a:ext cx="61605" cy="51520"/>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23 w 26"/>
                <a:gd name="T11" fmla="*/ 20 h 25"/>
                <a:gd name="T12" fmla="*/ 24 w 26"/>
                <a:gd name="T13" fmla="*/ 19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2" y="25"/>
                    <a:pt x="13" y="25"/>
                  </a:cubicBezTo>
                  <a:cubicBezTo>
                    <a:pt x="17" y="25"/>
                    <a:pt x="21" y="23"/>
                    <a:pt x="23" y="20"/>
                  </a:cubicBezTo>
                  <a:cubicBezTo>
                    <a:pt x="23" y="20"/>
                    <a:pt x="24" y="19"/>
                    <a:pt x="24" y="19"/>
                  </a:cubicBezTo>
                  <a:cubicBezTo>
                    <a:pt x="25" y="17"/>
                    <a:pt x="26" y="15"/>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1" name="Freeform 93"/>
            <p:cNvSpPr>
              <a:spLocks/>
            </p:cNvSpPr>
            <p:nvPr/>
          </p:nvSpPr>
          <p:spPr bwMode="auto">
            <a:xfrm>
              <a:off x="9570764" y="2839672"/>
              <a:ext cx="60593" cy="52393"/>
            </a:xfrm>
            <a:custGeom>
              <a:avLst/>
              <a:gdLst>
                <a:gd name="T0" fmla="*/ 12 w 25"/>
                <a:gd name="T1" fmla="*/ 0 h 25"/>
                <a:gd name="T2" fmla="*/ 0 w 25"/>
                <a:gd name="T3" fmla="*/ 13 h 25"/>
                <a:gd name="T4" fmla="*/ 4 w 25"/>
                <a:gd name="T5" fmla="*/ 23 h 25"/>
                <a:gd name="T6" fmla="*/ 6 w 25"/>
                <a:gd name="T7" fmla="*/ 24 h 25"/>
                <a:gd name="T8" fmla="*/ 12 w 25"/>
                <a:gd name="T9" fmla="*/ 25 h 25"/>
                <a:gd name="T10" fmla="*/ 17 w 25"/>
                <a:gd name="T11" fmla="*/ 24 h 25"/>
                <a:gd name="T12" fmla="*/ 19 w 25"/>
                <a:gd name="T13" fmla="*/ 24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7"/>
                    <a:pt x="2" y="20"/>
                    <a:pt x="4" y="23"/>
                  </a:cubicBezTo>
                  <a:cubicBezTo>
                    <a:pt x="5" y="23"/>
                    <a:pt x="5" y="23"/>
                    <a:pt x="6" y="24"/>
                  </a:cubicBezTo>
                  <a:cubicBezTo>
                    <a:pt x="8" y="25"/>
                    <a:pt x="10" y="25"/>
                    <a:pt x="12" y="25"/>
                  </a:cubicBezTo>
                  <a:cubicBezTo>
                    <a:pt x="14" y="25"/>
                    <a:pt x="16" y="25"/>
                    <a:pt x="17" y="24"/>
                  </a:cubicBezTo>
                  <a:cubicBezTo>
                    <a:pt x="18" y="24"/>
                    <a:pt x="19" y="24"/>
                    <a:pt x="19" y="24"/>
                  </a:cubicBezTo>
                  <a:cubicBezTo>
                    <a:pt x="23" y="21"/>
                    <a:pt x="25" y="17"/>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2" name="Freeform 94"/>
            <p:cNvSpPr>
              <a:spLocks/>
            </p:cNvSpPr>
            <p:nvPr/>
          </p:nvSpPr>
          <p:spPr bwMode="auto">
            <a:xfrm>
              <a:off x="9858804" y="2873368"/>
              <a:ext cx="60593" cy="51520"/>
            </a:xfrm>
            <a:custGeom>
              <a:avLst/>
              <a:gdLst>
                <a:gd name="T0" fmla="*/ 13 w 25"/>
                <a:gd name="T1" fmla="*/ 0 h 25"/>
                <a:gd name="T2" fmla="*/ 0 w 25"/>
                <a:gd name="T3" fmla="*/ 12 h 25"/>
                <a:gd name="T4" fmla="*/ 6 w 25"/>
                <a:gd name="T5" fmla="*/ 23 h 25"/>
                <a:gd name="T6" fmla="*/ 8 w 25"/>
                <a:gd name="T7" fmla="*/ 24 h 25"/>
                <a:gd name="T8" fmla="*/ 13 w 25"/>
                <a:gd name="T9" fmla="*/ 25 h 25"/>
                <a:gd name="T10" fmla="*/ 17 w 25"/>
                <a:gd name="T11" fmla="*/ 24 h 25"/>
                <a:gd name="T12" fmla="*/ 18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7"/>
                    <a:pt x="2" y="21"/>
                    <a:pt x="6" y="23"/>
                  </a:cubicBezTo>
                  <a:cubicBezTo>
                    <a:pt x="7" y="23"/>
                    <a:pt x="7" y="24"/>
                    <a:pt x="8" y="24"/>
                  </a:cubicBezTo>
                  <a:cubicBezTo>
                    <a:pt x="9" y="25"/>
                    <a:pt x="11" y="25"/>
                    <a:pt x="13" y="25"/>
                  </a:cubicBezTo>
                  <a:cubicBezTo>
                    <a:pt x="14" y="25"/>
                    <a:pt x="15" y="25"/>
                    <a:pt x="17" y="24"/>
                  </a:cubicBezTo>
                  <a:cubicBezTo>
                    <a:pt x="17" y="24"/>
                    <a:pt x="18" y="24"/>
                    <a:pt x="18" y="23"/>
                  </a:cubicBezTo>
                  <a:cubicBezTo>
                    <a:pt x="22"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3" name="Freeform 95"/>
            <p:cNvSpPr>
              <a:spLocks/>
            </p:cNvSpPr>
            <p:nvPr/>
          </p:nvSpPr>
          <p:spPr bwMode="auto">
            <a:xfrm>
              <a:off x="10135100" y="2825413"/>
              <a:ext cx="62614" cy="51520"/>
            </a:xfrm>
            <a:custGeom>
              <a:avLst/>
              <a:gdLst>
                <a:gd name="T0" fmla="*/ 13 w 26"/>
                <a:gd name="T1" fmla="*/ 0 h 25"/>
                <a:gd name="T2" fmla="*/ 0 w 26"/>
                <a:gd name="T3" fmla="*/ 12 h 25"/>
                <a:gd name="T4" fmla="*/ 11 w 26"/>
                <a:gd name="T5" fmla="*/ 25 h 25"/>
                <a:gd name="T6" fmla="*/ 13 w 26"/>
                <a:gd name="T7" fmla="*/ 25 h 25"/>
                <a:gd name="T8" fmla="*/ 13 w 26"/>
                <a:gd name="T9" fmla="*/ 25 h 25"/>
                <a:gd name="T10" fmla="*/ 21 w 26"/>
                <a:gd name="T11" fmla="*/ 23 h 25"/>
                <a:gd name="T12" fmla="*/ 22 w 26"/>
                <a:gd name="T13" fmla="*/ 22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5" y="24"/>
                    <a:pt x="11" y="25"/>
                  </a:cubicBezTo>
                  <a:cubicBezTo>
                    <a:pt x="11" y="25"/>
                    <a:pt x="12" y="25"/>
                    <a:pt x="13" y="25"/>
                  </a:cubicBezTo>
                  <a:cubicBezTo>
                    <a:pt x="13" y="25"/>
                    <a:pt x="13" y="25"/>
                    <a:pt x="13" y="25"/>
                  </a:cubicBezTo>
                  <a:cubicBezTo>
                    <a:pt x="16" y="25"/>
                    <a:pt x="18" y="24"/>
                    <a:pt x="21" y="23"/>
                  </a:cubicBezTo>
                  <a:cubicBezTo>
                    <a:pt x="21" y="22"/>
                    <a:pt x="21" y="22"/>
                    <a:pt x="22" y="22"/>
                  </a:cubicBezTo>
                  <a:cubicBezTo>
                    <a:pt x="24" y="19"/>
                    <a:pt x="26" y="16"/>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4" name="Freeform 96"/>
            <p:cNvSpPr>
              <a:spLocks/>
            </p:cNvSpPr>
            <p:nvPr/>
          </p:nvSpPr>
          <p:spPr bwMode="auto">
            <a:xfrm>
              <a:off x="8402109" y="3012595"/>
              <a:ext cx="59583" cy="51520"/>
            </a:xfrm>
            <a:custGeom>
              <a:avLst/>
              <a:gdLst>
                <a:gd name="T0" fmla="*/ 12 w 25"/>
                <a:gd name="T1" fmla="*/ 0 h 25"/>
                <a:gd name="T2" fmla="*/ 0 w 25"/>
                <a:gd name="T3" fmla="*/ 13 h 25"/>
                <a:gd name="T4" fmla="*/ 12 w 25"/>
                <a:gd name="T5" fmla="*/ 25 h 25"/>
                <a:gd name="T6" fmla="*/ 15 w 25"/>
                <a:gd name="T7" fmla="*/ 25 h 25"/>
                <a:gd name="T8" fmla="*/ 17 w 25"/>
                <a:gd name="T9" fmla="*/ 25 h 25"/>
                <a:gd name="T10" fmla="*/ 21 w 25"/>
                <a:gd name="T11" fmla="*/ 22 h 25"/>
                <a:gd name="T12" fmla="*/ 23 w 25"/>
                <a:gd name="T13" fmla="*/ 20 h 25"/>
                <a:gd name="T14" fmla="*/ 25 w 25"/>
                <a:gd name="T15" fmla="*/ 13 h 25"/>
                <a:gd name="T16" fmla="*/ 25 w 25"/>
                <a:gd name="T17" fmla="*/ 12 h 25"/>
                <a:gd name="T18" fmla="*/ 25 w 25"/>
                <a:gd name="T19" fmla="*/ 10 h 25"/>
                <a:gd name="T20" fmla="*/ 24 w 25"/>
                <a:gd name="T21" fmla="*/ 7 h 25"/>
                <a:gd name="T22" fmla="*/ 22 w 25"/>
                <a:gd name="T23" fmla="*/ 5 h 25"/>
                <a:gd name="T24" fmla="*/ 12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2" y="0"/>
                  </a:moveTo>
                  <a:cubicBezTo>
                    <a:pt x="5" y="0"/>
                    <a:pt x="0" y="6"/>
                    <a:pt x="0" y="13"/>
                  </a:cubicBezTo>
                  <a:cubicBezTo>
                    <a:pt x="0" y="20"/>
                    <a:pt x="5" y="25"/>
                    <a:pt x="12" y="25"/>
                  </a:cubicBezTo>
                  <a:cubicBezTo>
                    <a:pt x="13" y="25"/>
                    <a:pt x="14" y="25"/>
                    <a:pt x="15" y="25"/>
                  </a:cubicBezTo>
                  <a:cubicBezTo>
                    <a:pt x="16" y="25"/>
                    <a:pt x="16" y="25"/>
                    <a:pt x="17" y="25"/>
                  </a:cubicBezTo>
                  <a:cubicBezTo>
                    <a:pt x="18" y="24"/>
                    <a:pt x="20" y="23"/>
                    <a:pt x="21" y="22"/>
                  </a:cubicBezTo>
                  <a:cubicBezTo>
                    <a:pt x="22" y="21"/>
                    <a:pt x="22" y="21"/>
                    <a:pt x="23" y="20"/>
                  </a:cubicBezTo>
                  <a:cubicBezTo>
                    <a:pt x="24" y="18"/>
                    <a:pt x="25" y="15"/>
                    <a:pt x="25" y="13"/>
                  </a:cubicBezTo>
                  <a:cubicBezTo>
                    <a:pt x="25" y="12"/>
                    <a:pt x="25" y="12"/>
                    <a:pt x="25" y="12"/>
                  </a:cubicBezTo>
                  <a:cubicBezTo>
                    <a:pt x="25" y="11"/>
                    <a:pt x="25" y="11"/>
                    <a:pt x="25" y="10"/>
                  </a:cubicBezTo>
                  <a:cubicBezTo>
                    <a:pt x="24" y="9"/>
                    <a:pt x="24" y="8"/>
                    <a:pt x="24" y="7"/>
                  </a:cubicBezTo>
                  <a:cubicBezTo>
                    <a:pt x="23" y="6"/>
                    <a:pt x="23" y="5"/>
                    <a:pt x="22" y="5"/>
                  </a:cubicBezTo>
                  <a:cubicBezTo>
                    <a:pt x="20" y="2"/>
                    <a:pt x="16"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5" name="Freeform 97"/>
            <p:cNvSpPr>
              <a:spLocks/>
            </p:cNvSpPr>
            <p:nvPr/>
          </p:nvSpPr>
          <p:spPr bwMode="auto">
            <a:xfrm>
              <a:off x="8004935" y="2972374"/>
              <a:ext cx="59583" cy="51520"/>
            </a:xfrm>
            <a:custGeom>
              <a:avLst/>
              <a:gdLst>
                <a:gd name="T0" fmla="*/ 12 w 25"/>
                <a:gd name="T1" fmla="*/ 0 h 25"/>
                <a:gd name="T2" fmla="*/ 0 w 25"/>
                <a:gd name="T3" fmla="*/ 13 h 25"/>
                <a:gd name="T4" fmla="*/ 0 w 25"/>
                <a:gd name="T5" fmla="*/ 15 h 25"/>
                <a:gd name="T6" fmla="*/ 0 w 25"/>
                <a:gd name="T7" fmla="*/ 17 h 25"/>
                <a:gd name="T8" fmla="*/ 12 w 25"/>
                <a:gd name="T9" fmla="*/ 25 h 25"/>
                <a:gd name="T10" fmla="*/ 13 w 25"/>
                <a:gd name="T11" fmla="*/ 25 h 25"/>
                <a:gd name="T12" fmla="*/ 15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4"/>
                    <a:pt x="0" y="14"/>
                    <a:pt x="0" y="15"/>
                  </a:cubicBezTo>
                  <a:cubicBezTo>
                    <a:pt x="0" y="16"/>
                    <a:pt x="0" y="16"/>
                    <a:pt x="0" y="17"/>
                  </a:cubicBezTo>
                  <a:cubicBezTo>
                    <a:pt x="2" y="22"/>
                    <a:pt x="7" y="25"/>
                    <a:pt x="12" y="25"/>
                  </a:cubicBezTo>
                  <a:cubicBezTo>
                    <a:pt x="13" y="25"/>
                    <a:pt x="13" y="25"/>
                    <a:pt x="13" y="25"/>
                  </a:cubicBezTo>
                  <a:cubicBezTo>
                    <a:pt x="14" y="25"/>
                    <a:pt x="15" y="25"/>
                    <a:pt x="15" y="25"/>
                  </a:cubicBezTo>
                  <a:cubicBezTo>
                    <a:pt x="21" y="24"/>
                    <a:pt x="25" y="19"/>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6" name="Freeform 98"/>
            <p:cNvSpPr>
              <a:spLocks/>
            </p:cNvSpPr>
            <p:nvPr/>
          </p:nvSpPr>
          <p:spPr bwMode="auto">
            <a:xfrm>
              <a:off x="7585670" y="3291385"/>
              <a:ext cx="62614" cy="52393"/>
            </a:xfrm>
            <a:custGeom>
              <a:avLst/>
              <a:gdLst>
                <a:gd name="T0" fmla="*/ 13 w 26"/>
                <a:gd name="T1" fmla="*/ 0 h 25"/>
                <a:gd name="T2" fmla="*/ 6 w 26"/>
                <a:gd name="T3" fmla="*/ 2 h 25"/>
                <a:gd name="T4" fmla="*/ 5 w 26"/>
                <a:gd name="T5" fmla="*/ 3 h 25"/>
                <a:gd name="T6" fmla="*/ 0 w 26"/>
                <a:gd name="T7" fmla="*/ 13 h 25"/>
                <a:gd name="T8" fmla="*/ 13 w 26"/>
                <a:gd name="T9" fmla="*/ 25 h 25"/>
                <a:gd name="T10" fmla="*/ 26 w 26"/>
                <a:gd name="T11" fmla="*/ 14 h 25"/>
                <a:gd name="T12" fmla="*/ 26 w 26"/>
                <a:gd name="T13" fmla="*/ 13 h 25"/>
                <a:gd name="T14" fmla="*/ 26 w 26"/>
                <a:gd name="T15" fmla="*/ 12 h 25"/>
                <a:gd name="T16" fmla="*/ 26 w 26"/>
                <a:gd name="T17" fmla="*/ 11 h 25"/>
                <a:gd name="T18" fmla="*/ 26 w 26"/>
                <a:gd name="T19" fmla="*/ 10 h 25"/>
                <a:gd name="T20" fmla="*/ 25 w 26"/>
                <a:gd name="T21" fmla="*/ 8 h 25"/>
                <a:gd name="T22" fmla="*/ 13 w 26"/>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5">
                  <a:moveTo>
                    <a:pt x="13" y="0"/>
                  </a:moveTo>
                  <a:cubicBezTo>
                    <a:pt x="11" y="0"/>
                    <a:pt x="8" y="1"/>
                    <a:pt x="6" y="2"/>
                  </a:cubicBezTo>
                  <a:cubicBezTo>
                    <a:pt x="6" y="2"/>
                    <a:pt x="5" y="3"/>
                    <a:pt x="5" y="3"/>
                  </a:cubicBezTo>
                  <a:cubicBezTo>
                    <a:pt x="2" y="5"/>
                    <a:pt x="0" y="9"/>
                    <a:pt x="0" y="13"/>
                  </a:cubicBezTo>
                  <a:cubicBezTo>
                    <a:pt x="0" y="20"/>
                    <a:pt x="6" y="25"/>
                    <a:pt x="13" y="25"/>
                  </a:cubicBezTo>
                  <a:cubicBezTo>
                    <a:pt x="20" y="25"/>
                    <a:pt x="25" y="20"/>
                    <a:pt x="26" y="14"/>
                  </a:cubicBezTo>
                  <a:cubicBezTo>
                    <a:pt x="26" y="13"/>
                    <a:pt x="26" y="13"/>
                    <a:pt x="26" y="13"/>
                  </a:cubicBezTo>
                  <a:cubicBezTo>
                    <a:pt x="26" y="12"/>
                    <a:pt x="26" y="12"/>
                    <a:pt x="26" y="12"/>
                  </a:cubicBezTo>
                  <a:cubicBezTo>
                    <a:pt x="26" y="12"/>
                    <a:pt x="26" y="12"/>
                    <a:pt x="26" y="11"/>
                  </a:cubicBezTo>
                  <a:cubicBezTo>
                    <a:pt x="26" y="11"/>
                    <a:pt x="26" y="11"/>
                    <a:pt x="26" y="10"/>
                  </a:cubicBezTo>
                  <a:cubicBezTo>
                    <a:pt x="25" y="9"/>
                    <a:pt x="25" y="9"/>
                    <a:pt x="25" y="8"/>
                  </a:cubicBezTo>
                  <a:cubicBezTo>
                    <a:pt x="23" y="3"/>
                    <a:pt x="19"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7" name="Freeform 99"/>
            <p:cNvSpPr>
              <a:spLocks/>
            </p:cNvSpPr>
            <p:nvPr/>
          </p:nvSpPr>
          <p:spPr bwMode="auto">
            <a:xfrm>
              <a:off x="9790820" y="2590275"/>
              <a:ext cx="60593" cy="51520"/>
            </a:xfrm>
            <a:custGeom>
              <a:avLst/>
              <a:gdLst>
                <a:gd name="T0" fmla="*/ 13 w 25"/>
                <a:gd name="T1" fmla="*/ 0 h 25"/>
                <a:gd name="T2" fmla="*/ 0 w 25"/>
                <a:gd name="T3" fmla="*/ 12 h 25"/>
                <a:gd name="T4" fmla="*/ 8 w 25"/>
                <a:gd name="T5" fmla="*/ 24 h 25"/>
                <a:gd name="T6" fmla="*/ 10 w 25"/>
                <a:gd name="T7" fmla="*/ 25 h 25"/>
                <a:gd name="T8" fmla="*/ 13 w 25"/>
                <a:gd name="T9" fmla="*/ 25 h 25"/>
                <a:gd name="T10" fmla="*/ 17 w 25"/>
                <a:gd name="T11" fmla="*/ 24 h 25"/>
                <a:gd name="T12" fmla="*/ 19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8"/>
                    <a:pt x="3" y="22"/>
                    <a:pt x="8" y="24"/>
                  </a:cubicBezTo>
                  <a:cubicBezTo>
                    <a:pt x="9" y="24"/>
                    <a:pt x="9" y="24"/>
                    <a:pt x="10" y="25"/>
                  </a:cubicBezTo>
                  <a:cubicBezTo>
                    <a:pt x="11" y="25"/>
                    <a:pt x="12" y="25"/>
                    <a:pt x="13" y="25"/>
                  </a:cubicBezTo>
                  <a:cubicBezTo>
                    <a:pt x="14" y="25"/>
                    <a:pt x="16" y="25"/>
                    <a:pt x="17" y="24"/>
                  </a:cubicBezTo>
                  <a:cubicBezTo>
                    <a:pt x="18" y="24"/>
                    <a:pt x="19" y="24"/>
                    <a:pt x="19" y="23"/>
                  </a:cubicBezTo>
                  <a:cubicBezTo>
                    <a:pt x="23"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8" name="Freeform 100"/>
            <p:cNvSpPr>
              <a:spLocks/>
            </p:cNvSpPr>
            <p:nvPr/>
          </p:nvSpPr>
          <p:spPr bwMode="auto">
            <a:xfrm>
              <a:off x="10586958" y="2686186"/>
              <a:ext cx="60593" cy="51520"/>
            </a:xfrm>
            <a:custGeom>
              <a:avLst/>
              <a:gdLst>
                <a:gd name="T0" fmla="*/ 12 w 25"/>
                <a:gd name="T1" fmla="*/ 0 h 25"/>
                <a:gd name="T2" fmla="*/ 0 w 25"/>
                <a:gd name="T3" fmla="*/ 10 h 25"/>
                <a:gd name="T4" fmla="*/ 0 w 25"/>
                <a:gd name="T5" fmla="*/ 12 h 25"/>
                <a:gd name="T6" fmla="*/ 0 w 25"/>
                <a:gd name="T7" fmla="*/ 12 h 25"/>
                <a:gd name="T8" fmla="*/ 12 w 25"/>
                <a:gd name="T9" fmla="*/ 25 h 25"/>
                <a:gd name="T10" fmla="*/ 13 w 25"/>
                <a:gd name="T11" fmla="*/ 25 h 25"/>
                <a:gd name="T12" fmla="*/ 15 w 25"/>
                <a:gd name="T13" fmla="*/ 25 h 25"/>
                <a:gd name="T14" fmla="*/ 25 w 25"/>
                <a:gd name="T15" fmla="*/ 12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6" y="0"/>
                    <a:pt x="1" y="4"/>
                    <a:pt x="0" y="10"/>
                  </a:cubicBezTo>
                  <a:cubicBezTo>
                    <a:pt x="0" y="10"/>
                    <a:pt x="0" y="11"/>
                    <a:pt x="0" y="12"/>
                  </a:cubicBezTo>
                  <a:cubicBezTo>
                    <a:pt x="0" y="12"/>
                    <a:pt x="0" y="12"/>
                    <a:pt x="0" y="12"/>
                  </a:cubicBezTo>
                  <a:cubicBezTo>
                    <a:pt x="0" y="19"/>
                    <a:pt x="5" y="25"/>
                    <a:pt x="12" y="25"/>
                  </a:cubicBezTo>
                  <a:cubicBezTo>
                    <a:pt x="13" y="25"/>
                    <a:pt x="13" y="25"/>
                    <a:pt x="13" y="25"/>
                  </a:cubicBezTo>
                  <a:cubicBezTo>
                    <a:pt x="14" y="25"/>
                    <a:pt x="15" y="25"/>
                    <a:pt x="15" y="25"/>
                  </a:cubicBezTo>
                  <a:cubicBezTo>
                    <a:pt x="21" y="23"/>
                    <a:pt x="25" y="18"/>
                    <a:pt x="25" y="12"/>
                  </a:cubicBezTo>
                  <a:cubicBezTo>
                    <a:pt x="25" y="5"/>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9" name="Freeform 101"/>
            <p:cNvSpPr>
              <a:spLocks/>
            </p:cNvSpPr>
            <p:nvPr/>
          </p:nvSpPr>
          <p:spPr bwMode="auto">
            <a:xfrm>
              <a:off x="11357660" y="3214037"/>
              <a:ext cx="59583" cy="52393"/>
            </a:xfrm>
            <a:custGeom>
              <a:avLst/>
              <a:gdLst>
                <a:gd name="T0" fmla="*/ 12 w 25"/>
                <a:gd name="T1" fmla="*/ 0 h 25"/>
                <a:gd name="T2" fmla="*/ 0 w 25"/>
                <a:gd name="T3" fmla="*/ 13 h 25"/>
                <a:gd name="T4" fmla="*/ 2 w 25"/>
                <a:gd name="T5" fmla="*/ 20 h 25"/>
                <a:gd name="T6" fmla="*/ 3 w 25"/>
                <a:gd name="T7" fmla="*/ 21 h 25"/>
                <a:gd name="T8" fmla="*/ 9 w 25"/>
                <a:gd name="T9" fmla="*/ 25 h 25"/>
                <a:gd name="T10" fmla="*/ 10 w 25"/>
                <a:gd name="T11" fmla="*/ 25 h 25"/>
                <a:gd name="T12" fmla="*/ 12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5"/>
                    <a:pt x="1" y="18"/>
                    <a:pt x="2" y="20"/>
                  </a:cubicBezTo>
                  <a:cubicBezTo>
                    <a:pt x="2" y="20"/>
                    <a:pt x="3" y="21"/>
                    <a:pt x="3" y="21"/>
                  </a:cubicBezTo>
                  <a:cubicBezTo>
                    <a:pt x="5" y="23"/>
                    <a:pt x="6" y="24"/>
                    <a:pt x="9" y="25"/>
                  </a:cubicBezTo>
                  <a:cubicBezTo>
                    <a:pt x="9" y="25"/>
                    <a:pt x="10" y="25"/>
                    <a:pt x="10" y="25"/>
                  </a:cubicBezTo>
                  <a:cubicBezTo>
                    <a:pt x="11" y="25"/>
                    <a:pt x="12" y="25"/>
                    <a:pt x="12" y="25"/>
                  </a:cubicBezTo>
                  <a:cubicBezTo>
                    <a:pt x="19"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0" name="Freeform 102"/>
            <p:cNvSpPr>
              <a:spLocks/>
            </p:cNvSpPr>
            <p:nvPr/>
          </p:nvSpPr>
          <p:spPr bwMode="auto">
            <a:xfrm>
              <a:off x="10849563" y="3336584"/>
              <a:ext cx="59583" cy="53268"/>
            </a:xfrm>
            <a:custGeom>
              <a:avLst/>
              <a:gdLst>
                <a:gd name="T0" fmla="*/ 12 w 25"/>
                <a:gd name="T1" fmla="*/ 0 h 26"/>
                <a:gd name="T2" fmla="*/ 0 w 25"/>
                <a:gd name="T3" fmla="*/ 13 h 26"/>
                <a:gd name="T4" fmla="*/ 5 w 25"/>
                <a:gd name="T5" fmla="*/ 24 h 26"/>
                <a:gd name="T6" fmla="*/ 7 w 25"/>
                <a:gd name="T7" fmla="*/ 25 h 26"/>
                <a:gd name="T8" fmla="*/ 12 w 25"/>
                <a:gd name="T9" fmla="*/ 26 h 26"/>
                <a:gd name="T10" fmla="*/ 14 w 25"/>
                <a:gd name="T11" fmla="*/ 26 h 26"/>
                <a:gd name="T12" fmla="*/ 16 w 25"/>
                <a:gd name="T13" fmla="*/ 25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4"/>
                  </a:cubicBezTo>
                  <a:cubicBezTo>
                    <a:pt x="6" y="24"/>
                    <a:pt x="6" y="24"/>
                    <a:pt x="7" y="25"/>
                  </a:cubicBezTo>
                  <a:cubicBezTo>
                    <a:pt x="9" y="25"/>
                    <a:pt x="11" y="26"/>
                    <a:pt x="12" y="26"/>
                  </a:cubicBezTo>
                  <a:cubicBezTo>
                    <a:pt x="13" y="26"/>
                    <a:pt x="13" y="26"/>
                    <a:pt x="14" y="26"/>
                  </a:cubicBezTo>
                  <a:cubicBezTo>
                    <a:pt x="14" y="26"/>
                    <a:pt x="15" y="26"/>
                    <a:pt x="16" y="25"/>
                  </a:cubicBezTo>
                  <a:cubicBezTo>
                    <a:pt x="21" y="24"/>
                    <a:pt x="25" y="19"/>
                    <a:pt x="25" y="13"/>
                  </a:cubicBezTo>
                  <a:cubicBezTo>
                    <a:pt x="25" y="6"/>
                    <a:pt x="20"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1" name="Freeform 103"/>
            <p:cNvSpPr>
              <a:spLocks/>
            </p:cNvSpPr>
            <p:nvPr/>
          </p:nvSpPr>
          <p:spPr bwMode="auto">
            <a:xfrm>
              <a:off x="11010580" y="3974807"/>
              <a:ext cx="59583" cy="51520"/>
            </a:xfrm>
            <a:custGeom>
              <a:avLst/>
              <a:gdLst>
                <a:gd name="T0" fmla="*/ 13 w 25"/>
                <a:gd name="T1" fmla="*/ 0 h 25"/>
                <a:gd name="T2" fmla="*/ 0 w 25"/>
                <a:gd name="T3" fmla="*/ 12 h 25"/>
                <a:gd name="T4" fmla="*/ 13 w 25"/>
                <a:gd name="T5" fmla="*/ 25 h 25"/>
                <a:gd name="T6" fmla="*/ 22 w 25"/>
                <a:gd name="T7" fmla="*/ 21 h 25"/>
                <a:gd name="T8" fmla="*/ 23 w 25"/>
                <a:gd name="T9" fmla="*/ 19 h 25"/>
                <a:gd name="T10" fmla="*/ 23 w 25"/>
                <a:gd name="T11" fmla="*/ 19 h 25"/>
                <a:gd name="T12" fmla="*/ 25 w 25"/>
                <a:gd name="T13" fmla="*/ 17 h 25"/>
                <a:gd name="T14" fmla="*/ 25 w 25"/>
                <a:gd name="T15" fmla="*/ 12 h 25"/>
                <a:gd name="T16" fmla="*/ 25 w 25"/>
                <a:gd name="T17" fmla="*/ 10 h 25"/>
                <a:gd name="T18" fmla="*/ 25 w 25"/>
                <a:gd name="T19" fmla="*/ 8 h 25"/>
                <a:gd name="T20" fmla="*/ 21 w 25"/>
                <a:gd name="T21" fmla="*/ 2 h 25"/>
                <a:gd name="T22" fmla="*/ 18 w 25"/>
                <a:gd name="T23" fmla="*/ 1 h 25"/>
                <a:gd name="T24" fmla="*/ 13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3" y="0"/>
                  </a:moveTo>
                  <a:cubicBezTo>
                    <a:pt x="6" y="0"/>
                    <a:pt x="0" y="5"/>
                    <a:pt x="0" y="12"/>
                  </a:cubicBezTo>
                  <a:cubicBezTo>
                    <a:pt x="0" y="19"/>
                    <a:pt x="6" y="25"/>
                    <a:pt x="13" y="25"/>
                  </a:cubicBezTo>
                  <a:cubicBezTo>
                    <a:pt x="16" y="25"/>
                    <a:pt x="20" y="23"/>
                    <a:pt x="22" y="21"/>
                  </a:cubicBezTo>
                  <a:cubicBezTo>
                    <a:pt x="22" y="20"/>
                    <a:pt x="23" y="20"/>
                    <a:pt x="23" y="19"/>
                  </a:cubicBezTo>
                  <a:cubicBezTo>
                    <a:pt x="23" y="19"/>
                    <a:pt x="23" y="19"/>
                    <a:pt x="23" y="19"/>
                  </a:cubicBezTo>
                  <a:cubicBezTo>
                    <a:pt x="24" y="18"/>
                    <a:pt x="24" y="17"/>
                    <a:pt x="25" y="17"/>
                  </a:cubicBezTo>
                  <a:cubicBezTo>
                    <a:pt x="25" y="15"/>
                    <a:pt x="25" y="14"/>
                    <a:pt x="25" y="12"/>
                  </a:cubicBezTo>
                  <a:cubicBezTo>
                    <a:pt x="25" y="12"/>
                    <a:pt x="25" y="11"/>
                    <a:pt x="25" y="10"/>
                  </a:cubicBezTo>
                  <a:cubicBezTo>
                    <a:pt x="25" y="10"/>
                    <a:pt x="25" y="9"/>
                    <a:pt x="25" y="8"/>
                  </a:cubicBezTo>
                  <a:cubicBezTo>
                    <a:pt x="24" y="6"/>
                    <a:pt x="22" y="4"/>
                    <a:pt x="21" y="2"/>
                  </a:cubicBezTo>
                  <a:cubicBezTo>
                    <a:pt x="20" y="2"/>
                    <a:pt x="19" y="1"/>
                    <a:pt x="18" y="1"/>
                  </a:cubicBezTo>
                  <a:cubicBezTo>
                    <a:pt x="17"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2" name="Freeform 104"/>
            <p:cNvSpPr>
              <a:spLocks/>
            </p:cNvSpPr>
            <p:nvPr/>
          </p:nvSpPr>
          <p:spPr bwMode="auto">
            <a:xfrm>
              <a:off x="11341559" y="4552498"/>
              <a:ext cx="59583" cy="53268"/>
            </a:xfrm>
            <a:custGeom>
              <a:avLst/>
              <a:gdLst>
                <a:gd name="T0" fmla="*/ 13 w 25"/>
                <a:gd name="T1" fmla="*/ 0 h 26"/>
                <a:gd name="T2" fmla="*/ 13 w 25"/>
                <a:gd name="T3" fmla="*/ 0 h 26"/>
                <a:gd name="T4" fmla="*/ 11 w 25"/>
                <a:gd name="T5" fmla="*/ 0 h 26"/>
                <a:gd name="T6" fmla="*/ 9 w 25"/>
                <a:gd name="T7" fmla="*/ 1 h 26"/>
                <a:gd name="T8" fmla="*/ 0 w 25"/>
                <a:gd name="T9" fmla="*/ 13 h 26"/>
                <a:gd name="T10" fmla="*/ 13 w 25"/>
                <a:gd name="T11" fmla="*/ 26 h 26"/>
                <a:gd name="T12" fmla="*/ 25 w 25"/>
                <a:gd name="T13" fmla="*/ 13 h 26"/>
                <a:gd name="T14" fmla="*/ 14 w 25"/>
                <a:gd name="T15" fmla="*/ 0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13" y="0"/>
                    <a:pt x="13" y="0"/>
                    <a:pt x="13" y="0"/>
                  </a:cubicBezTo>
                  <a:cubicBezTo>
                    <a:pt x="12" y="0"/>
                    <a:pt x="11" y="0"/>
                    <a:pt x="11" y="0"/>
                  </a:cubicBezTo>
                  <a:cubicBezTo>
                    <a:pt x="10" y="1"/>
                    <a:pt x="9" y="1"/>
                    <a:pt x="9" y="1"/>
                  </a:cubicBezTo>
                  <a:cubicBezTo>
                    <a:pt x="4" y="3"/>
                    <a:pt x="0" y="7"/>
                    <a:pt x="0" y="13"/>
                  </a:cubicBezTo>
                  <a:cubicBezTo>
                    <a:pt x="0" y="20"/>
                    <a:pt x="6" y="26"/>
                    <a:pt x="13" y="26"/>
                  </a:cubicBezTo>
                  <a:cubicBezTo>
                    <a:pt x="20" y="26"/>
                    <a:pt x="25" y="20"/>
                    <a:pt x="25" y="13"/>
                  </a:cubicBezTo>
                  <a:cubicBezTo>
                    <a:pt x="25" y="6"/>
                    <a:pt x="21" y="1"/>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3" name="Freeform 105"/>
            <p:cNvSpPr>
              <a:spLocks/>
            </p:cNvSpPr>
            <p:nvPr/>
          </p:nvSpPr>
          <p:spPr bwMode="auto">
            <a:xfrm>
              <a:off x="11184120" y="4382668"/>
              <a:ext cx="59583" cy="54141"/>
            </a:xfrm>
            <a:custGeom>
              <a:avLst/>
              <a:gdLst>
                <a:gd name="T0" fmla="*/ 12 w 25"/>
                <a:gd name="T1" fmla="*/ 0 h 26"/>
                <a:gd name="T2" fmla="*/ 10 w 25"/>
                <a:gd name="T3" fmla="*/ 0 h 26"/>
                <a:gd name="T4" fmla="*/ 9 w 25"/>
                <a:gd name="T5" fmla="*/ 1 h 26"/>
                <a:gd name="T6" fmla="*/ 4 w 25"/>
                <a:gd name="T7" fmla="*/ 3 h 26"/>
                <a:gd name="T8" fmla="*/ 3 w 25"/>
                <a:gd name="T9" fmla="*/ 4 h 26"/>
                <a:gd name="T10" fmla="*/ 0 w 25"/>
                <a:gd name="T11" fmla="*/ 13 h 26"/>
                <a:gd name="T12" fmla="*/ 12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0" y="0"/>
                  </a:cubicBezTo>
                  <a:cubicBezTo>
                    <a:pt x="10" y="0"/>
                    <a:pt x="9" y="0"/>
                    <a:pt x="9" y="1"/>
                  </a:cubicBezTo>
                  <a:cubicBezTo>
                    <a:pt x="7" y="1"/>
                    <a:pt x="6" y="2"/>
                    <a:pt x="4" y="3"/>
                  </a:cubicBezTo>
                  <a:cubicBezTo>
                    <a:pt x="4" y="3"/>
                    <a:pt x="3" y="4"/>
                    <a:pt x="3" y="4"/>
                  </a:cubicBezTo>
                  <a:cubicBezTo>
                    <a:pt x="1" y="6"/>
                    <a:pt x="0" y="9"/>
                    <a:pt x="0" y="13"/>
                  </a:cubicBezTo>
                  <a:cubicBezTo>
                    <a:pt x="0" y="20"/>
                    <a:pt x="5" y="26"/>
                    <a:pt x="12" y="26"/>
                  </a:cubicBezTo>
                  <a:cubicBezTo>
                    <a:pt x="19" y="26"/>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4" name="Freeform 106"/>
            <p:cNvSpPr>
              <a:spLocks/>
            </p:cNvSpPr>
            <p:nvPr/>
          </p:nvSpPr>
          <p:spPr bwMode="auto">
            <a:xfrm>
              <a:off x="10926494" y="4199790"/>
              <a:ext cx="59583" cy="53268"/>
            </a:xfrm>
            <a:custGeom>
              <a:avLst/>
              <a:gdLst>
                <a:gd name="T0" fmla="*/ 12 w 25"/>
                <a:gd name="T1" fmla="*/ 0 h 26"/>
                <a:gd name="T2" fmla="*/ 11 w 25"/>
                <a:gd name="T3" fmla="*/ 0 h 26"/>
                <a:gd name="T4" fmla="*/ 5 w 25"/>
                <a:gd name="T5" fmla="*/ 3 h 26"/>
                <a:gd name="T6" fmla="*/ 4 w 25"/>
                <a:gd name="T7" fmla="*/ 4 h 26"/>
                <a:gd name="T8" fmla="*/ 0 w 25"/>
                <a:gd name="T9" fmla="*/ 13 h 26"/>
                <a:gd name="T10" fmla="*/ 12 w 25"/>
                <a:gd name="T11" fmla="*/ 26 h 26"/>
                <a:gd name="T12" fmla="*/ 25 w 25"/>
                <a:gd name="T13" fmla="*/ 13 h 26"/>
                <a:gd name="T14" fmla="*/ 13 w 25"/>
                <a:gd name="T15" fmla="*/ 0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1" y="0"/>
                  </a:cubicBezTo>
                  <a:cubicBezTo>
                    <a:pt x="9" y="0"/>
                    <a:pt x="7" y="1"/>
                    <a:pt x="5" y="3"/>
                  </a:cubicBezTo>
                  <a:cubicBezTo>
                    <a:pt x="4" y="3"/>
                    <a:pt x="4" y="3"/>
                    <a:pt x="4" y="4"/>
                  </a:cubicBezTo>
                  <a:cubicBezTo>
                    <a:pt x="1" y="6"/>
                    <a:pt x="0" y="9"/>
                    <a:pt x="0" y="13"/>
                  </a:cubicBezTo>
                  <a:cubicBezTo>
                    <a:pt x="0" y="20"/>
                    <a:pt x="5" y="26"/>
                    <a:pt x="12" y="26"/>
                  </a:cubicBezTo>
                  <a:cubicBezTo>
                    <a:pt x="19" y="26"/>
                    <a:pt x="25" y="20"/>
                    <a:pt x="25" y="13"/>
                  </a:cubicBezTo>
                  <a:cubicBezTo>
                    <a:pt x="25" y="6"/>
                    <a:pt x="20"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5" name="Freeform 107"/>
            <p:cNvSpPr>
              <a:spLocks/>
            </p:cNvSpPr>
            <p:nvPr/>
          </p:nvSpPr>
          <p:spPr bwMode="auto">
            <a:xfrm>
              <a:off x="10393349" y="3989066"/>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16 w 25"/>
                <a:gd name="T11" fmla="*/ 0 h 25"/>
                <a:gd name="T12" fmla="*/ 14 w 25"/>
                <a:gd name="T13" fmla="*/ 0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1" y="0"/>
                    <a:pt x="11" y="0"/>
                  </a:cubicBezTo>
                  <a:cubicBezTo>
                    <a:pt x="5" y="1"/>
                    <a:pt x="0" y="6"/>
                    <a:pt x="0" y="13"/>
                  </a:cubicBezTo>
                  <a:cubicBezTo>
                    <a:pt x="0" y="20"/>
                    <a:pt x="5" y="25"/>
                    <a:pt x="12" y="25"/>
                  </a:cubicBezTo>
                  <a:cubicBezTo>
                    <a:pt x="19" y="25"/>
                    <a:pt x="25" y="20"/>
                    <a:pt x="25" y="13"/>
                  </a:cubicBezTo>
                  <a:cubicBezTo>
                    <a:pt x="25" y="7"/>
                    <a:pt x="21" y="2"/>
                    <a:pt x="16" y="0"/>
                  </a:cubicBezTo>
                  <a:cubicBezTo>
                    <a:pt x="15" y="0"/>
                    <a:pt x="15" y="0"/>
                    <a:pt x="14" y="0"/>
                  </a:cubicBezTo>
                  <a:cubicBezTo>
                    <a:pt x="14" y="0"/>
                    <a:pt x="13"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6" name="Freeform 108"/>
            <p:cNvSpPr>
              <a:spLocks/>
            </p:cNvSpPr>
            <p:nvPr/>
          </p:nvSpPr>
          <p:spPr bwMode="auto">
            <a:xfrm>
              <a:off x="9956815" y="4074822"/>
              <a:ext cx="59583" cy="54141"/>
            </a:xfrm>
            <a:custGeom>
              <a:avLst/>
              <a:gdLst>
                <a:gd name="T0" fmla="*/ 13 w 25"/>
                <a:gd name="T1" fmla="*/ 0 h 26"/>
                <a:gd name="T2" fmla="*/ 0 w 25"/>
                <a:gd name="T3" fmla="*/ 11 h 26"/>
                <a:gd name="T4" fmla="*/ 0 w 25"/>
                <a:gd name="T5" fmla="*/ 13 h 26"/>
                <a:gd name="T6" fmla="*/ 0 w 25"/>
                <a:gd name="T7" fmla="*/ 13 h 26"/>
                <a:gd name="T8" fmla="*/ 13 w 25"/>
                <a:gd name="T9" fmla="*/ 26 h 26"/>
                <a:gd name="T10" fmla="*/ 25 w 25"/>
                <a:gd name="T11" fmla="*/ 13 h 26"/>
                <a:gd name="T12" fmla="*/ 17 w 25"/>
                <a:gd name="T13" fmla="*/ 1 h 26"/>
                <a:gd name="T14" fmla="*/ 15 w 25"/>
                <a:gd name="T15" fmla="*/ 1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1" y="5"/>
                    <a:pt x="0" y="11"/>
                  </a:cubicBezTo>
                  <a:cubicBezTo>
                    <a:pt x="0" y="12"/>
                    <a:pt x="0" y="12"/>
                    <a:pt x="0" y="13"/>
                  </a:cubicBezTo>
                  <a:cubicBezTo>
                    <a:pt x="0" y="13"/>
                    <a:pt x="0" y="13"/>
                    <a:pt x="0" y="13"/>
                  </a:cubicBezTo>
                  <a:cubicBezTo>
                    <a:pt x="0" y="20"/>
                    <a:pt x="6" y="26"/>
                    <a:pt x="13" y="26"/>
                  </a:cubicBezTo>
                  <a:cubicBezTo>
                    <a:pt x="20" y="26"/>
                    <a:pt x="25" y="20"/>
                    <a:pt x="25" y="13"/>
                  </a:cubicBezTo>
                  <a:cubicBezTo>
                    <a:pt x="25" y="8"/>
                    <a:pt x="22" y="3"/>
                    <a:pt x="17" y="1"/>
                  </a:cubicBezTo>
                  <a:cubicBezTo>
                    <a:pt x="16" y="1"/>
                    <a:pt x="16" y="1"/>
                    <a:pt x="15" y="1"/>
                  </a:cubicBezTo>
                  <a:cubicBezTo>
                    <a:pt x="14" y="1"/>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7" name="Freeform 109"/>
            <p:cNvSpPr>
              <a:spLocks/>
            </p:cNvSpPr>
            <p:nvPr/>
          </p:nvSpPr>
          <p:spPr bwMode="auto">
            <a:xfrm>
              <a:off x="9452297" y="4220775"/>
              <a:ext cx="59583" cy="51520"/>
            </a:xfrm>
            <a:custGeom>
              <a:avLst/>
              <a:gdLst>
                <a:gd name="T0" fmla="*/ 13 w 25"/>
                <a:gd name="T1" fmla="*/ 0 h 25"/>
                <a:gd name="T2" fmla="*/ 10 w 25"/>
                <a:gd name="T3" fmla="*/ 0 h 25"/>
                <a:gd name="T4" fmla="*/ 9 w 25"/>
                <a:gd name="T5" fmla="*/ 1 h 25"/>
                <a:gd name="T6" fmla="*/ 5 w 25"/>
                <a:gd name="T7" fmla="*/ 3 h 25"/>
                <a:gd name="T8" fmla="*/ 4 w 25"/>
                <a:gd name="T9" fmla="*/ 4 h 25"/>
                <a:gd name="T10" fmla="*/ 0 w 25"/>
                <a:gd name="T11" fmla="*/ 13 h 25"/>
                <a:gd name="T12" fmla="*/ 13 w 25"/>
                <a:gd name="T13" fmla="*/ 25 h 25"/>
                <a:gd name="T14" fmla="*/ 25 w 25"/>
                <a:gd name="T15" fmla="*/ 13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1" y="0"/>
                    <a:pt x="10" y="0"/>
                  </a:cubicBezTo>
                  <a:cubicBezTo>
                    <a:pt x="10" y="0"/>
                    <a:pt x="9" y="1"/>
                    <a:pt x="9" y="1"/>
                  </a:cubicBezTo>
                  <a:cubicBezTo>
                    <a:pt x="7" y="1"/>
                    <a:pt x="6" y="2"/>
                    <a:pt x="5" y="3"/>
                  </a:cubicBezTo>
                  <a:cubicBezTo>
                    <a:pt x="5" y="3"/>
                    <a:pt x="4" y="3"/>
                    <a:pt x="4" y="4"/>
                  </a:cubicBezTo>
                  <a:cubicBezTo>
                    <a:pt x="1" y="6"/>
                    <a:pt x="0" y="9"/>
                    <a:pt x="0" y="13"/>
                  </a:cubicBezTo>
                  <a:cubicBezTo>
                    <a:pt x="0" y="20"/>
                    <a:pt x="6" y="25"/>
                    <a:pt x="13" y="25"/>
                  </a:cubicBezTo>
                  <a:cubicBezTo>
                    <a:pt x="20" y="25"/>
                    <a:pt x="25" y="20"/>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8" name="Freeform 110"/>
            <p:cNvSpPr>
              <a:spLocks/>
            </p:cNvSpPr>
            <p:nvPr/>
          </p:nvSpPr>
          <p:spPr bwMode="auto">
            <a:xfrm>
              <a:off x="9109961" y="4062985"/>
              <a:ext cx="62614" cy="51520"/>
            </a:xfrm>
            <a:custGeom>
              <a:avLst/>
              <a:gdLst>
                <a:gd name="T0" fmla="*/ 13 w 26"/>
                <a:gd name="T1" fmla="*/ 0 h 25"/>
                <a:gd name="T2" fmla="*/ 7 w 26"/>
                <a:gd name="T3" fmla="*/ 2 h 25"/>
                <a:gd name="T4" fmla="*/ 6 w 26"/>
                <a:gd name="T5" fmla="*/ 3 h 25"/>
                <a:gd name="T6" fmla="*/ 0 w 26"/>
                <a:gd name="T7" fmla="*/ 13 h 25"/>
                <a:gd name="T8" fmla="*/ 0 w 26"/>
                <a:gd name="T9" fmla="*/ 13 h 25"/>
                <a:gd name="T10" fmla="*/ 1 w 26"/>
                <a:gd name="T11" fmla="*/ 15 h 25"/>
                <a:gd name="T12" fmla="*/ 13 w 26"/>
                <a:gd name="T13" fmla="*/ 25 h 25"/>
                <a:gd name="T14" fmla="*/ 26 w 26"/>
                <a:gd name="T15" fmla="*/ 13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9" y="1"/>
                    <a:pt x="7" y="2"/>
                  </a:cubicBezTo>
                  <a:cubicBezTo>
                    <a:pt x="7" y="2"/>
                    <a:pt x="6" y="2"/>
                    <a:pt x="6" y="3"/>
                  </a:cubicBezTo>
                  <a:cubicBezTo>
                    <a:pt x="2" y="5"/>
                    <a:pt x="0" y="9"/>
                    <a:pt x="0" y="13"/>
                  </a:cubicBezTo>
                  <a:cubicBezTo>
                    <a:pt x="0" y="13"/>
                    <a:pt x="0" y="13"/>
                    <a:pt x="0" y="13"/>
                  </a:cubicBezTo>
                  <a:cubicBezTo>
                    <a:pt x="0" y="14"/>
                    <a:pt x="0" y="14"/>
                    <a:pt x="1" y="15"/>
                  </a:cubicBezTo>
                  <a:cubicBezTo>
                    <a:pt x="2" y="21"/>
                    <a:pt x="7" y="25"/>
                    <a:pt x="13" y="25"/>
                  </a:cubicBezTo>
                  <a:cubicBezTo>
                    <a:pt x="20" y="25"/>
                    <a:pt x="26" y="20"/>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9" name="Freeform 111"/>
            <p:cNvSpPr>
              <a:spLocks/>
            </p:cNvSpPr>
            <p:nvPr/>
          </p:nvSpPr>
          <p:spPr bwMode="auto">
            <a:xfrm>
              <a:off x="8657324" y="3975816"/>
              <a:ext cx="62614" cy="54141"/>
            </a:xfrm>
            <a:custGeom>
              <a:avLst/>
              <a:gdLst>
                <a:gd name="T0" fmla="*/ 13 w 26"/>
                <a:gd name="T1" fmla="*/ 0 h 26"/>
                <a:gd name="T2" fmla="*/ 0 w 26"/>
                <a:gd name="T3" fmla="*/ 13 h 26"/>
                <a:gd name="T4" fmla="*/ 13 w 26"/>
                <a:gd name="T5" fmla="*/ 26 h 26"/>
                <a:gd name="T6" fmla="*/ 26 w 26"/>
                <a:gd name="T7" fmla="*/ 13 h 26"/>
                <a:gd name="T8" fmla="*/ 23 w 26"/>
                <a:gd name="T9" fmla="*/ 6 h 26"/>
                <a:gd name="T10" fmla="*/ 22 w 26"/>
                <a:gd name="T11" fmla="*/ 5 h 26"/>
                <a:gd name="T12" fmla="*/ 18 w 26"/>
                <a:gd name="T13" fmla="*/ 1 h 26"/>
                <a:gd name="T14" fmla="*/ 16 w 26"/>
                <a:gd name="T15" fmla="*/ 1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20" y="26"/>
                    <a:pt x="26" y="20"/>
                    <a:pt x="26" y="13"/>
                  </a:cubicBezTo>
                  <a:cubicBezTo>
                    <a:pt x="26" y="10"/>
                    <a:pt x="25" y="8"/>
                    <a:pt x="23" y="6"/>
                  </a:cubicBezTo>
                  <a:cubicBezTo>
                    <a:pt x="23" y="5"/>
                    <a:pt x="23" y="5"/>
                    <a:pt x="22" y="5"/>
                  </a:cubicBezTo>
                  <a:cubicBezTo>
                    <a:pt x="21" y="3"/>
                    <a:pt x="20" y="2"/>
                    <a:pt x="18" y="1"/>
                  </a:cubicBezTo>
                  <a:cubicBezTo>
                    <a:pt x="17" y="1"/>
                    <a:pt x="17" y="1"/>
                    <a:pt x="16" y="1"/>
                  </a:cubicBezTo>
                  <a:cubicBezTo>
                    <a:pt x="15" y="1"/>
                    <a:pt x="14"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10" name="Freeform 112"/>
            <p:cNvSpPr>
              <a:spLocks/>
            </p:cNvSpPr>
            <p:nvPr/>
          </p:nvSpPr>
          <p:spPr bwMode="auto">
            <a:xfrm>
              <a:off x="9482710" y="3801884"/>
              <a:ext cx="59583" cy="52393"/>
            </a:xfrm>
            <a:custGeom>
              <a:avLst/>
              <a:gdLst>
                <a:gd name="T0" fmla="*/ 13 w 25"/>
                <a:gd name="T1" fmla="*/ 0 h 25"/>
                <a:gd name="T2" fmla="*/ 0 w 25"/>
                <a:gd name="T3" fmla="*/ 12 h 25"/>
                <a:gd name="T4" fmla="*/ 13 w 25"/>
                <a:gd name="T5" fmla="*/ 25 h 25"/>
                <a:gd name="T6" fmla="*/ 25 w 25"/>
                <a:gd name="T7" fmla="*/ 12 h 25"/>
                <a:gd name="T8" fmla="*/ 25 w 25"/>
                <a:gd name="T9" fmla="*/ 9 h 25"/>
                <a:gd name="T10" fmla="*/ 24 w 25"/>
                <a:gd name="T11" fmla="*/ 7 h 25"/>
                <a:gd name="T12" fmla="*/ 15 w 25"/>
                <a:gd name="T13" fmla="*/ 0 h 25"/>
                <a:gd name="T14" fmla="*/ 14 w 25"/>
                <a:gd name="T15" fmla="*/ 0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9"/>
                    <a:pt x="6" y="25"/>
                    <a:pt x="13" y="25"/>
                  </a:cubicBezTo>
                  <a:cubicBezTo>
                    <a:pt x="20" y="25"/>
                    <a:pt x="25" y="19"/>
                    <a:pt x="25" y="12"/>
                  </a:cubicBezTo>
                  <a:cubicBezTo>
                    <a:pt x="25" y="11"/>
                    <a:pt x="25" y="10"/>
                    <a:pt x="25" y="9"/>
                  </a:cubicBezTo>
                  <a:cubicBezTo>
                    <a:pt x="25" y="8"/>
                    <a:pt x="25" y="8"/>
                    <a:pt x="24" y="7"/>
                  </a:cubicBezTo>
                  <a:cubicBezTo>
                    <a:pt x="23" y="4"/>
                    <a:pt x="19" y="1"/>
                    <a:pt x="15" y="0"/>
                  </a:cubicBezTo>
                  <a:cubicBezTo>
                    <a:pt x="15" y="0"/>
                    <a:pt x="14" y="0"/>
                    <a:pt x="14" y="0"/>
                  </a:cubicBezTo>
                  <a:cubicBezTo>
                    <a:pt x="13"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11" name="Freeform 113"/>
            <p:cNvSpPr>
              <a:spLocks/>
            </p:cNvSpPr>
            <p:nvPr/>
          </p:nvSpPr>
          <p:spPr bwMode="auto">
            <a:xfrm>
              <a:off x="9084914" y="4595140"/>
              <a:ext cx="62614" cy="51520"/>
            </a:xfrm>
            <a:custGeom>
              <a:avLst/>
              <a:gdLst>
                <a:gd name="T0" fmla="*/ 13 w 26"/>
                <a:gd name="T1" fmla="*/ 0 h 25"/>
                <a:gd name="T2" fmla="*/ 8 w 26"/>
                <a:gd name="T3" fmla="*/ 1 h 25"/>
                <a:gd name="T4" fmla="*/ 7 w 26"/>
                <a:gd name="T5" fmla="*/ 2 h 25"/>
                <a:gd name="T6" fmla="*/ 0 w 26"/>
                <a:gd name="T7" fmla="*/ 13 h 25"/>
                <a:gd name="T8" fmla="*/ 13 w 26"/>
                <a:gd name="T9" fmla="*/ 25 h 25"/>
                <a:gd name="T10" fmla="*/ 26 w 26"/>
                <a:gd name="T11" fmla="*/ 13 h 25"/>
                <a:gd name="T12" fmla="*/ 16 w 26"/>
                <a:gd name="T13" fmla="*/ 0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10" y="0"/>
                    <a:pt x="8" y="1"/>
                  </a:cubicBezTo>
                  <a:cubicBezTo>
                    <a:pt x="8" y="1"/>
                    <a:pt x="7" y="1"/>
                    <a:pt x="7" y="2"/>
                  </a:cubicBezTo>
                  <a:cubicBezTo>
                    <a:pt x="3" y="4"/>
                    <a:pt x="0" y="8"/>
                    <a:pt x="0" y="13"/>
                  </a:cubicBezTo>
                  <a:cubicBezTo>
                    <a:pt x="0" y="20"/>
                    <a:pt x="6" y="25"/>
                    <a:pt x="13" y="25"/>
                  </a:cubicBezTo>
                  <a:cubicBezTo>
                    <a:pt x="20" y="25"/>
                    <a:pt x="26" y="20"/>
                    <a:pt x="26" y="13"/>
                  </a:cubicBezTo>
                  <a:cubicBezTo>
                    <a:pt x="26" y="7"/>
                    <a:pt x="21" y="2"/>
                    <a:pt x="16" y="0"/>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12" name="Freeform 114"/>
            <p:cNvSpPr>
              <a:spLocks/>
            </p:cNvSpPr>
            <p:nvPr/>
          </p:nvSpPr>
          <p:spPr bwMode="auto">
            <a:xfrm>
              <a:off x="8360338" y="4356908"/>
              <a:ext cx="62614" cy="51520"/>
            </a:xfrm>
            <a:custGeom>
              <a:avLst/>
              <a:gdLst>
                <a:gd name="T0" fmla="*/ 13 w 26"/>
                <a:gd name="T1" fmla="*/ 0 h 25"/>
                <a:gd name="T2" fmla="*/ 12 w 26"/>
                <a:gd name="T3" fmla="*/ 0 h 25"/>
                <a:gd name="T4" fmla="*/ 2 w 26"/>
                <a:gd name="T5" fmla="*/ 6 h 25"/>
                <a:gd name="T6" fmla="*/ 1 w 26"/>
                <a:gd name="T7" fmla="*/ 7 h 25"/>
                <a:gd name="T8" fmla="*/ 0 w 26"/>
                <a:gd name="T9" fmla="*/ 13 h 25"/>
                <a:gd name="T10" fmla="*/ 13 w 26"/>
                <a:gd name="T11" fmla="*/ 25 h 25"/>
                <a:gd name="T12" fmla="*/ 26 w 26"/>
                <a:gd name="T13" fmla="*/ 13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3" y="0"/>
                    <a:pt x="12" y="0"/>
                    <a:pt x="12" y="0"/>
                  </a:cubicBezTo>
                  <a:cubicBezTo>
                    <a:pt x="8" y="0"/>
                    <a:pt x="4" y="3"/>
                    <a:pt x="2" y="6"/>
                  </a:cubicBezTo>
                  <a:cubicBezTo>
                    <a:pt x="2" y="6"/>
                    <a:pt x="2" y="7"/>
                    <a:pt x="1" y="7"/>
                  </a:cubicBezTo>
                  <a:cubicBezTo>
                    <a:pt x="1" y="9"/>
                    <a:pt x="0" y="11"/>
                    <a:pt x="0" y="13"/>
                  </a:cubicBezTo>
                  <a:cubicBezTo>
                    <a:pt x="0" y="20"/>
                    <a:pt x="6" y="25"/>
                    <a:pt x="13" y="25"/>
                  </a:cubicBezTo>
                  <a:cubicBezTo>
                    <a:pt x="20" y="25"/>
                    <a:pt x="26" y="20"/>
                    <a:pt x="26" y="13"/>
                  </a:cubicBezTo>
                  <a:cubicBezTo>
                    <a:pt x="26" y="6"/>
                    <a:pt x="21"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13" name="Freeform 115"/>
            <p:cNvSpPr>
              <a:spLocks/>
            </p:cNvSpPr>
            <p:nvPr/>
          </p:nvSpPr>
          <p:spPr bwMode="auto">
            <a:xfrm>
              <a:off x="7788457" y="4293818"/>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24 w 25"/>
                <a:gd name="T11" fmla="*/ 7 h 25"/>
                <a:gd name="T12" fmla="*/ 23 w 25"/>
                <a:gd name="T13" fmla="*/ 6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5" y="1"/>
                    <a:pt x="0" y="6"/>
                    <a:pt x="0" y="13"/>
                  </a:cubicBezTo>
                  <a:cubicBezTo>
                    <a:pt x="0" y="20"/>
                    <a:pt x="5" y="25"/>
                    <a:pt x="12" y="25"/>
                  </a:cubicBezTo>
                  <a:cubicBezTo>
                    <a:pt x="19" y="25"/>
                    <a:pt x="25" y="20"/>
                    <a:pt x="25" y="13"/>
                  </a:cubicBezTo>
                  <a:cubicBezTo>
                    <a:pt x="25" y="11"/>
                    <a:pt x="25" y="9"/>
                    <a:pt x="24" y="7"/>
                  </a:cubicBezTo>
                  <a:cubicBezTo>
                    <a:pt x="24" y="7"/>
                    <a:pt x="23" y="6"/>
                    <a:pt x="23" y="6"/>
                  </a:cubicBezTo>
                  <a:cubicBezTo>
                    <a:pt x="21" y="3"/>
                    <a:pt x="17" y="0"/>
                    <a:pt x="13" y="0"/>
                  </a:cubicBezTo>
                  <a:cubicBezTo>
                    <a:pt x="13" y="0"/>
                    <a:pt x="13"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17" name="Freeform 116"/>
            <p:cNvSpPr>
              <a:spLocks/>
            </p:cNvSpPr>
            <p:nvPr/>
          </p:nvSpPr>
          <p:spPr bwMode="auto">
            <a:xfrm>
              <a:off x="7983466" y="4085651"/>
              <a:ext cx="59583" cy="54141"/>
            </a:xfrm>
            <a:custGeom>
              <a:avLst/>
              <a:gdLst>
                <a:gd name="T0" fmla="*/ 12 w 25"/>
                <a:gd name="T1" fmla="*/ 0 h 26"/>
                <a:gd name="T2" fmla="*/ 0 w 25"/>
                <a:gd name="T3" fmla="*/ 13 h 26"/>
                <a:gd name="T4" fmla="*/ 0 w 25"/>
                <a:gd name="T5" fmla="*/ 13 h 26"/>
                <a:gd name="T6" fmla="*/ 0 w 25"/>
                <a:gd name="T7" fmla="*/ 15 h 26"/>
                <a:gd name="T8" fmla="*/ 12 w 25"/>
                <a:gd name="T9" fmla="*/ 26 h 26"/>
                <a:gd name="T10" fmla="*/ 14 w 25"/>
                <a:gd name="T11" fmla="*/ 26 h 26"/>
                <a:gd name="T12" fmla="*/ 16 w 25"/>
                <a:gd name="T13" fmla="*/ 25 h 26"/>
                <a:gd name="T14" fmla="*/ 25 w 25"/>
                <a:gd name="T15" fmla="*/ 16 h 26"/>
                <a:gd name="T16" fmla="*/ 25 w 25"/>
                <a:gd name="T17" fmla="*/ 14 h 26"/>
                <a:gd name="T18" fmla="*/ 25 w 25"/>
                <a:gd name="T19" fmla="*/ 13 h 26"/>
                <a:gd name="T20" fmla="*/ 21 w 25"/>
                <a:gd name="T21" fmla="*/ 3 h 26"/>
                <a:gd name="T22" fmla="*/ 19 w 25"/>
                <a:gd name="T23" fmla="*/ 2 h 26"/>
                <a:gd name="T24" fmla="*/ 12 w 25"/>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6">
                  <a:moveTo>
                    <a:pt x="12" y="0"/>
                  </a:moveTo>
                  <a:cubicBezTo>
                    <a:pt x="5" y="0"/>
                    <a:pt x="0" y="6"/>
                    <a:pt x="0" y="13"/>
                  </a:cubicBezTo>
                  <a:cubicBezTo>
                    <a:pt x="0" y="13"/>
                    <a:pt x="0" y="13"/>
                    <a:pt x="0" y="13"/>
                  </a:cubicBezTo>
                  <a:cubicBezTo>
                    <a:pt x="0" y="14"/>
                    <a:pt x="0" y="14"/>
                    <a:pt x="0" y="15"/>
                  </a:cubicBezTo>
                  <a:cubicBezTo>
                    <a:pt x="1" y="21"/>
                    <a:pt x="6" y="26"/>
                    <a:pt x="12" y="26"/>
                  </a:cubicBezTo>
                  <a:cubicBezTo>
                    <a:pt x="13" y="26"/>
                    <a:pt x="13" y="26"/>
                    <a:pt x="14" y="26"/>
                  </a:cubicBezTo>
                  <a:cubicBezTo>
                    <a:pt x="15" y="25"/>
                    <a:pt x="16" y="25"/>
                    <a:pt x="16" y="25"/>
                  </a:cubicBezTo>
                  <a:cubicBezTo>
                    <a:pt x="20" y="24"/>
                    <a:pt x="24" y="20"/>
                    <a:pt x="25" y="16"/>
                  </a:cubicBezTo>
                  <a:cubicBezTo>
                    <a:pt x="25" y="16"/>
                    <a:pt x="25" y="15"/>
                    <a:pt x="25" y="14"/>
                  </a:cubicBezTo>
                  <a:cubicBezTo>
                    <a:pt x="25" y="14"/>
                    <a:pt x="25" y="13"/>
                    <a:pt x="25" y="13"/>
                  </a:cubicBezTo>
                  <a:cubicBezTo>
                    <a:pt x="25" y="9"/>
                    <a:pt x="23" y="6"/>
                    <a:pt x="21" y="3"/>
                  </a:cubicBezTo>
                  <a:cubicBezTo>
                    <a:pt x="20" y="3"/>
                    <a:pt x="20" y="3"/>
                    <a:pt x="19" y="2"/>
                  </a:cubicBezTo>
                  <a:cubicBezTo>
                    <a:pt x="17" y="1"/>
                    <a:pt x="15"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19" name="Freeform 117"/>
            <p:cNvSpPr>
              <a:spLocks/>
            </p:cNvSpPr>
            <p:nvPr/>
          </p:nvSpPr>
          <p:spPr bwMode="auto">
            <a:xfrm>
              <a:off x="7580925" y="4499564"/>
              <a:ext cx="59583" cy="52393"/>
            </a:xfrm>
            <a:custGeom>
              <a:avLst/>
              <a:gdLst>
                <a:gd name="T0" fmla="*/ 13 w 25"/>
                <a:gd name="T1" fmla="*/ 0 h 25"/>
                <a:gd name="T2" fmla="*/ 12 w 25"/>
                <a:gd name="T3" fmla="*/ 0 h 25"/>
                <a:gd name="T4" fmla="*/ 10 w 25"/>
                <a:gd name="T5" fmla="*/ 0 h 25"/>
                <a:gd name="T6" fmla="*/ 4 w 25"/>
                <a:gd name="T7" fmla="*/ 3 h 25"/>
                <a:gd name="T8" fmla="*/ 3 w 25"/>
                <a:gd name="T9" fmla="*/ 4 h 25"/>
                <a:gd name="T10" fmla="*/ 0 w 25"/>
                <a:gd name="T11" fmla="*/ 12 h 25"/>
                <a:gd name="T12" fmla="*/ 13 w 25"/>
                <a:gd name="T13" fmla="*/ 25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2" y="0"/>
                    <a:pt x="12" y="0"/>
                  </a:cubicBezTo>
                  <a:cubicBezTo>
                    <a:pt x="11" y="0"/>
                    <a:pt x="11" y="0"/>
                    <a:pt x="10" y="0"/>
                  </a:cubicBezTo>
                  <a:cubicBezTo>
                    <a:pt x="8" y="0"/>
                    <a:pt x="6" y="1"/>
                    <a:pt x="4" y="3"/>
                  </a:cubicBezTo>
                  <a:cubicBezTo>
                    <a:pt x="4" y="3"/>
                    <a:pt x="4" y="3"/>
                    <a:pt x="3" y="4"/>
                  </a:cubicBezTo>
                  <a:cubicBezTo>
                    <a:pt x="1" y="6"/>
                    <a:pt x="0" y="9"/>
                    <a:pt x="0" y="12"/>
                  </a:cubicBezTo>
                  <a:cubicBezTo>
                    <a:pt x="0" y="19"/>
                    <a:pt x="6" y="25"/>
                    <a:pt x="13" y="25"/>
                  </a:cubicBezTo>
                  <a:cubicBezTo>
                    <a:pt x="20" y="25"/>
                    <a:pt x="25" y="19"/>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0" name="Freeform 118"/>
            <p:cNvSpPr>
              <a:spLocks/>
            </p:cNvSpPr>
            <p:nvPr/>
          </p:nvSpPr>
          <p:spPr bwMode="auto">
            <a:xfrm>
              <a:off x="6446651" y="4305858"/>
              <a:ext cx="59583" cy="51520"/>
            </a:xfrm>
            <a:custGeom>
              <a:avLst/>
              <a:gdLst>
                <a:gd name="T0" fmla="*/ 12 w 25"/>
                <a:gd name="T1" fmla="*/ 0 h 25"/>
                <a:gd name="T2" fmla="*/ 11 w 25"/>
                <a:gd name="T3" fmla="*/ 0 h 25"/>
                <a:gd name="T4" fmla="*/ 9 w 25"/>
                <a:gd name="T5" fmla="*/ 0 h 25"/>
                <a:gd name="T6" fmla="*/ 0 w 25"/>
                <a:gd name="T7" fmla="*/ 12 h 25"/>
                <a:gd name="T8" fmla="*/ 12 w 25"/>
                <a:gd name="T9" fmla="*/ 25 h 25"/>
                <a:gd name="T10" fmla="*/ 25 w 25"/>
                <a:gd name="T11" fmla="*/ 12 h 25"/>
                <a:gd name="T12" fmla="*/ 24 w 25"/>
                <a:gd name="T13" fmla="*/ 7 h 25"/>
                <a:gd name="T14" fmla="*/ 23 w 25"/>
                <a:gd name="T15" fmla="*/ 5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11" y="0"/>
                    <a:pt x="10" y="0"/>
                    <a:pt x="9" y="0"/>
                  </a:cubicBezTo>
                  <a:cubicBezTo>
                    <a:pt x="4" y="1"/>
                    <a:pt x="0" y="6"/>
                    <a:pt x="0" y="12"/>
                  </a:cubicBezTo>
                  <a:cubicBezTo>
                    <a:pt x="0" y="19"/>
                    <a:pt x="5" y="25"/>
                    <a:pt x="12" y="25"/>
                  </a:cubicBezTo>
                  <a:cubicBezTo>
                    <a:pt x="19" y="25"/>
                    <a:pt x="25" y="19"/>
                    <a:pt x="25" y="12"/>
                  </a:cubicBezTo>
                  <a:cubicBezTo>
                    <a:pt x="25" y="10"/>
                    <a:pt x="24" y="9"/>
                    <a:pt x="24" y="7"/>
                  </a:cubicBezTo>
                  <a:cubicBezTo>
                    <a:pt x="23" y="6"/>
                    <a:pt x="23" y="6"/>
                    <a:pt x="23" y="5"/>
                  </a:cubicBezTo>
                  <a:cubicBezTo>
                    <a:pt x="21" y="2"/>
                    <a:pt x="17"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1" name="Freeform 119"/>
            <p:cNvSpPr>
              <a:spLocks/>
            </p:cNvSpPr>
            <p:nvPr/>
          </p:nvSpPr>
          <p:spPr bwMode="auto">
            <a:xfrm>
              <a:off x="6200926" y="3997474"/>
              <a:ext cx="62614" cy="54141"/>
            </a:xfrm>
            <a:custGeom>
              <a:avLst/>
              <a:gdLst>
                <a:gd name="T0" fmla="*/ 13 w 26"/>
                <a:gd name="T1" fmla="*/ 0 h 26"/>
                <a:gd name="T2" fmla="*/ 0 w 26"/>
                <a:gd name="T3" fmla="*/ 13 h 26"/>
                <a:gd name="T4" fmla="*/ 13 w 26"/>
                <a:gd name="T5" fmla="*/ 26 h 26"/>
                <a:gd name="T6" fmla="*/ 25 w 26"/>
                <a:gd name="T7" fmla="*/ 18 h 26"/>
                <a:gd name="T8" fmla="*/ 25 w 26"/>
                <a:gd name="T9" fmla="*/ 17 h 26"/>
                <a:gd name="T10" fmla="*/ 26 w 26"/>
                <a:gd name="T11" fmla="*/ 13 h 26"/>
                <a:gd name="T12" fmla="*/ 16 w 26"/>
                <a:gd name="T13" fmla="*/ 1 h 26"/>
                <a:gd name="T14" fmla="*/ 14 w 26"/>
                <a:gd name="T15" fmla="*/ 0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18" y="26"/>
                    <a:pt x="23" y="23"/>
                    <a:pt x="25" y="18"/>
                  </a:cubicBezTo>
                  <a:cubicBezTo>
                    <a:pt x="25" y="18"/>
                    <a:pt x="25" y="17"/>
                    <a:pt x="25" y="17"/>
                  </a:cubicBezTo>
                  <a:cubicBezTo>
                    <a:pt x="26" y="15"/>
                    <a:pt x="26" y="14"/>
                    <a:pt x="26" y="13"/>
                  </a:cubicBezTo>
                  <a:cubicBezTo>
                    <a:pt x="26" y="7"/>
                    <a:pt x="22" y="2"/>
                    <a:pt x="16" y="1"/>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2" name="Freeform 120"/>
            <p:cNvSpPr>
              <a:spLocks/>
            </p:cNvSpPr>
            <p:nvPr/>
          </p:nvSpPr>
          <p:spPr bwMode="auto">
            <a:xfrm>
              <a:off x="7211595" y="3143413"/>
              <a:ext cx="57564" cy="49774"/>
            </a:xfrm>
            <a:custGeom>
              <a:avLst/>
              <a:gdLst>
                <a:gd name="T0" fmla="*/ 12 w 24"/>
                <a:gd name="T1" fmla="*/ 0 h 24"/>
                <a:gd name="T2" fmla="*/ 0 w 24"/>
                <a:gd name="T3" fmla="*/ 12 h 24"/>
                <a:gd name="T4" fmla="*/ 12 w 24"/>
                <a:gd name="T5" fmla="*/ 24 h 24"/>
                <a:gd name="T6" fmla="*/ 24 w 24"/>
                <a:gd name="T7" fmla="*/ 15 h 24"/>
                <a:gd name="T8" fmla="*/ 24 w 24"/>
                <a:gd name="T9" fmla="*/ 14 h 24"/>
                <a:gd name="T10" fmla="*/ 24 w 24"/>
                <a:gd name="T11" fmla="*/ 12 h 24"/>
                <a:gd name="T12" fmla="*/ 24 w 24"/>
                <a:gd name="T13" fmla="*/ 11 h 24"/>
                <a:gd name="T14" fmla="*/ 24 w 24"/>
                <a:gd name="T15" fmla="*/ 9 h 24"/>
                <a:gd name="T16" fmla="*/ 12 w 24"/>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0"/>
                  </a:moveTo>
                  <a:cubicBezTo>
                    <a:pt x="5" y="0"/>
                    <a:pt x="0" y="5"/>
                    <a:pt x="0" y="12"/>
                  </a:cubicBezTo>
                  <a:cubicBezTo>
                    <a:pt x="0" y="18"/>
                    <a:pt x="5" y="24"/>
                    <a:pt x="12" y="24"/>
                  </a:cubicBezTo>
                  <a:cubicBezTo>
                    <a:pt x="17" y="24"/>
                    <a:pt x="22" y="20"/>
                    <a:pt x="24" y="15"/>
                  </a:cubicBezTo>
                  <a:cubicBezTo>
                    <a:pt x="24" y="15"/>
                    <a:pt x="24" y="14"/>
                    <a:pt x="24" y="14"/>
                  </a:cubicBezTo>
                  <a:cubicBezTo>
                    <a:pt x="24" y="13"/>
                    <a:pt x="24" y="12"/>
                    <a:pt x="24" y="12"/>
                  </a:cubicBezTo>
                  <a:cubicBezTo>
                    <a:pt x="24" y="11"/>
                    <a:pt x="24" y="11"/>
                    <a:pt x="24" y="11"/>
                  </a:cubicBezTo>
                  <a:cubicBezTo>
                    <a:pt x="24" y="10"/>
                    <a:pt x="24" y="10"/>
                    <a:pt x="24" y="9"/>
                  </a:cubicBezTo>
                  <a:cubicBezTo>
                    <a:pt x="23" y="4"/>
                    <a:pt x="18"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4" name="Freeform 121"/>
            <p:cNvSpPr>
              <a:spLocks/>
            </p:cNvSpPr>
            <p:nvPr/>
          </p:nvSpPr>
          <p:spPr bwMode="auto">
            <a:xfrm>
              <a:off x="8294200" y="3520385"/>
              <a:ext cx="30296" cy="24450"/>
            </a:xfrm>
            <a:custGeom>
              <a:avLst/>
              <a:gdLst>
                <a:gd name="T0" fmla="*/ 6 w 13"/>
                <a:gd name="T1" fmla="*/ 0 h 12"/>
                <a:gd name="T2" fmla="*/ 6 w 13"/>
                <a:gd name="T3" fmla="*/ 0 h 12"/>
                <a:gd name="T4" fmla="*/ 5 w 13"/>
                <a:gd name="T5" fmla="*/ 0 h 12"/>
                <a:gd name="T6" fmla="*/ 1 w 13"/>
                <a:gd name="T7" fmla="*/ 3 h 12"/>
                <a:gd name="T8" fmla="*/ 1 w 13"/>
                <a:gd name="T9" fmla="*/ 4 h 12"/>
                <a:gd name="T10" fmla="*/ 0 w 13"/>
                <a:gd name="T11" fmla="*/ 6 h 12"/>
                <a:gd name="T12" fmla="*/ 6 w 13"/>
                <a:gd name="T13" fmla="*/ 12 h 12"/>
                <a:gd name="T14" fmla="*/ 13 w 13"/>
                <a:gd name="T15" fmla="*/ 6 h 12"/>
                <a:gd name="T16" fmla="*/ 6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6" y="0"/>
                  </a:moveTo>
                  <a:cubicBezTo>
                    <a:pt x="6" y="0"/>
                    <a:pt x="6" y="0"/>
                    <a:pt x="6" y="0"/>
                  </a:cubicBezTo>
                  <a:cubicBezTo>
                    <a:pt x="6" y="0"/>
                    <a:pt x="5" y="0"/>
                    <a:pt x="5" y="0"/>
                  </a:cubicBezTo>
                  <a:cubicBezTo>
                    <a:pt x="3" y="1"/>
                    <a:pt x="2" y="1"/>
                    <a:pt x="1" y="3"/>
                  </a:cubicBezTo>
                  <a:cubicBezTo>
                    <a:pt x="1" y="3"/>
                    <a:pt x="1" y="4"/>
                    <a:pt x="1" y="4"/>
                  </a:cubicBezTo>
                  <a:cubicBezTo>
                    <a:pt x="0" y="5"/>
                    <a:pt x="0" y="5"/>
                    <a:pt x="0" y="6"/>
                  </a:cubicBezTo>
                  <a:cubicBezTo>
                    <a:pt x="0" y="9"/>
                    <a:pt x="3" y="12"/>
                    <a:pt x="6" y="12"/>
                  </a:cubicBezTo>
                  <a:cubicBezTo>
                    <a:pt x="10" y="12"/>
                    <a:pt x="13" y="9"/>
                    <a:pt x="13" y="6"/>
                  </a:cubicBezTo>
                  <a:cubicBezTo>
                    <a:pt x="13" y="3"/>
                    <a:pt x="10" y="0"/>
                    <a:pt x="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5" name="Freeform 5"/>
            <p:cNvSpPr>
              <a:spLocks noEditPoints="1"/>
            </p:cNvSpPr>
            <p:nvPr/>
          </p:nvSpPr>
          <p:spPr bwMode="auto">
            <a:xfrm>
              <a:off x="9593904" y="2916138"/>
              <a:ext cx="402543" cy="590394"/>
            </a:xfrm>
            <a:custGeom>
              <a:avLst/>
              <a:gdLst>
                <a:gd name="T0" fmla="*/ 1 w 95"/>
                <a:gd name="T1" fmla="*/ 149 h 153"/>
                <a:gd name="T2" fmla="*/ 5 w 95"/>
                <a:gd name="T3" fmla="*/ 148 h 153"/>
                <a:gd name="T4" fmla="*/ 4 w 95"/>
                <a:gd name="T5" fmla="*/ 146 h 153"/>
                <a:gd name="T6" fmla="*/ 4 w 95"/>
                <a:gd name="T7" fmla="*/ 146 h 153"/>
                <a:gd name="T8" fmla="*/ 11 w 95"/>
                <a:gd name="T9" fmla="*/ 140 h 153"/>
                <a:gd name="T10" fmla="*/ 8 w 95"/>
                <a:gd name="T11" fmla="*/ 145 h 153"/>
                <a:gd name="T12" fmla="*/ 11 w 95"/>
                <a:gd name="T13" fmla="*/ 140 h 153"/>
                <a:gd name="T14" fmla="*/ 3 w 95"/>
                <a:gd name="T15" fmla="*/ 144 h 153"/>
                <a:gd name="T16" fmla="*/ 7 w 95"/>
                <a:gd name="T17" fmla="*/ 139 h 153"/>
                <a:gd name="T18" fmla="*/ 8 w 95"/>
                <a:gd name="T19" fmla="*/ 137 h 153"/>
                <a:gd name="T20" fmla="*/ 8 w 95"/>
                <a:gd name="T21" fmla="*/ 137 h 153"/>
                <a:gd name="T22" fmla="*/ 16 w 95"/>
                <a:gd name="T23" fmla="*/ 137 h 153"/>
                <a:gd name="T24" fmla="*/ 12 w 95"/>
                <a:gd name="T25" fmla="*/ 138 h 153"/>
                <a:gd name="T26" fmla="*/ 16 w 95"/>
                <a:gd name="T27" fmla="*/ 137 h 153"/>
                <a:gd name="T28" fmla="*/ 15 w 95"/>
                <a:gd name="T29" fmla="*/ 135 h 153"/>
                <a:gd name="T30" fmla="*/ 21 w 95"/>
                <a:gd name="T31" fmla="*/ 132 h 153"/>
                <a:gd name="T32" fmla="*/ 9 w 95"/>
                <a:gd name="T33" fmla="*/ 130 h 153"/>
                <a:gd name="T34" fmla="*/ 9 w 95"/>
                <a:gd name="T35" fmla="*/ 135 h 153"/>
                <a:gd name="T36" fmla="*/ 9 w 95"/>
                <a:gd name="T37" fmla="*/ 130 h 153"/>
                <a:gd name="T38" fmla="*/ 20 w 95"/>
                <a:gd name="T39" fmla="*/ 130 h 153"/>
                <a:gd name="T40" fmla="*/ 28 w 95"/>
                <a:gd name="T41" fmla="*/ 124 h 153"/>
                <a:gd name="T42" fmla="*/ 28 w 95"/>
                <a:gd name="T43" fmla="*/ 122 h 153"/>
                <a:gd name="T44" fmla="*/ 30 w 95"/>
                <a:gd name="T45" fmla="*/ 123 h 153"/>
                <a:gd name="T46" fmla="*/ 14 w 95"/>
                <a:gd name="T47" fmla="*/ 119 h 153"/>
                <a:gd name="T48" fmla="*/ 12 w 95"/>
                <a:gd name="T49" fmla="*/ 128 h 153"/>
                <a:gd name="T50" fmla="*/ 14 w 95"/>
                <a:gd name="T51" fmla="*/ 119 h 153"/>
                <a:gd name="T52" fmla="*/ 14 w 95"/>
                <a:gd name="T53" fmla="*/ 118 h 153"/>
                <a:gd name="T54" fmla="*/ 17 w 95"/>
                <a:gd name="T55" fmla="*/ 117 h 153"/>
                <a:gd name="T56" fmla="*/ 20 w 95"/>
                <a:gd name="T57" fmla="*/ 109 h 153"/>
                <a:gd name="T58" fmla="*/ 16 w 95"/>
                <a:gd name="T59" fmla="*/ 114 h 153"/>
                <a:gd name="T60" fmla="*/ 20 w 95"/>
                <a:gd name="T61" fmla="*/ 109 h 153"/>
                <a:gd name="T62" fmla="*/ 19 w 95"/>
                <a:gd name="T63" fmla="*/ 106 h 153"/>
                <a:gd name="T64" fmla="*/ 21 w 95"/>
                <a:gd name="T65" fmla="*/ 105 h 153"/>
                <a:gd name="T66" fmla="*/ 32 w 95"/>
                <a:gd name="T67" fmla="*/ 80 h 153"/>
                <a:gd name="T68" fmla="*/ 21 w 95"/>
                <a:gd name="T69" fmla="*/ 102 h 153"/>
                <a:gd name="T70" fmla="*/ 32 w 95"/>
                <a:gd name="T71" fmla="*/ 80 h 153"/>
                <a:gd name="T72" fmla="*/ 31 w 95"/>
                <a:gd name="T73" fmla="*/ 76 h 153"/>
                <a:gd name="T74" fmla="*/ 33 w 95"/>
                <a:gd name="T75" fmla="*/ 77 h 153"/>
                <a:gd name="T76" fmla="*/ 33 w 95"/>
                <a:gd name="T77" fmla="*/ 71 h 153"/>
                <a:gd name="T78" fmla="*/ 32 w 95"/>
                <a:gd name="T79" fmla="*/ 74 h 153"/>
                <a:gd name="T80" fmla="*/ 34 w 95"/>
                <a:gd name="T81" fmla="*/ 74 h 153"/>
                <a:gd name="T82" fmla="*/ 35 w 95"/>
                <a:gd name="T83" fmla="*/ 71 h 153"/>
                <a:gd name="T84" fmla="*/ 35 w 95"/>
                <a:gd name="T85" fmla="*/ 71 h 153"/>
                <a:gd name="T86" fmla="*/ 81 w 95"/>
                <a:gd name="T87" fmla="*/ 69 h 153"/>
                <a:gd name="T88" fmla="*/ 29 w 95"/>
                <a:gd name="T89" fmla="*/ 121 h 153"/>
                <a:gd name="T90" fmla="*/ 81 w 95"/>
                <a:gd name="T91" fmla="*/ 69 h 153"/>
                <a:gd name="T92" fmla="*/ 91 w 95"/>
                <a:gd name="T93" fmla="*/ 52 h 153"/>
                <a:gd name="T94" fmla="*/ 81 w 95"/>
                <a:gd name="T95" fmla="*/ 67 h 153"/>
                <a:gd name="T96" fmla="*/ 94 w 95"/>
                <a:gd name="T97" fmla="*/ 56 h 153"/>
                <a:gd name="T98" fmla="*/ 94 w 95"/>
                <a:gd name="T99" fmla="*/ 54 h 153"/>
                <a:gd name="T100" fmla="*/ 92 w 95"/>
                <a:gd name="T101" fmla="*/ 48 h 153"/>
                <a:gd name="T102" fmla="*/ 91 w 95"/>
                <a:gd name="T103" fmla="*/ 50 h 153"/>
                <a:gd name="T104" fmla="*/ 92 w 95"/>
                <a:gd name="T105" fmla="*/ 48 h 153"/>
                <a:gd name="T106" fmla="*/ 74 w 95"/>
                <a:gd name="T107" fmla="*/ 1 h 153"/>
                <a:gd name="T108" fmla="*/ 91 w 95"/>
                <a:gd name="T109" fmla="*/ 46 h 153"/>
                <a:gd name="T110" fmla="*/ 63 w 95"/>
                <a:gd name="T111" fmla="*/ 0 h 153"/>
                <a:gd name="T112" fmla="*/ 35 w 95"/>
                <a:gd name="T113" fmla="*/ 70 h 153"/>
                <a:gd name="T114" fmla="*/ 65 w 95"/>
                <a:gd name="T115"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 h="153">
                  <a:moveTo>
                    <a:pt x="2" y="146"/>
                  </a:moveTo>
                  <a:cubicBezTo>
                    <a:pt x="1" y="149"/>
                    <a:pt x="1" y="149"/>
                    <a:pt x="1" y="149"/>
                  </a:cubicBezTo>
                  <a:cubicBezTo>
                    <a:pt x="0" y="153"/>
                    <a:pt x="0" y="153"/>
                    <a:pt x="0" y="153"/>
                  </a:cubicBezTo>
                  <a:cubicBezTo>
                    <a:pt x="5" y="148"/>
                    <a:pt x="5" y="148"/>
                    <a:pt x="5" y="148"/>
                  </a:cubicBezTo>
                  <a:cubicBezTo>
                    <a:pt x="7" y="146"/>
                    <a:pt x="7" y="146"/>
                    <a:pt x="7" y="146"/>
                  </a:cubicBezTo>
                  <a:cubicBezTo>
                    <a:pt x="4" y="146"/>
                    <a:pt x="4" y="146"/>
                    <a:pt x="4" y="146"/>
                  </a:cubicBezTo>
                  <a:cubicBezTo>
                    <a:pt x="4" y="147"/>
                    <a:pt x="4" y="147"/>
                    <a:pt x="4" y="147"/>
                  </a:cubicBezTo>
                  <a:cubicBezTo>
                    <a:pt x="4" y="146"/>
                    <a:pt x="4" y="146"/>
                    <a:pt x="4" y="146"/>
                  </a:cubicBezTo>
                  <a:cubicBezTo>
                    <a:pt x="2" y="146"/>
                    <a:pt x="2" y="146"/>
                    <a:pt x="2" y="146"/>
                  </a:cubicBezTo>
                  <a:moveTo>
                    <a:pt x="11" y="140"/>
                  </a:moveTo>
                  <a:cubicBezTo>
                    <a:pt x="6" y="145"/>
                    <a:pt x="6" y="145"/>
                    <a:pt x="6" y="145"/>
                  </a:cubicBezTo>
                  <a:cubicBezTo>
                    <a:pt x="8" y="145"/>
                    <a:pt x="8" y="145"/>
                    <a:pt x="8" y="145"/>
                  </a:cubicBezTo>
                  <a:cubicBezTo>
                    <a:pt x="13" y="140"/>
                    <a:pt x="13" y="140"/>
                    <a:pt x="13" y="140"/>
                  </a:cubicBezTo>
                  <a:cubicBezTo>
                    <a:pt x="11" y="140"/>
                    <a:pt x="11" y="140"/>
                    <a:pt x="11" y="140"/>
                  </a:cubicBezTo>
                  <a:moveTo>
                    <a:pt x="5" y="139"/>
                  </a:moveTo>
                  <a:cubicBezTo>
                    <a:pt x="3" y="144"/>
                    <a:pt x="3" y="144"/>
                    <a:pt x="3" y="144"/>
                  </a:cubicBezTo>
                  <a:cubicBezTo>
                    <a:pt x="5" y="145"/>
                    <a:pt x="5" y="145"/>
                    <a:pt x="5" y="145"/>
                  </a:cubicBezTo>
                  <a:cubicBezTo>
                    <a:pt x="7" y="139"/>
                    <a:pt x="7" y="139"/>
                    <a:pt x="7" y="139"/>
                  </a:cubicBezTo>
                  <a:cubicBezTo>
                    <a:pt x="5" y="139"/>
                    <a:pt x="5" y="139"/>
                    <a:pt x="5" y="139"/>
                  </a:cubicBezTo>
                  <a:moveTo>
                    <a:pt x="8" y="137"/>
                  </a:moveTo>
                  <a:cubicBezTo>
                    <a:pt x="8" y="137"/>
                    <a:pt x="8" y="137"/>
                    <a:pt x="8" y="137"/>
                  </a:cubicBezTo>
                  <a:cubicBezTo>
                    <a:pt x="8" y="137"/>
                    <a:pt x="8" y="137"/>
                    <a:pt x="8" y="137"/>
                  </a:cubicBezTo>
                  <a:cubicBezTo>
                    <a:pt x="8" y="137"/>
                    <a:pt x="8" y="137"/>
                    <a:pt x="8" y="137"/>
                  </a:cubicBezTo>
                  <a:moveTo>
                    <a:pt x="16" y="137"/>
                  </a:moveTo>
                  <a:cubicBezTo>
                    <a:pt x="14" y="137"/>
                    <a:pt x="14" y="137"/>
                    <a:pt x="14" y="137"/>
                  </a:cubicBezTo>
                  <a:cubicBezTo>
                    <a:pt x="12" y="138"/>
                    <a:pt x="12" y="138"/>
                    <a:pt x="12" y="138"/>
                  </a:cubicBezTo>
                  <a:cubicBezTo>
                    <a:pt x="14" y="139"/>
                    <a:pt x="14" y="139"/>
                    <a:pt x="14" y="139"/>
                  </a:cubicBezTo>
                  <a:cubicBezTo>
                    <a:pt x="16" y="137"/>
                    <a:pt x="16" y="137"/>
                    <a:pt x="16" y="137"/>
                  </a:cubicBezTo>
                  <a:moveTo>
                    <a:pt x="19" y="131"/>
                  </a:moveTo>
                  <a:cubicBezTo>
                    <a:pt x="15" y="135"/>
                    <a:pt x="15" y="135"/>
                    <a:pt x="15" y="135"/>
                  </a:cubicBezTo>
                  <a:cubicBezTo>
                    <a:pt x="18" y="135"/>
                    <a:pt x="18" y="135"/>
                    <a:pt x="18" y="135"/>
                  </a:cubicBezTo>
                  <a:cubicBezTo>
                    <a:pt x="21" y="132"/>
                    <a:pt x="21" y="132"/>
                    <a:pt x="21" y="132"/>
                  </a:cubicBezTo>
                  <a:cubicBezTo>
                    <a:pt x="19" y="131"/>
                    <a:pt x="19" y="131"/>
                    <a:pt x="19" y="131"/>
                  </a:cubicBezTo>
                  <a:moveTo>
                    <a:pt x="9" y="130"/>
                  </a:moveTo>
                  <a:cubicBezTo>
                    <a:pt x="7" y="135"/>
                    <a:pt x="7" y="135"/>
                    <a:pt x="7" y="135"/>
                  </a:cubicBezTo>
                  <a:cubicBezTo>
                    <a:pt x="9" y="135"/>
                    <a:pt x="9" y="135"/>
                    <a:pt x="9" y="135"/>
                  </a:cubicBezTo>
                  <a:cubicBezTo>
                    <a:pt x="11" y="130"/>
                    <a:pt x="11" y="130"/>
                    <a:pt x="11" y="130"/>
                  </a:cubicBezTo>
                  <a:cubicBezTo>
                    <a:pt x="9" y="130"/>
                    <a:pt x="9" y="130"/>
                    <a:pt x="9" y="130"/>
                  </a:cubicBezTo>
                  <a:moveTo>
                    <a:pt x="27" y="123"/>
                  </a:moveTo>
                  <a:cubicBezTo>
                    <a:pt x="20" y="130"/>
                    <a:pt x="20" y="130"/>
                    <a:pt x="20" y="130"/>
                  </a:cubicBezTo>
                  <a:cubicBezTo>
                    <a:pt x="23" y="130"/>
                    <a:pt x="23" y="130"/>
                    <a:pt x="23" y="130"/>
                  </a:cubicBezTo>
                  <a:cubicBezTo>
                    <a:pt x="28" y="124"/>
                    <a:pt x="28" y="124"/>
                    <a:pt x="28" y="124"/>
                  </a:cubicBezTo>
                  <a:cubicBezTo>
                    <a:pt x="27" y="123"/>
                    <a:pt x="27" y="123"/>
                    <a:pt x="27" y="123"/>
                  </a:cubicBezTo>
                  <a:moveTo>
                    <a:pt x="28" y="122"/>
                  </a:moveTo>
                  <a:cubicBezTo>
                    <a:pt x="29" y="123"/>
                    <a:pt x="29" y="123"/>
                    <a:pt x="29" y="123"/>
                  </a:cubicBezTo>
                  <a:cubicBezTo>
                    <a:pt x="30" y="123"/>
                    <a:pt x="30" y="123"/>
                    <a:pt x="30" y="123"/>
                  </a:cubicBezTo>
                  <a:cubicBezTo>
                    <a:pt x="28" y="122"/>
                    <a:pt x="28" y="122"/>
                    <a:pt x="28" y="122"/>
                  </a:cubicBezTo>
                  <a:moveTo>
                    <a:pt x="14" y="119"/>
                  </a:moveTo>
                  <a:cubicBezTo>
                    <a:pt x="10" y="128"/>
                    <a:pt x="10" y="128"/>
                    <a:pt x="10" y="128"/>
                  </a:cubicBezTo>
                  <a:cubicBezTo>
                    <a:pt x="12" y="128"/>
                    <a:pt x="12" y="128"/>
                    <a:pt x="12" y="128"/>
                  </a:cubicBezTo>
                  <a:cubicBezTo>
                    <a:pt x="15" y="120"/>
                    <a:pt x="15" y="120"/>
                    <a:pt x="15" y="120"/>
                  </a:cubicBezTo>
                  <a:cubicBezTo>
                    <a:pt x="14" y="119"/>
                    <a:pt x="14" y="119"/>
                    <a:pt x="14" y="119"/>
                  </a:cubicBezTo>
                  <a:moveTo>
                    <a:pt x="15" y="116"/>
                  </a:moveTo>
                  <a:cubicBezTo>
                    <a:pt x="14" y="118"/>
                    <a:pt x="14" y="118"/>
                    <a:pt x="14" y="118"/>
                  </a:cubicBezTo>
                  <a:cubicBezTo>
                    <a:pt x="16" y="118"/>
                    <a:pt x="16" y="118"/>
                    <a:pt x="16" y="118"/>
                  </a:cubicBezTo>
                  <a:cubicBezTo>
                    <a:pt x="17" y="117"/>
                    <a:pt x="17" y="117"/>
                    <a:pt x="17" y="117"/>
                  </a:cubicBezTo>
                  <a:cubicBezTo>
                    <a:pt x="15" y="116"/>
                    <a:pt x="15" y="116"/>
                    <a:pt x="15" y="116"/>
                  </a:cubicBezTo>
                  <a:moveTo>
                    <a:pt x="20" y="109"/>
                  </a:moveTo>
                  <a:cubicBezTo>
                    <a:pt x="17" y="111"/>
                    <a:pt x="17" y="111"/>
                    <a:pt x="17" y="111"/>
                  </a:cubicBezTo>
                  <a:cubicBezTo>
                    <a:pt x="16" y="114"/>
                    <a:pt x="16" y="114"/>
                    <a:pt x="16" y="114"/>
                  </a:cubicBezTo>
                  <a:cubicBezTo>
                    <a:pt x="17" y="115"/>
                    <a:pt x="17" y="115"/>
                    <a:pt x="17" y="115"/>
                  </a:cubicBezTo>
                  <a:cubicBezTo>
                    <a:pt x="20" y="109"/>
                    <a:pt x="20" y="109"/>
                    <a:pt x="20" y="109"/>
                  </a:cubicBezTo>
                  <a:moveTo>
                    <a:pt x="22" y="103"/>
                  </a:moveTo>
                  <a:cubicBezTo>
                    <a:pt x="19" y="106"/>
                    <a:pt x="19" y="106"/>
                    <a:pt x="19" y="106"/>
                  </a:cubicBezTo>
                  <a:cubicBezTo>
                    <a:pt x="18" y="108"/>
                    <a:pt x="18" y="108"/>
                    <a:pt x="18" y="108"/>
                  </a:cubicBezTo>
                  <a:cubicBezTo>
                    <a:pt x="21" y="105"/>
                    <a:pt x="21" y="105"/>
                    <a:pt x="21" y="105"/>
                  </a:cubicBezTo>
                  <a:cubicBezTo>
                    <a:pt x="22" y="103"/>
                    <a:pt x="22" y="103"/>
                    <a:pt x="22" y="103"/>
                  </a:cubicBezTo>
                  <a:moveTo>
                    <a:pt x="32" y="80"/>
                  </a:moveTo>
                  <a:cubicBezTo>
                    <a:pt x="30" y="81"/>
                    <a:pt x="30" y="81"/>
                    <a:pt x="30" y="81"/>
                  </a:cubicBezTo>
                  <a:cubicBezTo>
                    <a:pt x="21" y="102"/>
                    <a:pt x="21" y="102"/>
                    <a:pt x="21" y="102"/>
                  </a:cubicBezTo>
                  <a:cubicBezTo>
                    <a:pt x="24" y="100"/>
                    <a:pt x="24" y="100"/>
                    <a:pt x="24" y="100"/>
                  </a:cubicBezTo>
                  <a:cubicBezTo>
                    <a:pt x="32" y="80"/>
                    <a:pt x="32" y="80"/>
                    <a:pt x="32" y="80"/>
                  </a:cubicBezTo>
                  <a:moveTo>
                    <a:pt x="33" y="76"/>
                  </a:moveTo>
                  <a:cubicBezTo>
                    <a:pt x="31" y="76"/>
                    <a:pt x="31" y="76"/>
                    <a:pt x="31" y="76"/>
                  </a:cubicBezTo>
                  <a:cubicBezTo>
                    <a:pt x="31" y="78"/>
                    <a:pt x="31" y="78"/>
                    <a:pt x="31" y="78"/>
                  </a:cubicBezTo>
                  <a:cubicBezTo>
                    <a:pt x="33" y="77"/>
                    <a:pt x="33" y="77"/>
                    <a:pt x="33" y="77"/>
                  </a:cubicBezTo>
                  <a:cubicBezTo>
                    <a:pt x="33" y="76"/>
                    <a:pt x="33" y="76"/>
                    <a:pt x="33" y="76"/>
                  </a:cubicBezTo>
                  <a:moveTo>
                    <a:pt x="33" y="71"/>
                  </a:moveTo>
                  <a:cubicBezTo>
                    <a:pt x="33" y="71"/>
                    <a:pt x="33" y="71"/>
                    <a:pt x="33" y="71"/>
                  </a:cubicBezTo>
                  <a:cubicBezTo>
                    <a:pt x="32" y="74"/>
                    <a:pt x="32" y="74"/>
                    <a:pt x="32" y="74"/>
                  </a:cubicBezTo>
                  <a:cubicBezTo>
                    <a:pt x="34" y="74"/>
                    <a:pt x="34" y="74"/>
                    <a:pt x="34" y="74"/>
                  </a:cubicBezTo>
                  <a:cubicBezTo>
                    <a:pt x="34" y="74"/>
                    <a:pt x="34" y="74"/>
                    <a:pt x="34" y="74"/>
                  </a:cubicBezTo>
                  <a:cubicBezTo>
                    <a:pt x="33" y="71"/>
                    <a:pt x="33" y="71"/>
                    <a:pt x="33" y="71"/>
                  </a:cubicBezTo>
                  <a:moveTo>
                    <a:pt x="35" y="71"/>
                  </a:moveTo>
                  <a:cubicBezTo>
                    <a:pt x="35" y="71"/>
                    <a:pt x="35" y="71"/>
                    <a:pt x="35" y="71"/>
                  </a:cubicBezTo>
                  <a:cubicBezTo>
                    <a:pt x="35" y="71"/>
                    <a:pt x="35" y="71"/>
                    <a:pt x="35" y="71"/>
                  </a:cubicBezTo>
                  <a:cubicBezTo>
                    <a:pt x="35" y="71"/>
                    <a:pt x="35" y="71"/>
                    <a:pt x="35" y="71"/>
                  </a:cubicBezTo>
                  <a:moveTo>
                    <a:pt x="81" y="69"/>
                  </a:moveTo>
                  <a:cubicBezTo>
                    <a:pt x="78" y="70"/>
                    <a:pt x="78" y="70"/>
                    <a:pt x="78" y="70"/>
                  </a:cubicBezTo>
                  <a:cubicBezTo>
                    <a:pt x="29" y="121"/>
                    <a:pt x="29" y="121"/>
                    <a:pt x="29" y="121"/>
                  </a:cubicBezTo>
                  <a:cubicBezTo>
                    <a:pt x="31" y="121"/>
                    <a:pt x="31" y="121"/>
                    <a:pt x="31" y="121"/>
                  </a:cubicBezTo>
                  <a:cubicBezTo>
                    <a:pt x="81" y="69"/>
                    <a:pt x="81" y="69"/>
                    <a:pt x="81" y="69"/>
                  </a:cubicBezTo>
                  <a:moveTo>
                    <a:pt x="93" y="50"/>
                  </a:moveTo>
                  <a:cubicBezTo>
                    <a:pt x="91" y="52"/>
                    <a:pt x="91" y="52"/>
                    <a:pt x="91" y="52"/>
                  </a:cubicBezTo>
                  <a:cubicBezTo>
                    <a:pt x="93" y="55"/>
                    <a:pt x="93" y="55"/>
                    <a:pt x="93" y="55"/>
                  </a:cubicBezTo>
                  <a:cubicBezTo>
                    <a:pt x="81" y="67"/>
                    <a:pt x="81" y="67"/>
                    <a:pt x="81" y="67"/>
                  </a:cubicBezTo>
                  <a:cubicBezTo>
                    <a:pt x="84" y="67"/>
                    <a:pt x="84" y="67"/>
                    <a:pt x="84" y="67"/>
                  </a:cubicBezTo>
                  <a:cubicBezTo>
                    <a:pt x="94" y="56"/>
                    <a:pt x="94" y="56"/>
                    <a:pt x="94" y="56"/>
                  </a:cubicBezTo>
                  <a:cubicBezTo>
                    <a:pt x="95" y="55"/>
                    <a:pt x="95" y="55"/>
                    <a:pt x="95" y="55"/>
                  </a:cubicBezTo>
                  <a:cubicBezTo>
                    <a:pt x="94" y="54"/>
                    <a:pt x="94" y="54"/>
                    <a:pt x="94" y="54"/>
                  </a:cubicBezTo>
                  <a:cubicBezTo>
                    <a:pt x="93" y="50"/>
                    <a:pt x="93" y="50"/>
                    <a:pt x="93" y="50"/>
                  </a:cubicBezTo>
                  <a:moveTo>
                    <a:pt x="92" y="48"/>
                  </a:moveTo>
                  <a:cubicBezTo>
                    <a:pt x="90" y="49"/>
                    <a:pt x="90" y="49"/>
                    <a:pt x="90" y="49"/>
                  </a:cubicBezTo>
                  <a:cubicBezTo>
                    <a:pt x="91" y="50"/>
                    <a:pt x="91" y="50"/>
                    <a:pt x="91" y="50"/>
                  </a:cubicBezTo>
                  <a:cubicBezTo>
                    <a:pt x="92" y="49"/>
                    <a:pt x="92" y="49"/>
                    <a:pt x="92" y="49"/>
                  </a:cubicBezTo>
                  <a:cubicBezTo>
                    <a:pt x="92" y="48"/>
                    <a:pt x="92" y="48"/>
                    <a:pt x="92" y="48"/>
                  </a:cubicBezTo>
                  <a:moveTo>
                    <a:pt x="75" y="0"/>
                  </a:moveTo>
                  <a:cubicBezTo>
                    <a:pt x="75" y="1"/>
                    <a:pt x="74" y="1"/>
                    <a:pt x="74" y="1"/>
                  </a:cubicBezTo>
                  <a:cubicBezTo>
                    <a:pt x="90" y="47"/>
                    <a:pt x="90" y="47"/>
                    <a:pt x="90" y="47"/>
                  </a:cubicBezTo>
                  <a:cubicBezTo>
                    <a:pt x="91" y="46"/>
                    <a:pt x="91" y="46"/>
                    <a:pt x="91" y="46"/>
                  </a:cubicBezTo>
                  <a:cubicBezTo>
                    <a:pt x="75" y="0"/>
                    <a:pt x="75" y="0"/>
                    <a:pt x="75" y="0"/>
                  </a:cubicBezTo>
                  <a:moveTo>
                    <a:pt x="63" y="0"/>
                  </a:moveTo>
                  <a:cubicBezTo>
                    <a:pt x="34" y="69"/>
                    <a:pt x="34" y="69"/>
                    <a:pt x="34" y="69"/>
                  </a:cubicBezTo>
                  <a:cubicBezTo>
                    <a:pt x="35" y="70"/>
                    <a:pt x="35" y="70"/>
                    <a:pt x="35" y="70"/>
                  </a:cubicBezTo>
                  <a:cubicBezTo>
                    <a:pt x="36" y="69"/>
                    <a:pt x="36" y="69"/>
                    <a:pt x="36" y="69"/>
                  </a:cubicBezTo>
                  <a:cubicBezTo>
                    <a:pt x="65" y="1"/>
                    <a:pt x="65" y="1"/>
                    <a:pt x="65" y="1"/>
                  </a:cubicBezTo>
                  <a:cubicBezTo>
                    <a:pt x="64" y="1"/>
                    <a:pt x="64" y="0"/>
                    <a:pt x="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6" name="Freeform 6"/>
            <p:cNvSpPr>
              <a:spLocks noEditPoints="1"/>
            </p:cNvSpPr>
            <p:nvPr/>
          </p:nvSpPr>
          <p:spPr bwMode="auto">
            <a:xfrm>
              <a:off x="8951626" y="2881983"/>
              <a:ext cx="799717" cy="683101"/>
            </a:xfrm>
            <a:custGeom>
              <a:avLst/>
              <a:gdLst>
                <a:gd name="T0" fmla="*/ 5 w 189"/>
                <a:gd name="T1" fmla="*/ 174 h 177"/>
                <a:gd name="T2" fmla="*/ 26 w 189"/>
                <a:gd name="T3" fmla="*/ 162 h 177"/>
                <a:gd name="T4" fmla="*/ 26 w 189"/>
                <a:gd name="T5" fmla="*/ 162 h 177"/>
                <a:gd name="T6" fmla="*/ 29 w 189"/>
                <a:gd name="T7" fmla="*/ 163 h 177"/>
                <a:gd name="T8" fmla="*/ 21 w 189"/>
                <a:gd name="T9" fmla="*/ 154 h 177"/>
                <a:gd name="T10" fmla="*/ 4 w 189"/>
                <a:gd name="T11" fmla="*/ 171 h 177"/>
                <a:gd name="T12" fmla="*/ 24 w 189"/>
                <a:gd name="T13" fmla="*/ 165 h 177"/>
                <a:gd name="T14" fmla="*/ 21 w 189"/>
                <a:gd name="T15" fmla="*/ 154 h 177"/>
                <a:gd name="T16" fmla="*/ 46 w 189"/>
                <a:gd name="T17" fmla="*/ 153 h 177"/>
                <a:gd name="T18" fmla="*/ 47 w 189"/>
                <a:gd name="T19" fmla="*/ 154 h 177"/>
                <a:gd name="T20" fmla="*/ 48 w 189"/>
                <a:gd name="T21" fmla="*/ 152 h 177"/>
                <a:gd name="T22" fmla="*/ 23 w 189"/>
                <a:gd name="T23" fmla="*/ 148 h 177"/>
                <a:gd name="T24" fmla="*/ 22 w 189"/>
                <a:gd name="T25" fmla="*/ 152 h 177"/>
                <a:gd name="T26" fmla="*/ 61 w 189"/>
                <a:gd name="T27" fmla="*/ 147 h 177"/>
                <a:gd name="T28" fmla="*/ 61 w 189"/>
                <a:gd name="T29" fmla="*/ 147 h 177"/>
                <a:gd name="T30" fmla="*/ 55 w 189"/>
                <a:gd name="T31" fmla="*/ 150 h 177"/>
                <a:gd name="T32" fmla="*/ 27 w 189"/>
                <a:gd name="T33" fmla="*/ 144 h 177"/>
                <a:gd name="T34" fmla="*/ 29 w 189"/>
                <a:gd name="T35" fmla="*/ 144 h 177"/>
                <a:gd name="T36" fmla="*/ 62 w 189"/>
                <a:gd name="T37" fmla="*/ 145 h 177"/>
                <a:gd name="T38" fmla="*/ 86 w 189"/>
                <a:gd name="T39" fmla="*/ 133 h 177"/>
                <a:gd name="T40" fmla="*/ 31 w 189"/>
                <a:gd name="T41" fmla="*/ 142 h 177"/>
                <a:gd name="T42" fmla="*/ 95 w 189"/>
                <a:gd name="T43" fmla="*/ 129 h 177"/>
                <a:gd name="T44" fmla="*/ 98 w 189"/>
                <a:gd name="T45" fmla="*/ 130 h 177"/>
                <a:gd name="T46" fmla="*/ 39 w 189"/>
                <a:gd name="T47" fmla="*/ 129 h 177"/>
                <a:gd name="T48" fmla="*/ 43 w 189"/>
                <a:gd name="T49" fmla="*/ 124 h 177"/>
                <a:gd name="T50" fmla="*/ 46 w 189"/>
                <a:gd name="T51" fmla="*/ 123 h 177"/>
                <a:gd name="T52" fmla="*/ 112 w 189"/>
                <a:gd name="T53" fmla="*/ 121 h 177"/>
                <a:gd name="T54" fmla="*/ 113 w 189"/>
                <a:gd name="T55" fmla="*/ 123 h 177"/>
                <a:gd name="T56" fmla="*/ 113 w 189"/>
                <a:gd name="T57" fmla="*/ 120 h 177"/>
                <a:gd name="T58" fmla="*/ 117 w 189"/>
                <a:gd name="T59" fmla="*/ 119 h 177"/>
                <a:gd name="T60" fmla="*/ 123 w 189"/>
                <a:gd name="T61" fmla="*/ 118 h 177"/>
                <a:gd name="T62" fmla="*/ 58 w 189"/>
                <a:gd name="T63" fmla="*/ 106 h 177"/>
                <a:gd name="T64" fmla="*/ 60 w 189"/>
                <a:gd name="T65" fmla="*/ 107 h 177"/>
                <a:gd name="T66" fmla="*/ 61 w 189"/>
                <a:gd name="T67" fmla="*/ 102 h 177"/>
                <a:gd name="T68" fmla="*/ 64 w 189"/>
                <a:gd name="T69" fmla="*/ 102 h 177"/>
                <a:gd name="T70" fmla="*/ 145 w 189"/>
                <a:gd name="T71" fmla="*/ 107 h 177"/>
                <a:gd name="T72" fmla="*/ 75 w 189"/>
                <a:gd name="T73" fmla="*/ 89 h 177"/>
                <a:gd name="T74" fmla="*/ 65 w 189"/>
                <a:gd name="T75" fmla="*/ 100 h 177"/>
                <a:gd name="T76" fmla="*/ 187 w 189"/>
                <a:gd name="T77" fmla="*/ 85 h 177"/>
                <a:gd name="T78" fmla="*/ 183 w 189"/>
                <a:gd name="T79" fmla="*/ 87 h 177"/>
                <a:gd name="T80" fmla="*/ 182 w 189"/>
                <a:gd name="T81" fmla="*/ 90 h 177"/>
                <a:gd name="T82" fmla="*/ 189 w 189"/>
                <a:gd name="T83" fmla="*/ 86 h 177"/>
                <a:gd name="T84" fmla="*/ 187 w 189"/>
                <a:gd name="T85" fmla="*/ 80 h 177"/>
                <a:gd name="T86" fmla="*/ 186 w 189"/>
                <a:gd name="T87" fmla="*/ 83 h 177"/>
                <a:gd name="T88" fmla="*/ 187 w 189"/>
                <a:gd name="T89" fmla="*/ 80 h 177"/>
                <a:gd name="T90" fmla="*/ 185 w 189"/>
                <a:gd name="T91" fmla="*/ 79 h 177"/>
                <a:gd name="T92" fmla="*/ 180 w 189"/>
                <a:gd name="T93" fmla="*/ 58 h 177"/>
                <a:gd name="T94" fmla="*/ 178 w 189"/>
                <a:gd name="T95" fmla="*/ 58 h 177"/>
                <a:gd name="T96" fmla="*/ 117 w 189"/>
                <a:gd name="T97" fmla="*/ 35 h 177"/>
                <a:gd name="T98" fmla="*/ 113 w 189"/>
                <a:gd name="T99" fmla="*/ 42 h 177"/>
                <a:gd name="T100" fmla="*/ 128 w 189"/>
                <a:gd name="T101" fmla="*/ 20 h 177"/>
                <a:gd name="T102" fmla="*/ 131 w 189"/>
                <a:gd name="T103" fmla="*/ 20 h 177"/>
                <a:gd name="T104" fmla="*/ 175 w 189"/>
                <a:gd name="T105" fmla="*/ 50 h 177"/>
                <a:gd name="T106" fmla="*/ 160 w 189"/>
                <a:gd name="T107" fmla="*/ 1 h 177"/>
                <a:gd name="T108" fmla="*/ 165 w 189"/>
                <a:gd name="T109" fmla="*/ 16 h 177"/>
                <a:gd name="T110" fmla="*/ 130 w 189"/>
                <a:gd name="T111" fmla="*/ 18 h 177"/>
                <a:gd name="T112" fmla="*/ 145 w 189"/>
                <a:gd name="T11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77">
                  <a:moveTo>
                    <a:pt x="3" y="173"/>
                  </a:moveTo>
                  <a:cubicBezTo>
                    <a:pt x="0" y="177"/>
                    <a:pt x="0" y="177"/>
                    <a:pt x="0" y="177"/>
                  </a:cubicBezTo>
                  <a:cubicBezTo>
                    <a:pt x="5" y="174"/>
                    <a:pt x="5" y="174"/>
                    <a:pt x="5" y="174"/>
                  </a:cubicBezTo>
                  <a:cubicBezTo>
                    <a:pt x="3" y="173"/>
                    <a:pt x="3" y="173"/>
                    <a:pt x="3" y="173"/>
                  </a:cubicBezTo>
                  <a:moveTo>
                    <a:pt x="26" y="162"/>
                  </a:moveTo>
                  <a:cubicBezTo>
                    <a:pt x="26" y="162"/>
                    <a:pt x="26" y="162"/>
                    <a:pt x="26" y="162"/>
                  </a:cubicBezTo>
                  <a:cubicBezTo>
                    <a:pt x="26" y="164"/>
                    <a:pt x="26" y="164"/>
                    <a:pt x="26" y="164"/>
                  </a:cubicBezTo>
                  <a:cubicBezTo>
                    <a:pt x="27" y="163"/>
                    <a:pt x="27" y="163"/>
                    <a:pt x="27" y="163"/>
                  </a:cubicBezTo>
                  <a:cubicBezTo>
                    <a:pt x="26" y="162"/>
                    <a:pt x="26" y="162"/>
                    <a:pt x="26" y="162"/>
                  </a:cubicBezTo>
                  <a:moveTo>
                    <a:pt x="41" y="155"/>
                  </a:moveTo>
                  <a:cubicBezTo>
                    <a:pt x="28" y="161"/>
                    <a:pt x="28" y="161"/>
                    <a:pt x="28" y="161"/>
                  </a:cubicBezTo>
                  <a:cubicBezTo>
                    <a:pt x="29" y="163"/>
                    <a:pt x="29" y="163"/>
                    <a:pt x="29" y="163"/>
                  </a:cubicBezTo>
                  <a:cubicBezTo>
                    <a:pt x="41" y="157"/>
                    <a:pt x="41" y="157"/>
                    <a:pt x="41" y="157"/>
                  </a:cubicBezTo>
                  <a:cubicBezTo>
                    <a:pt x="41" y="155"/>
                    <a:pt x="41" y="155"/>
                    <a:pt x="41" y="155"/>
                  </a:cubicBezTo>
                  <a:moveTo>
                    <a:pt x="21" y="154"/>
                  </a:moveTo>
                  <a:cubicBezTo>
                    <a:pt x="18" y="154"/>
                    <a:pt x="18" y="154"/>
                    <a:pt x="18" y="154"/>
                  </a:cubicBezTo>
                  <a:cubicBezTo>
                    <a:pt x="5" y="170"/>
                    <a:pt x="5" y="170"/>
                    <a:pt x="5" y="170"/>
                  </a:cubicBezTo>
                  <a:cubicBezTo>
                    <a:pt x="4" y="171"/>
                    <a:pt x="4" y="171"/>
                    <a:pt x="4" y="171"/>
                  </a:cubicBezTo>
                  <a:cubicBezTo>
                    <a:pt x="7" y="173"/>
                    <a:pt x="7" y="173"/>
                    <a:pt x="7" y="173"/>
                  </a:cubicBezTo>
                  <a:cubicBezTo>
                    <a:pt x="7" y="173"/>
                    <a:pt x="7" y="173"/>
                    <a:pt x="7" y="173"/>
                  </a:cubicBezTo>
                  <a:cubicBezTo>
                    <a:pt x="24" y="165"/>
                    <a:pt x="24" y="165"/>
                    <a:pt x="24" y="165"/>
                  </a:cubicBezTo>
                  <a:cubicBezTo>
                    <a:pt x="24" y="163"/>
                    <a:pt x="24" y="163"/>
                    <a:pt x="24" y="163"/>
                  </a:cubicBezTo>
                  <a:cubicBezTo>
                    <a:pt x="7" y="171"/>
                    <a:pt x="7" y="171"/>
                    <a:pt x="7" y="171"/>
                  </a:cubicBezTo>
                  <a:cubicBezTo>
                    <a:pt x="21" y="154"/>
                    <a:pt x="21" y="154"/>
                    <a:pt x="21" y="154"/>
                  </a:cubicBezTo>
                  <a:cubicBezTo>
                    <a:pt x="21" y="154"/>
                    <a:pt x="21" y="154"/>
                    <a:pt x="21" y="154"/>
                  </a:cubicBezTo>
                  <a:moveTo>
                    <a:pt x="46" y="153"/>
                  </a:moveTo>
                  <a:cubicBezTo>
                    <a:pt x="46" y="153"/>
                    <a:pt x="46" y="153"/>
                    <a:pt x="46" y="153"/>
                  </a:cubicBezTo>
                  <a:cubicBezTo>
                    <a:pt x="42" y="154"/>
                    <a:pt x="42" y="154"/>
                    <a:pt x="42" y="154"/>
                  </a:cubicBezTo>
                  <a:cubicBezTo>
                    <a:pt x="43" y="156"/>
                    <a:pt x="43" y="156"/>
                    <a:pt x="43" y="156"/>
                  </a:cubicBezTo>
                  <a:cubicBezTo>
                    <a:pt x="47" y="154"/>
                    <a:pt x="47" y="154"/>
                    <a:pt x="47" y="154"/>
                  </a:cubicBezTo>
                  <a:cubicBezTo>
                    <a:pt x="46" y="153"/>
                    <a:pt x="46" y="153"/>
                    <a:pt x="46" y="153"/>
                  </a:cubicBezTo>
                  <a:moveTo>
                    <a:pt x="51" y="152"/>
                  </a:moveTo>
                  <a:cubicBezTo>
                    <a:pt x="48" y="152"/>
                    <a:pt x="48" y="152"/>
                    <a:pt x="48" y="152"/>
                  </a:cubicBezTo>
                  <a:cubicBezTo>
                    <a:pt x="48" y="153"/>
                    <a:pt x="48" y="153"/>
                    <a:pt x="48" y="153"/>
                  </a:cubicBezTo>
                  <a:cubicBezTo>
                    <a:pt x="51" y="152"/>
                    <a:pt x="51" y="152"/>
                    <a:pt x="51" y="152"/>
                  </a:cubicBezTo>
                  <a:moveTo>
                    <a:pt x="23" y="148"/>
                  </a:moveTo>
                  <a:cubicBezTo>
                    <a:pt x="21" y="151"/>
                    <a:pt x="21" y="151"/>
                    <a:pt x="21" y="151"/>
                  </a:cubicBezTo>
                  <a:cubicBezTo>
                    <a:pt x="22" y="152"/>
                    <a:pt x="22" y="152"/>
                    <a:pt x="22" y="152"/>
                  </a:cubicBezTo>
                  <a:cubicBezTo>
                    <a:pt x="22" y="152"/>
                    <a:pt x="22" y="152"/>
                    <a:pt x="22" y="152"/>
                  </a:cubicBezTo>
                  <a:cubicBezTo>
                    <a:pt x="23" y="151"/>
                    <a:pt x="23" y="151"/>
                    <a:pt x="23" y="151"/>
                  </a:cubicBezTo>
                  <a:cubicBezTo>
                    <a:pt x="23" y="148"/>
                    <a:pt x="23" y="148"/>
                    <a:pt x="23" y="148"/>
                  </a:cubicBezTo>
                  <a:moveTo>
                    <a:pt x="61" y="147"/>
                  </a:moveTo>
                  <a:cubicBezTo>
                    <a:pt x="60" y="148"/>
                    <a:pt x="60" y="148"/>
                    <a:pt x="60" y="148"/>
                  </a:cubicBezTo>
                  <a:cubicBezTo>
                    <a:pt x="62" y="147"/>
                    <a:pt x="62" y="147"/>
                    <a:pt x="62" y="147"/>
                  </a:cubicBezTo>
                  <a:cubicBezTo>
                    <a:pt x="61" y="147"/>
                    <a:pt x="61" y="147"/>
                    <a:pt x="61" y="147"/>
                  </a:cubicBezTo>
                  <a:moveTo>
                    <a:pt x="59" y="146"/>
                  </a:moveTo>
                  <a:cubicBezTo>
                    <a:pt x="50" y="151"/>
                    <a:pt x="50" y="151"/>
                    <a:pt x="50" y="151"/>
                  </a:cubicBezTo>
                  <a:cubicBezTo>
                    <a:pt x="55" y="150"/>
                    <a:pt x="55" y="150"/>
                    <a:pt x="55" y="150"/>
                  </a:cubicBezTo>
                  <a:cubicBezTo>
                    <a:pt x="57" y="149"/>
                    <a:pt x="57" y="149"/>
                    <a:pt x="57" y="149"/>
                  </a:cubicBezTo>
                  <a:cubicBezTo>
                    <a:pt x="59" y="146"/>
                    <a:pt x="59" y="146"/>
                    <a:pt x="59" y="146"/>
                  </a:cubicBezTo>
                  <a:moveTo>
                    <a:pt x="27" y="144"/>
                  </a:moveTo>
                  <a:cubicBezTo>
                    <a:pt x="25" y="146"/>
                    <a:pt x="25" y="146"/>
                    <a:pt x="25" y="146"/>
                  </a:cubicBezTo>
                  <a:cubicBezTo>
                    <a:pt x="25" y="149"/>
                    <a:pt x="25" y="149"/>
                    <a:pt x="25" y="149"/>
                  </a:cubicBezTo>
                  <a:cubicBezTo>
                    <a:pt x="29" y="144"/>
                    <a:pt x="29" y="144"/>
                    <a:pt x="29" y="144"/>
                  </a:cubicBezTo>
                  <a:cubicBezTo>
                    <a:pt x="27" y="144"/>
                    <a:pt x="27" y="144"/>
                    <a:pt x="27" y="144"/>
                  </a:cubicBezTo>
                  <a:moveTo>
                    <a:pt x="86" y="133"/>
                  </a:moveTo>
                  <a:cubicBezTo>
                    <a:pt x="62" y="145"/>
                    <a:pt x="62" y="145"/>
                    <a:pt x="62" y="145"/>
                  </a:cubicBezTo>
                  <a:cubicBezTo>
                    <a:pt x="66" y="145"/>
                    <a:pt x="66" y="145"/>
                    <a:pt x="66" y="145"/>
                  </a:cubicBezTo>
                  <a:cubicBezTo>
                    <a:pt x="89" y="134"/>
                    <a:pt x="89" y="134"/>
                    <a:pt x="89" y="134"/>
                  </a:cubicBezTo>
                  <a:cubicBezTo>
                    <a:pt x="86" y="133"/>
                    <a:pt x="86" y="133"/>
                    <a:pt x="86" y="133"/>
                  </a:cubicBezTo>
                  <a:moveTo>
                    <a:pt x="37" y="131"/>
                  </a:moveTo>
                  <a:cubicBezTo>
                    <a:pt x="29" y="142"/>
                    <a:pt x="29" y="142"/>
                    <a:pt x="29" y="142"/>
                  </a:cubicBezTo>
                  <a:cubicBezTo>
                    <a:pt x="31" y="142"/>
                    <a:pt x="31" y="142"/>
                    <a:pt x="31" y="142"/>
                  </a:cubicBezTo>
                  <a:cubicBezTo>
                    <a:pt x="38" y="134"/>
                    <a:pt x="38" y="134"/>
                    <a:pt x="38" y="134"/>
                  </a:cubicBezTo>
                  <a:cubicBezTo>
                    <a:pt x="37" y="131"/>
                    <a:pt x="37" y="131"/>
                    <a:pt x="37" y="131"/>
                  </a:cubicBezTo>
                  <a:moveTo>
                    <a:pt x="95" y="129"/>
                  </a:moveTo>
                  <a:cubicBezTo>
                    <a:pt x="89" y="132"/>
                    <a:pt x="89" y="132"/>
                    <a:pt x="89" y="132"/>
                  </a:cubicBezTo>
                  <a:cubicBezTo>
                    <a:pt x="92" y="133"/>
                    <a:pt x="92" y="133"/>
                    <a:pt x="92" y="133"/>
                  </a:cubicBezTo>
                  <a:cubicBezTo>
                    <a:pt x="98" y="130"/>
                    <a:pt x="98" y="130"/>
                    <a:pt x="98" y="130"/>
                  </a:cubicBezTo>
                  <a:cubicBezTo>
                    <a:pt x="95" y="129"/>
                    <a:pt x="95" y="129"/>
                    <a:pt x="95" y="129"/>
                  </a:cubicBezTo>
                  <a:moveTo>
                    <a:pt x="43" y="124"/>
                  </a:moveTo>
                  <a:cubicBezTo>
                    <a:pt x="39" y="129"/>
                    <a:pt x="39" y="129"/>
                    <a:pt x="39" y="129"/>
                  </a:cubicBezTo>
                  <a:cubicBezTo>
                    <a:pt x="40" y="131"/>
                    <a:pt x="40" y="131"/>
                    <a:pt x="40" y="131"/>
                  </a:cubicBezTo>
                  <a:cubicBezTo>
                    <a:pt x="45" y="125"/>
                    <a:pt x="45" y="125"/>
                    <a:pt x="45" y="125"/>
                  </a:cubicBezTo>
                  <a:cubicBezTo>
                    <a:pt x="43" y="124"/>
                    <a:pt x="43" y="124"/>
                    <a:pt x="43" y="124"/>
                  </a:cubicBezTo>
                  <a:moveTo>
                    <a:pt x="45" y="122"/>
                  </a:moveTo>
                  <a:cubicBezTo>
                    <a:pt x="44" y="123"/>
                    <a:pt x="44" y="123"/>
                    <a:pt x="44" y="123"/>
                  </a:cubicBezTo>
                  <a:cubicBezTo>
                    <a:pt x="46" y="123"/>
                    <a:pt x="46" y="123"/>
                    <a:pt x="46" y="123"/>
                  </a:cubicBezTo>
                  <a:cubicBezTo>
                    <a:pt x="47" y="123"/>
                    <a:pt x="47" y="123"/>
                    <a:pt x="47" y="123"/>
                  </a:cubicBezTo>
                  <a:cubicBezTo>
                    <a:pt x="45" y="122"/>
                    <a:pt x="45" y="122"/>
                    <a:pt x="45" y="122"/>
                  </a:cubicBezTo>
                  <a:moveTo>
                    <a:pt x="112" y="121"/>
                  </a:moveTo>
                  <a:cubicBezTo>
                    <a:pt x="97" y="128"/>
                    <a:pt x="97" y="128"/>
                    <a:pt x="97" y="128"/>
                  </a:cubicBezTo>
                  <a:cubicBezTo>
                    <a:pt x="101" y="128"/>
                    <a:pt x="101" y="128"/>
                    <a:pt x="101" y="128"/>
                  </a:cubicBezTo>
                  <a:cubicBezTo>
                    <a:pt x="113" y="123"/>
                    <a:pt x="113" y="123"/>
                    <a:pt x="113" y="123"/>
                  </a:cubicBezTo>
                  <a:cubicBezTo>
                    <a:pt x="112" y="121"/>
                    <a:pt x="112" y="121"/>
                    <a:pt x="112" y="121"/>
                  </a:cubicBezTo>
                  <a:moveTo>
                    <a:pt x="117" y="119"/>
                  </a:moveTo>
                  <a:cubicBezTo>
                    <a:pt x="113" y="120"/>
                    <a:pt x="113" y="120"/>
                    <a:pt x="113" y="120"/>
                  </a:cubicBezTo>
                  <a:cubicBezTo>
                    <a:pt x="114" y="122"/>
                    <a:pt x="114" y="122"/>
                    <a:pt x="114" y="122"/>
                  </a:cubicBezTo>
                  <a:cubicBezTo>
                    <a:pt x="120" y="119"/>
                    <a:pt x="120" y="119"/>
                    <a:pt x="120" y="119"/>
                  </a:cubicBezTo>
                  <a:cubicBezTo>
                    <a:pt x="117" y="119"/>
                    <a:pt x="117" y="119"/>
                    <a:pt x="117" y="119"/>
                  </a:cubicBezTo>
                  <a:moveTo>
                    <a:pt x="141" y="107"/>
                  </a:moveTo>
                  <a:cubicBezTo>
                    <a:pt x="120" y="117"/>
                    <a:pt x="120" y="117"/>
                    <a:pt x="120" y="117"/>
                  </a:cubicBezTo>
                  <a:cubicBezTo>
                    <a:pt x="123" y="118"/>
                    <a:pt x="123" y="118"/>
                    <a:pt x="123" y="118"/>
                  </a:cubicBezTo>
                  <a:cubicBezTo>
                    <a:pt x="143" y="108"/>
                    <a:pt x="143" y="108"/>
                    <a:pt x="143" y="108"/>
                  </a:cubicBezTo>
                  <a:cubicBezTo>
                    <a:pt x="141" y="107"/>
                    <a:pt x="141" y="107"/>
                    <a:pt x="141" y="107"/>
                  </a:cubicBezTo>
                  <a:moveTo>
                    <a:pt x="58" y="106"/>
                  </a:moveTo>
                  <a:cubicBezTo>
                    <a:pt x="46" y="121"/>
                    <a:pt x="46" y="121"/>
                    <a:pt x="46" y="121"/>
                  </a:cubicBezTo>
                  <a:cubicBezTo>
                    <a:pt x="48" y="121"/>
                    <a:pt x="48" y="121"/>
                    <a:pt x="48" y="121"/>
                  </a:cubicBezTo>
                  <a:cubicBezTo>
                    <a:pt x="60" y="107"/>
                    <a:pt x="60" y="107"/>
                    <a:pt x="60" y="107"/>
                  </a:cubicBezTo>
                  <a:cubicBezTo>
                    <a:pt x="58" y="106"/>
                    <a:pt x="58" y="106"/>
                    <a:pt x="58" y="106"/>
                  </a:cubicBezTo>
                  <a:moveTo>
                    <a:pt x="64" y="102"/>
                  </a:moveTo>
                  <a:cubicBezTo>
                    <a:pt x="61" y="102"/>
                    <a:pt x="61" y="102"/>
                    <a:pt x="61" y="102"/>
                  </a:cubicBezTo>
                  <a:cubicBezTo>
                    <a:pt x="59" y="105"/>
                    <a:pt x="59" y="105"/>
                    <a:pt x="59" y="105"/>
                  </a:cubicBezTo>
                  <a:cubicBezTo>
                    <a:pt x="61" y="105"/>
                    <a:pt x="61" y="105"/>
                    <a:pt x="61" y="105"/>
                  </a:cubicBezTo>
                  <a:cubicBezTo>
                    <a:pt x="64" y="102"/>
                    <a:pt x="64" y="102"/>
                    <a:pt x="64" y="102"/>
                  </a:cubicBezTo>
                  <a:moveTo>
                    <a:pt x="165" y="96"/>
                  </a:moveTo>
                  <a:cubicBezTo>
                    <a:pt x="143" y="106"/>
                    <a:pt x="143" y="106"/>
                    <a:pt x="143" y="106"/>
                  </a:cubicBezTo>
                  <a:cubicBezTo>
                    <a:pt x="145" y="107"/>
                    <a:pt x="145" y="107"/>
                    <a:pt x="145" y="107"/>
                  </a:cubicBezTo>
                  <a:cubicBezTo>
                    <a:pt x="164" y="98"/>
                    <a:pt x="164" y="98"/>
                    <a:pt x="164" y="98"/>
                  </a:cubicBezTo>
                  <a:cubicBezTo>
                    <a:pt x="165" y="96"/>
                    <a:pt x="165" y="96"/>
                    <a:pt x="165" y="96"/>
                  </a:cubicBezTo>
                  <a:moveTo>
                    <a:pt x="75" y="89"/>
                  </a:moveTo>
                  <a:cubicBezTo>
                    <a:pt x="72" y="89"/>
                    <a:pt x="72" y="89"/>
                    <a:pt x="72" y="89"/>
                  </a:cubicBezTo>
                  <a:cubicBezTo>
                    <a:pt x="63" y="100"/>
                    <a:pt x="63" y="100"/>
                    <a:pt x="63" y="100"/>
                  </a:cubicBezTo>
                  <a:cubicBezTo>
                    <a:pt x="65" y="100"/>
                    <a:pt x="65" y="100"/>
                    <a:pt x="65" y="100"/>
                  </a:cubicBezTo>
                  <a:cubicBezTo>
                    <a:pt x="75" y="89"/>
                    <a:pt x="75" y="89"/>
                    <a:pt x="75" y="89"/>
                  </a:cubicBezTo>
                  <a:moveTo>
                    <a:pt x="189" y="84"/>
                  </a:moveTo>
                  <a:cubicBezTo>
                    <a:pt x="187" y="85"/>
                    <a:pt x="187" y="85"/>
                    <a:pt x="187" y="85"/>
                  </a:cubicBezTo>
                  <a:cubicBezTo>
                    <a:pt x="187" y="85"/>
                    <a:pt x="187" y="85"/>
                    <a:pt x="187" y="85"/>
                  </a:cubicBezTo>
                  <a:cubicBezTo>
                    <a:pt x="185" y="86"/>
                    <a:pt x="185" y="86"/>
                    <a:pt x="185" y="86"/>
                  </a:cubicBezTo>
                  <a:cubicBezTo>
                    <a:pt x="183" y="87"/>
                    <a:pt x="183" y="87"/>
                    <a:pt x="183" y="87"/>
                  </a:cubicBezTo>
                  <a:cubicBezTo>
                    <a:pt x="167" y="95"/>
                    <a:pt x="167" y="95"/>
                    <a:pt x="167" y="95"/>
                  </a:cubicBezTo>
                  <a:cubicBezTo>
                    <a:pt x="167" y="97"/>
                    <a:pt x="167" y="97"/>
                    <a:pt x="167" y="97"/>
                  </a:cubicBezTo>
                  <a:cubicBezTo>
                    <a:pt x="182" y="90"/>
                    <a:pt x="182" y="90"/>
                    <a:pt x="182" y="90"/>
                  </a:cubicBezTo>
                  <a:cubicBezTo>
                    <a:pt x="184" y="89"/>
                    <a:pt x="184" y="89"/>
                    <a:pt x="184" y="89"/>
                  </a:cubicBezTo>
                  <a:cubicBezTo>
                    <a:pt x="188" y="87"/>
                    <a:pt x="188" y="87"/>
                    <a:pt x="188" y="87"/>
                  </a:cubicBezTo>
                  <a:cubicBezTo>
                    <a:pt x="189" y="86"/>
                    <a:pt x="189" y="86"/>
                    <a:pt x="189" y="86"/>
                  </a:cubicBezTo>
                  <a:cubicBezTo>
                    <a:pt x="189" y="85"/>
                    <a:pt x="189" y="85"/>
                    <a:pt x="189" y="85"/>
                  </a:cubicBezTo>
                  <a:cubicBezTo>
                    <a:pt x="189" y="84"/>
                    <a:pt x="189" y="84"/>
                    <a:pt x="189" y="84"/>
                  </a:cubicBezTo>
                  <a:moveTo>
                    <a:pt x="187" y="80"/>
                  </a:moveTo>
                  <a:cubicBezTo>
                    <a:pt x="185" y="80"/>
                    <a:pt x="185" y="80"/>
                    <a:pt x="185" y="80"/>
                  </a:cubicBezTo>
                  <a:cubicBezTo>
                    <a:pt x="186" y="83"/>
                    <a:pt x="186" y="83"/>
                    <a:pt x="186" y="83"/>
                  </a:cubicBezTo>
                  <a:cubicBezTo>
                    <a:pt x="186" y="83"/>
                    <a:pt x="186" y="83"/>
                    <a:pt x="186" y="83"/>
                  </a:cubicBezTo>
                  <a:cubicBezTo>
                    <a:pt x="188" y="83"/>
                    <a:pt x="188" y="83"/>
                    <a:pt x="188" y="83"/>
                  </a:cubicBezTo>
                  <a:cubicBezTo>
                    <a:pt x="187" y="80"/>
                    <a:pt x="187" y="80"/>
                    <a:pt x="187" y="80"/>
                  </a:cubicBezTo>
                  <a:cubicBezTo>
                    <a:pt x="187" y="80"/>
                    <a:pt x="187" y="80"/>
                    <a:pt x="187" y="80"/>
                  </a:cubicBezTo>
                  <a:moveTo>
                    <a:pt x="180" y="58"/>
                  </a:moveTo>
                  <a:cubicBezTo>
                    <a:pt x="179" y="61"/>
                    <a:pt x="179" y="61"/>
                    <a:pt x="179" y="61"/>
                  </a:cubicBezTo>
                  <a:cubicBezTo>
                    <a:pt x="185" y="79"/>
                    <a:pt x="185" y="79"/>
                    <a:pt x="185" y="79"/>
                  </a:cubicBezTo>
                  <a:cubicBezTo>
                    <a:pt x="187" y="79"/>
                    <a:pt x="187" y="79"/>
                    <a:pt x="187" y="79"/>
                  </a:cubicBezTo>
                  <a:cubicBezTo>
                    <a:pt x="186" y="78"/>
                    <a:pt x="186" y="78"/>
                    <a:pt x="186" y="78"/>
                  </a:cubicBezTo>
                  <a:cubicBezTo>
                    <a:pt x="180" y="58"/>
                    <a:pt x="180" y="58"/>
                    <a:pt x="180" y="58"/>
                  </a:cubicBezTo>
                  <a:moveTo>
                    <a:pt x="177" y="50"/>
                  </a:moveTo>
                  <a:cubicBezTo>
                    <a:pt x="176" y="54"/>
                    <a:pt x="176" y="54"/>
                    <a:pt x="176" y="54"/>
                  </a:cubicBezTo>
                  <a:cubicBezTo>
                    <a:pt x="178" y="58"/>
                    <a:pt x="178" y="58"/>
                    <a:pt x="178" y="58"/>
                  </a:cubicBezTo>
                  <a:cubicBezTo>
                    <a:pt x="179" y="55"/>
                    <a:pt x="179" y="55"/>
                    <a:pt x="179" y="55"/>
                  </a:cubicBezTo>
                  <a:cubicBezTo>
                    <a:pt x="177" y="50"/>
                    <a:pt x="177" y="50"/>
                    <a:pt x="177" y="50"/>
                  </a:cubicBezTo>
                  <a:moveTo>
                    <a:pt x="117" y="35"/>
                  </a:moveTo>
                  <a:cubicBezTo>
                    <a:pt x="74" y="87"/>
                    <a:pt x="74" y="87"/>
                    <a:pt x="74" y="87"/>
                  </a:cubicBezTo>
                  <a:cubicBezTo>
                    <a:pt x="76" y="87"/>
                    <a:pt x="76" y="87"/>
                    <a:pt x="76" y="87"/>
                  </a:cubicBezTo>
                  <a:cubicBezTo>
                    <a:pt x="113" y="42"/>
                    <a:pt x="113" y="42"/>
                    <a:pt x="113" y="42"/>
                  </a:cubicBezTo>
                  <a:cubicBezTo>
                    <a:pt x="117" y="35"/>
                    <a:pt x="117" y="35"/>
                    <a:pt x="117" y="35"/>
                  </a:cubicBezTo>
                  <a:moveTo>
                    <a:pt x="131" y="20"/>
                  </a:moveTo>
                  <a:cubicBezTo>
                    <a:pt x="128" y="20"/>
                    <a:pt x="128" y="20"/>
                    <a:pt x="128" y="20"/>
                  </a:cubicBezTo>
                  <a:cubicBezTo>
                    <a:pt x="122" y="28"/>
                    <a:pt x="122" y="28"/>
                    <a:pt x="122" y="28"/>
                  </a:cubicBezTo>
                  <a:cubicBezTo>
                    <a:pt x="118" y="36"/>
                    <a:pt x="118" y="36"/>
                    <a:pt x="118" y="36"/>
                  </a:cubicBezTo>
                  <a:cubicBezTo>
                    <a:pt x="131" y="20"/>
                    <a:pt x="131" y="20"/>
                    <a:pt x="131" y="20"/>
                  </a:cubicBezTo>
                  <a:moveTo>
                    <a:pt x="166" y="18"/>
                  </a:moveTo>
                  <a:cubicBezTo>
                    <a:pt x="164" y="18"/>
                    <a:pt x="164" y="18"/>
                    <a:pt x="164" y="18"/>
                  </a:cubicBezTo>
                  <a:cubicBezTo>
                    <a:pt x="175" y="50"/>
                    <a:pt x="175" y="50"/>
                    <a:pt x="175" y="50"/>
                  </a:cubicBezTo>
                  <a:cubicBezTo>
                    <a:pt x="176" y="47"/>
                    <a:pt x="176" y="47"/>
                    <a:pt x="176" y="47"/>
                  </a:cubicBezTo>
                  <a:cubicBezTo>
                    <a:pt x="166" y="18"/>
                    <a:pt x="166" y="18"/>
                    <a:pt x="166" y="18"/>
                  </a:cubicBezTo>
                  <a:moveTo>
                    <a:pt x="160" y="1"/>
                  </a:moveTo>
                  <a:cubicBezTo>
                    <a:pt x="160" y="1"/>
                    <a:pt x="159" y="1"/>
                    <a:pt x="158" y="1"/>
                  </a:cubicBezTo>
                  <a:cubicBezTo>
                    <a:pt x="164" y="16"/>
                    <a:pt x="164" y="16"/>
                    <a:pt x="164" y="16"/>
                  </a:cubicBezTo>
                  <a:cubicBezTo>
                    <a:pt x="165" y="16"/>
                    <a:pt x="165" y="16"/>
                    <a:pt x="165" y="16"/>
                  </a:cubicBezTo>
                  <a:cubicBezTo>
                    <a:pt x="160" y="1"/>
                    <a:pt x="160" y="1"/>
                    <a:pt x="160" y="1"/>
                  </a:cubicBezTo>
                  <a:moveTo>
                    <a:pt x="145" y="0"/>
                  </a:moveTo>
                  <a:cubicBezTo>
                    <a:pt x="130" y="18"/>
                    <a:pt x="130" y="18"/>
                    <a:pt x="130" y="18"/>
                  </a:cubicBezTo>
                  <a:cubicBezTo>
                    <a:pt x="132" y="18"/>
                    <a:pt x="132" y="18"/>
                    <a:pt x="132" y="18"/>
                  </a:cubicBezTo>
                  <a:cubicBezTo>
                    <a:pt x="147" y="1"/>
                    <a:pt x="147" y="1"/>
                    <a:pt x="147" y="1"/>
                  </a:cubicBezTo>
                  <a:cubicBezTo>
                    <a:pt x="146" y="0"/>
                    <a:pt x="146" y="0"/>
                    <a:pt x="14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7" name="Freeform 7"/>
            <p:cNvSpPr>
              <a:spLocks noEditPoints="1"/>
            </p:cNvSpPr>
            <p:nvPr/>
          </p:nvSpPr>
          <p:spPr bwMode="auto">
            <a:xfrm>
              <a:off x="9518763" y="2618502"/>
              <a:ext cx="1100281" cy="1221450"/>
            </a:xfrm>
            <a:custGeom>
              <a:avLst/>
              <a:gdLst>
                <a:gd name="T0" fmla="*/ 103 w 260"/>
                <a:gd name="T1" fmla="*/ 311 h 316"/>
                <a:gd name="T2" fmla="*/ 105 w 260"/>
                <a:gd name="T3" fmla="*/ 311 h 316"/>
                <a:gd name="T4" fmla="*/ 132 w 260"/>
                <a:gd name="T5" fmla="*/ 307 h 316"/>
                <a:gd name="T6" fmla="*/ 208 w 260"/>
                <a:gd name="T7" fmla="*/ 303 h 316"/>
                <a:gd name="T8" fmla="*/ 208 w 260"/>
                <a:gd name="T9" fmla="*/ 304 h 316"/>
                <a:gd name="T10" fmla="*/ 209 w 260"/>
                <a:gd name="T11" fmla="*/ 304 h 316"/>
                <a:gd name="T12" fmla="*/ 212 w 260"/>
                <a:gd name="T13" fmla="*/ 304 h 316"/>
                <a:gd name="T14" fmla="*/ 222 w 260"/>
                <a:gd name="T15" fmla="*/ 302 h 316"/>
                <a:gd name="T16" fmla="*/ 249 w 260"/>
                <a:gd name="T17" fmla="*/ 284 h 316"/>
                <a:gd name="T18" fmla="*/ 227 w 260"/>
                <a:gd name="T19" fmla="*/ 303 h 316"/>
                <a:gd name="T20" fmla="*/ 249 w 260"/>
                <a:gd name="T21" fmla="*/ 284 h 316"/>
                <a:gd name="T22" fmla="*/ 248 w 260"/>
                <a:gd name="T23" fmla="*/ 282 h 316"/>
                <a:gd name="T24" fmla="*/ 234 w 260"/>
                <a:gd name="T25" fmla="*/ 261 h 316"/>
                <a:gd name="T26" fmla="*/ 235 w 260"/>
                <a:gd name="T27" fmla="*/ 264 h 316"/>
                <a:gd name="T28" fmla="*/ 13 w 260"/>
                <a:gd name="T29" fmla="*/ 256 h 316"/>
                <a:gd name="T30" fmla="*/ 13 w 260"/>
                <a:gd name="T31" fmla="*/ 256 h 316"/>
                <a:gd name="T32" fmla="*/ 234 w 260"/>
                <a:gd name="T33" fmla="*/ 259 h 316"/>
                <a:gd name="T34" fmla="*/ 11 w 260"/>
                <a:gd name="T35" fmla="*/ 254 h 316"/>
                <a:gd name="T36" fmla="*/ 18 w 260"/>
                <a:gd name="T37" fmla="*/ 223 h 316"/>
                <a:gd name="T38" fmla="*/ 19 w 260"/>
                <a:gd name="T39" fmla="*/ 226 h 316"/>
                <a:gd name="T40" fmla="*/ 18 w 260"/>
                <a:gd name="T41" fmla="*/ 221 h 316"/>
                <a:gd name="T42" fmla="*/ 203 w 260"/>
                <a:gd name="T43" fmla="*/ 207 h 316"/>
                <a:gd name="T44" fmla="*/ 203 w 260"/>
                <a:gd name="T45" fmla="*/ 207 h 316"/>
                <a:gd name="T46" fmla="*/ 24 w 260"/>
                <a:gd name="T47" fmla="*/ 206 h 316"/>
                <a:gd name="T48" fmla="*/ 202 w 260"/>
                <a:gd name="T49" fmla="*/ 205 h 316"/>
                <a:gd name="T50" fmla="*/ 22 w 260"/>
                <a:gd name="T51" fmla="*/ 204 h 316"/>
                <a:gd name="T52" fmla="*/ 27 w 260"/>
                <a:gd name="T53" fmla="*/ 191 h 316"/>
                <a:gd name="T54" fmla="*/ 27 w 260"/>
                <a:gd name="T55" fmla="*/ 192 h 316"/>
                <a:gd name="T56" fmla="*/ 27 w 260"/>
                <a:gd name="T57" fmla="*/ 188 h 316"/>
                <a:gd name="T58" fmla="*/ 200 w 260"/>
                <a:gd name="T59" fmla="*/ 205 h 316"/>
                <a:gd name="T60" fmla="*/ 176 w 260"/>
                <a:gd name="T61" fmla="*/ 166 h 316"/>
                <a:gd name="T62" fmla="*/ 34 w 260"/>
                <a:gd name="T63" fmla="*/ 160 h 316"/>
                <a:gd name="T64" fmla="*/ 33 w 260"/>
                <a:gd name="T65" fmla="*/ 165 h 316"/>
                <a:gd name="T66" fmla="*/ 33 w 260"/>
                <a:gd name="T67" fmla="*/ 156 h 316"/>
                <a:gd name="T68" fmla="*/ 169 w 260"/>
                <a:gd name="T69" fmla="*/ 155 h 316"/>
                <a:gd name="T70" fmla="*/ 36 w 260"/>
                <a:gd name="T71" fmla="*/ 149 h 316"/>
                <a:gd name="T72" fmla="*/ 36 w 260"/>
                <a:gd name="T73" fmla="*/ 149 h 316"/>
                <a:gd name="T74" fmla="*/ 170 w 260"/>
                <a:gd name="T75" fmla="*/ 152 h 316"/>
                <a:gd name="T76" fmla="*/ 165 w 260"/>
                <a:gd name="T77" fmla="*/ 147 h 316"/>
                <a:gd name="T78" fmla="*/ 144 w 260"/>
                <a:gd name="T79" fmla="*/ 112 h 316"/>
                <a:gd name="T80" fmla="*/ 141 w 260"/>
                <a:gd name="T81" fmla="*/ 104 h 316"/>
                <a:gd name="T82" fmla="*/ 141 w 260"/>
                <a:gd name="T83" fmla="*/ 104 h 316"/>
                <a:gd name="T84" fmla="*/ 140 w 260"/>
                <a:gd name="T85" fmla="*/ 102 h 316"/>
                <a:gd name="T86" fmla="*/ 42 w 260"/>
                <a:gd name="T87" fmla="*/ 115 h 316"/>
                <a:gd name="T88" fmla="*/ 37 w 260"/>
                <a:gd name="T89" fmla="*/ 145 h 316"/>
                <a:gd name="T90" fmla="*/ 90 w 260"/>
                <a:gd name="T91" fmla="*/ 23 h 316"/>
                <a:gd name="T92" fmla="*/ 90 w 260"/>
                <a:gd name="T93" fmla="*/ 23 h 316"/>
                <a:gd name="T94" fmla="*/ 68 w 260"/>
                <a:gd name="T95" fmla="*/ 5 h 316"/>
                <a:gd name="T96" fmla="*/ 68 w 260"/>
                <a:gd name="T97" fmla="*/ 3 h 316"/>
                <a:gd name="T98" fmla="*/ 76 w 260"/>
                <a:gd name="T99" fmla="*/ 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16">
                  <a:moveTo>
                    <a:pt x="104" y="309"/>
                  </a:moveTo>
                  <a:cubicBezTo>
                    <a:pt x="10" y="314"/>
                    <a:pt x="10" y="314"/>
                    <a:pt x="10" y="314"/>
                  </a:cubicBezTo>
                  <a:cubicBezTo>
                    <a:pt x="11" y="315"/>
                    <a:pt x="11" y="315"/>
                    <a:pt x="11" y="316"/>
                  </a:cubicBezTo>
                  <a:cubicBezTo>
                    <a:pt x="103" y="311"/>
                    <a:pt x="103" y="311"/>
                    <a:pt x="103" y="311"/>
                  </a:cubicBezTo>
                  <a:cubicBezTo>
                    <a:pt x="104" y="309"/>
                    <a:pt x="104" y="309"/>
                    <a:pt x="104" y="309"/>
                  </a:cubicBezTo>
                  <a:moveTo>
                    <a:pt x="130" y="307"/>
                  </a:moveTo>
                  <a:cubicBezTo>
                    <a:pt x="106" y="309"/>
                    <a:pt x="106" y="309"/>
                    <a:pt x="106" y="309"/>
                  </a:cubicBezTo>
                  <a:cubicBezTo>
                    <a:pt x="105" y="311"/>
                    <a:pt x="105" y="311"/>
                    <a:pt x="105" y="311"/>
                  </a:cubicBezTo>
                  <a:cubicBezTo>
                    <a:pt x="129" y="309"/>
                    <a:pt x="129" y="309"/>
                    <a:pt x="129" y="309"/>
                  </a:cubicBezTo>
                  <a:cubicBezTo>
                    <a:pt x="130" y="307"/>
                    <a:pt x="130" y="307"/>
                    <a:pt x="130" y="307"/>
                  </a:cubicBezTo>
                  <a:moveTo>
                    <a:pt x="197" y="303"/>
                  </a:moveTo>
                  <a:cubicBezTo>
                    <a:pt x="132" y="307"/>
                    <a:pt x="132" y="307"/>
                    <a:pt x="132" y="307"/>
                  </a:cubicBezTo>
                  <a:cubicBezTo>
                    <a:pt x="131" y="309"/>
                    <a:pt x="131" y="309"/>
                    <a:pt x="131" y="309"/>
                  </a:cubicBezTo>
                  <a:cubicBezTo>
                    <a:pt x="196" y="305"/>
                    <a:pt x="196" y="305"/>
                    <a:pt x="196" y="305"/>
                  </a:cubicBezTo>
                  <a:cubicBezTo>
                    <a:pt x="197" y="303"/>
                    <a:pt x="197" y="303"/>
                    <a:pt x="197" y="303"/>
                  </a:cubicBezTo>
                  <a:moveTo>
                    <a:pt x="208" y="303"/>
                  </a:moveTo>
                  <a:cubicBezTo>
                    <a:pt x="199" y="303"/>
                    <a:pt x="199" y="303"/>
                    <a:pt x="199" y="303"/>
                  </a:cubicBezTo>
                  <a:cubicBezTo>
                    <a:pt x="198" y="305"/>
                    <a:pt x="198" y="305"/>
                    <a:pt x="198" y="305"/>
                  </a:cubicBezTo>
                  <a:cubicBezTo>
                    <a:pt x="207" y="305"/>
                    <a:pt x="207" y="305"/>
                    <a:pt x="207" y="305"/>
                  </a:cubicBezTo>
                  <a:cubicBezTo>
                    <a:pt x="208" y="304"/>
                    <a:pt x="208" y="304"/>
                    <a:pt x="208" y="304"/>
                  </a:cubicBezTo>
                  <a:cubicBezTo>
                    <a:pt x="208" y="303"/>
                    <a:pt x="208" y="303"/>
                    <a:pt x="208" y="303"/>
                  </a:cubicBezTo>
                  <a:moveTo>
                    <a:pt x="211" y="303"/>
                  </a:moveTo>
                  <a:cubicBezTo>
                    <a:pt x="209" y="303"/>
                    <a:pt x="209" y="303"/>
                    <a:pt x="209" y="303"/>
                  </a:cubicBezTo>
                  <a:cubicBezTo>
                    <a:pt x="209" y="304"/>
                    <a:pt x="209" y="304"/>
                    <a:pt x="209" y="304"/>
                  </a:cubicBezTo>
                  <a:cubicBezTo>
                    <a:pt x="211" y="303"/>
                    <a:pt x="211" y="303"/>
                    <a:pt x="211" y="303"/>
                  </a:cubicBezTo>
                  <a:moveTo>
                    <a:pt x="219" y="302"/>
                  </a:moveTo>
                  <a:cubicBezTo>
                    <a:pt x="215" y="302"/>
                    <a:pt x="215" y="302"/>
                    <a:pt x="215" y="302"/>
                  </a:cubicBezTo>
                  <a:cubicBezTo>
                    <a:pt x="212" y="304"/>
                    <a:pt x="212" y="304"/>
                    <a:pt x="212" y="304"/>
                  </a:cubicBezTo>
                  <a:cubicBezTo>
                    <a:pt x="221" y="304"/>
                    <a:pt x="221" y="304"/>
                    <a:pt x="221" y="304"/>
                  </a:cubicBezTo>
                  <a:cubicBezTo>
                    <a:pt x="219" y="302"/>
                    <a:pt x="219" y="302"/>
                    <a:pt x="219" y="302"/>
                  </a:cubicBezTo>
                  <a:moveTo>
                    <a:pt x="226" y="302"/>
                  </a:moveTo>
                  <a:cubicBezTo>
                    <a:pt x="222" y="302"/>
                    <a:pt x="222" y="302"/>
                    <a:pt x="222" y="302"/>
                  </a:cubicBezTo>
                  <a:cubicBezTo>
                    <a:pt x="223" y="304"/>
                    <a:pt x="223" y="304"/>
                    <a:pt x="223" y="304"/>
                  </a:cubicBezTo>
                  <a:cubicBezTo>
                    <a:pt x="226" y="304"/>
                    <a:pt x="226" y="304"/>
                    <a:pt x="226" y="304"/>
                  </a:cubicBezTo>
                  <a:cubicBezTo>
                    <a:pt x="226" y="302"/>
                    <a:pt x="226" y="302"/>
                    <a:pt x="226" y="302"/>
                  </a:cubicBezTo>
                  <a:moveTo>
                    <a:pt x="249" y="284"/>
                  </a:moveTo>
                  <a:cubicBezTo>
                    <a:pt x="248" y="285"/>
                    <a:pt x="248" y="285"/>
                    <a:pt x="248" y="285"/>
                  </a:cubicBezTo>
                  <a:cubicBezTo>
                    <a:pt x="257" y="300"/>
                    <a:pt x="257" y="300"/>
                    <a:pt x="257" y="300"/>
                  </a:cubicBezTo>
                  <a:cubicBezTo>
                    <a:pt x="228" y="302"/>
                    <a:pt x="228" y="302"/>
                    <a:pt x="228" y="302"/>
                  </a:cubicBezTo>
                  <a:cubicBezTo>
                    <a:pt x="227" y="303"/>
                    <a:pt x="227" y="303"/>
                    <a:pt x="227" y="303"/>
                  </a:cubicBezTo>
                  <a:cubicBezTo>
                    <a:pt x="257" y="302"/>
                    <a:pt x="257" y="302"/>
                    <a:pt x="257" y="302"/>
                  </a:cubicBezTo>
                  <a:cubicBezTo>
                    <a:pt x="260" y="302"/>
                    <a:pt x="260" y="302"/>
                    <a:pt x="260" y="302"/>
                  </a:cubicBezTo>
                  <a:cubicBezTo>
                    <a:pt x="259" y="299"/>
                    <a:pt x="259" y="299"/>
                    <a:pt x="259" y="299"/>
                  </a:cubicBezTo>
                  <a:cubicBezTo>
                    <a:pt x="249" y="284"/>
                    <a:pt x="249" y="284"/>
                    <a:pt x="249" y="284"/>
                  </a:cubicBezTo>
                  <a:moveTo>
                    <a:pt x="245" y="280"/>
                  </a:moveTo>
                  <a:cubicBezTo>
                    <a:pt x="247" y="283"/>
                    <a:pt x="247" y="283"/>
                    <a:pt x="247" y="283"/>
                  </a:cubicBezTo>
                  <a:cubicBezTo>
                    <a:pt x="249" y="282"/>
                    <a:pt x="249" y="282"/>
                    <a:pt x="249" y="282"/>
                  </a:cubicBezTo>
                  <a:cubicBezTo>
                    <a:pt x="248" y="282"/>
                    <a:pt x="248" y="282"/>
                    <a:pt x="248" y="282"/>
                  </a:cubicBezTo>
                  <a:cubicBezTo>
                    <a:pt x="245" y="280"/>
                    <a:pt x="245" y="280"/>
                    <a:pt x="245" y="280"/>
                  </a:cubicBezTo>
                  <a:moveTo>
                    <a:pt x="234" y="261"/>
                  </a:moveTo>
                  <a:cubicBezTo>
                    <a:pt x="234" y="261"/>
                    <a:pt x="234" y="261"/>
                    <a:pt x="234" y="261"/>
                  </a:cubicBezTo>
                  <a:cubicBezTo>
                    <a:pt x="234" y="261"/>
                    <a:pt x="234" y="261"/>
                    <a:pt x="234" y="261"/>
                  </a:cubicBezTo>
                  <a:cubicBezTo>
                    <a:pt x="234" y="261"/>
                    <a:pt x="234" y="261"/>
                    <a:pt x="234" y="261"/>
                  </a:cubicBezTo>
                  <a:moveTo>
                    <a:pt x="236" y="261"/>
                  </a:moveTo>
                  <a:cubicBezTo>
                    <a:pt x="236" y="261"/>
                    <a:pt x="236" y="261"/>
                    <a:pt x="236" y="261"/>
                  </a:cubicBezTo>
                  <a:cubicBezTo>
                    <a:pt x="235" y="264"/>
                    <a:pt x="235" y="264"/>
                    <a:pt x="235" y="264"/>
                  </a:cubicBezTo>
                  <a:cubicBezTo>
                    <a:pt x="244" y="278"/>
                    <a:pt x="244" y="278"/>
                    <a:pt x="244" y="278"/>
                  </a:cubicBezTo>
                  <a:cubicBezTo>
                    <a:pt x="247" y="279"/>
                    <a:pt x="247" y="279"/>
                    <a:pt x="247" y="279"/>
                  </a:cubicBezTo>
                  <a:cubicBezTo>
                    <a:pt x="236" y="261"/>
                    <a:pt x="236" y="261"/>
                    <a:pt x="236" y="261"/>
                  </a:cubicBezTo>
                  <a:moveTo>
                    <a:pt x="13" y="256"/>
                  </a:moveTo>
                  <a:cubicBezTo>
                    <a:pt x="11" y="256"/>
                    <a:pt x="11" y="256"/>
                    <a:pt x="11" y="256"/>
                  </a:cubicBezTo>
                  <a:cubicBezTo>
                    <a:pt x="0" y="307"/>
                    <a:pt x="0" y="307"/>
                    <a:pt x="0" y="307"/>
                  </a:cubicBezTo>
                  <a:cubicBezTo>
                    <a:pt x="0" y="307"/>
                    <a:pt x="1" y="307"/>
                    <a:pt x="1" y="307"/>
                  </a:cubicBezTo>
                  <a:cubicBezTo>
                    <a:pt x="13" y="256"/>
                    <a:pt x="13" y="256"/>
                    <a:pt x="13" y="256"/>
                  </a:cubicBezTo>
                  <a:moveTo>
                    <a:pt x="229" y="250"/>
                  </a:moveTo>
                  <a:cubicBezTo>
                    <a:pt x="228" y="251"/>
                    <a:pt x="228" y="251"/>
                    <a:pt x="228" y="251"/>
                  </a:cubicBezTo>
                  <a:cubicBezTo>
                    <a:pt x="233" y="259"/>
                    <a:pt x="233" y="259"/>
                    <a:pt x="233" y="259"/>
                  </a:cubicBezTo>
                  <a:cubicBezTo>
                    <a:pt x="234" y="259"/>
                    <a:pt x="234" y="259"/>
                    <a:pt x="234" y="259"/>
                  </a:cubicBezTo>
                  <a:cubicBezTo>
                    <a:pt x="234" y="259"/>
                    <a:pt x="234" y="259"/>
                    <a:pt x="234" y="259"/>
                  </a:cubicBezTo>
                  <a:cubicBezTo>
                    <a:pt x="229" y="250"/>
                    <a:pt x="229" y="250"/>
                    <a:pt x="229" y="250"/>
                  </a:cubicBezTo>
                  <a:moveTo>
                    <a:pt x="13" y="247"/>
                  </a:moveTo>
                  <a:cubicBezTo>
                    <a:pt x="11" y="254"/>
                    <a:pt x="11" y="254"/>
                    <a:pt x="11" y="254"/>
                  </a:cubicBezTo>
                  <a:cubicBezTo>
                    <a:pt x="13" y="254"/>
                    <a:pt x="13" y="254"/>
                    <a:pt x="13" y="254"/>
                  </a:cubicBezTo>
                  <a:cubicBezTo>
                    <a:pt x="14" y="249"/>
                    <a:pt x="14" y="249"/>
                    <a:pt x="14" y="249"/>
                  </a:cubicBezTo>
                  <a:cubicBezTo>
                    <a:pt x="13" y="247"/>
                    <a:pt x="13" y="247"/>
                    <a:pt x="13" y="247"/>
                  </a:cubicBezTo>
                  <a:moveTo>
                    <a:pt x="18" y="223"/>
                  </a:moveTo>
                  <a:cubicBezTo>
                    <a:pt x="13" y="244"/>
                    <a:pt x="13" y="244"/>
                    <a:pt x="13" y="244"/>
                  </a:cubicBezTo>
                  <a:cubicBezTo>
                    <a:pt x="15" y="247"/>
                    <a:pt x="15" y="247"/>
                    <a:pt x="15" y="247"/>
                  </a:cubicBezTo>
                  <a:cubicBezTo>
                    <a:pt x="18" y="230"/>
                    <a:pt x="18" y="230"/>
                    <a:pt x="18" y="230"/>
                  </a:cubicBezTo>
                  <a:cubicBezTo>
                    <a:pt x="19" y="226"/>
                    <a:pt x="19" y="226"/>
                    <a:pt x="19" y="226"/>
                  </a:cubicBezTo>
                  <a:cubicBezTo>
                    <a:pt x="20" y="223"/>
                    <a:pt x="20" y="223"/>
                    <a:pt x="20" y="223"/>
                  </a:cubicBezTo>
                  <a:cubicBezTo>
                    <a:pt x="18" y="223"/>
                    <a:pt x="18" y="223"/>
                    <a:pt x="18" y="223"/>
                  </a:cubicBezTo>
                  <a:moveTo>
                    <a:pt x="20" y="215"/>
                  </a:moveTo>
                  <a:cubicBezTo>
                    <a:pt x="18" y="221"/>
                    <a:pt x="18" y="221"/>
                    <a:pt x="18" y="221"/>
                  </a:cubicBezTo>
                  <a:cubicBezTo>
                    <a:pt x="20" y="221"/>
                    <a:pt x="20" y="221"/>
                    <a:pt x="20" y="221"/>
                  </a:cubicBezTo>
                  <a:cubicBezTo>
                    <a:pt x="22" y="215"/>
                    <a:pt x="22" y="215"/>
                    <a:pt x="22" y="215"/>
                  </a:cubicBezTo>
                  <a:cubicBezTo>
                    <a:pt x="20" y="215"/>
                    <a:pt x="20" y="215"/>
                    <a:pt x="20" y="215"/>
                  </a:cubicBezTo>
                  <a:moveTo>
                    <a:pt x="203" y="207"/>
                  </a:moveTo>
                  <a:cubicBezTo>
                    <a:pt x="202" y="209"/>
                    <a:pt x="202" y="209"/>
                    <a:pt x="202" y="209"/>
                  </a:cubicBezTo>
                  <a:cubicBezTo>
                    <a:pt x="227" y="250"/>
                    <a:pt x="227" y="250"/>
                    <a:pt x="227" y="250"/>
                  </a:cubicBezTo>
                  <a:cubicBezTo>
                    <a:pt x="228" y="248"/>
                    <a:pt x="228" y="248"/>
                    <a:pt x="228" y="248"/>
                  </a:cubicBezTo>
                  <a:cubicBezTo>
                    <a:pt x="203" y="207"/>
                    <a:pt x="203" y="207"/>
                    <a:pt x="203" y="207"/>
                  </a:cubicBezTo>
                  <a:moveTo>
                    <a:pt x="22" y="206"/>
                  </a:moveTo>
                  <a:cubicBezTo>
                    <a:pt x="20" y="213"/>
                    <a:pt x="20" y="213"/>
                    <a:pt x="20" y="213"/>
                  </a:cubicBezTo>
                  <a:cubicBezTo>
                    <a:pt x="22" y="213"/>
                    <a:pt x="22" y="213"/>
                    <a:pt x="22" y="213"/>
                  </a:cubicBezTo>
                  <a:cubicBezTo>
                    <a:pt x="24" y="206"/>
                    <a:pt x="24" y="206"/>
                    <a:pt x="24" y="206"/>
                  </a:cubicBezTo>
                  <a:cubicBezTo>
                    <a:pt x="22" y="206"/>
                    <a:pt x="22" y="206"/>
                    <a:pt x="22" y="206"/>
                  </a:cubicBezTo>
                  <a:moveTo>
                    <a:pt x="202" y="205"/>
                  </a:moveTo>
                  <a:cubicBezTo>
                    <a:pt x="202" y="206"/>
                    <a:pt x="202" y="206"/>
                    <a:pt x="202" y="206"/>
                  </a:cubicBezTo>
                  <a:cubicBezTo>
                    <a:pt x="202" y="205"/>
                    <a:pt x="202" y="205"/>
                    <a:pt x="202" y="205"/>
                  </a:cubicBezTo>
                  <a:cubicBezTo>
                    <a:pt x="202" y="205"/>
                    <a:pt x="202" y="205"/>
                    <a:pt x="202" y="205"/>
                  </a:cubicBezTo>
                  <a:moveTo>
                    <a:pt x="26" y="195"/>
                  </a:moveTo>
                  <a:cubicBezTo>
                    <a:pt x="24" y="197"/>
                    <a:pt x="24" y="197"/>
                    <a:pt x="24" y="197"/>
                  </a:cubicBezTo>
                  <a:cubicBezTo>
                    <a:pt x="22" y="204"/>
                    <a:pt x="22" y="204"/>
                    <a:pt x="22" y="204"/>
                  </a:cubicBezTo>
                  <a:cubicBezTo>
                    <a:pt x="24" y="205"/>
                    <a:pt x="24" y="205"/>
                    <a:pt x="24" y="205"/>
                  </a:cubicBezTo>
                  <a:cubicBezTo>
                    <a:pt x="26" y="195"/>
                    <a:pt x="26" y="195"/>
                    <a:pt x="26" y="195"/>
                  </a:cubicBezTo>
                  <a:cubicBezTo>
                    <a:pt x="26" y="195"/>
                    <a:pt x="26" y="195"/>
                    <a:pt x="26" y="195"/>
                  </a:cubicBezTo>
                  <a:moveTo>
                    <a:pt x="27" y="191"/>
                  </a:moveTo>
                  <a:cubicBezTo>
                    <a:pt x="25" y="192"/>
                    <a:pt x="25" y="192"/>
                    <a:pt x="25" y="192"/>
                  </a:cubicBezTo>
                  <a:cubicBezTo>
                    <a:pt x="25" y="193"/>
                    <a:pt x="25" y="193"/>
                    <a:pt x="25" y="193"/>
                  </a:cubicBezTo>
                  <a:cubicBezTo>
                    <a:pt x="26" y="193"/>
                    <a:pt x="26" y="193"/>
                    <a:pt x="26" y="193"/>
                  </a:cubicBezTo>
                  <a:cubicBezTo>
                    <a:pt x="27" y="192"/>
                    <a:pt x="27" y="192"/>
                    <a:pt x="27" y="192"/>
                  </a:cubicBezTo>
                  <a:cubicBezTo>
                    <a:pt x="27" y="191"/>
                    <a:pt x="27" y="191"/>
                    <a:pt x="27" y="191"/>
                  </a:cubicBezTo>
                  <a:moveTo>
                    <a:pt x="26" y="188"/>
                  </a:moveTo>
                  <a:cubicBezTo>
                    <a:pt x="25" y="190"/>
                    <a:pt x="25" y="190"/>
                    <a:pt x="25" y="190"/>
                  </a:cubicBezTo>
                  <a:cubicBezTo>
                    <a:pt x="27" y="188"/>
                    <a:pt x="27" y="188"/>
                    <a:pt x="27" y="188"/>
                  </a:cubicBezTo>
                  <a:cubicBezTo>
                    <a:pt x="26" y="188"/>
                    <a:pt x="26" y="188"/>
                    <a:pt x="26" y="188"/>
                  </a:cubicBezTo>
                  <a:moveTo>
                    <a:pt x="182" y="172"/>
                  </a:moveTo>
                  <a:cubicBezTo>
                    <a:pt x="180" y="173"/>
                    <a:pt x="180" y="173"/>
                    <a:pt x="180" y="173"/>
                  </a:cubicBezTo>
                  <a:cubicBezTo>
                    <a:pt x="200" y="205"/>
                    <a:pt x="200" y="205"/>
                    <a:pt x="200" y="205"/>
                  </a:cubicBezTo>
                  <a:cubicBezTo>
                    <a:pt x="200" y="201"/>
                    <a:pt x="200" y="201"/>
                    <a:pt x="200" y="201"/>
                  </a:cubicBezTo>
                  <a:cubicBezTo>
                    <a:pt x="182" y="172"/>
                    <a:pt x="182" y="172"/>
                    <a:pt x="182" y="172"/>
                  </a:cubicBezTo>
                  <a:moveTo>
                    <a:pt x="178" y="165"/>
                  </a:moveTo>
                  <a:cubicBezTo>
                    <a:pt x="176" y="166"/>
                    <a:pt x="176" y="166"/>
                    <a:pt x="176" y="166"/>
                  </a:cubicBezTo>
                  <a:cubicBezTo>
                    <a:pt x="179" y="171"/>
                    <a:pt x="179" y="171"/>
                    <a:pt x="179" y="171"/>
                  </a:cubicBezTo>
                  <a:cubicBezTo>
                    <a:pt x="181" y="170"/>
                    <a:pt x="181" y="170"/>
                    <a:pt x="181" y="170"/>
                  </a:cubicBezTo>
                  <a:cubicBezTo>
                    <a:pt x="178" y="165"/>
                    <a:pt x="178" y="165"/>
                    <a:pt x="178" y="165"/>
                  </a:cubicBezTo>
                  <a:moveTo>
                    <a:pt x="34" y="160"/>
                  </a:moveTo>
                  <a:cubicBezTo>
                    <a:pt x="29" y="175"/>
                    <a:pt x="29" y="175"/>
                    <a:pt x="29" y="175"/>
                  </a:cubicBezTo>
                  <a:cubicBezTo>
                    <a:pt x="26" y="186"/>
                    <a:pt x="26" y="186"/>
                    <a:pt x="26" y="186"/>
                  </a:cubicBezTo>
                  <a:cubicBezTo>
                    <a:pt x="28" y="187"/>
                    <a:pt x="28" y="187"/>
                    <a:pt x="28" y="187"/>
                  </a:cubicBezTo>
                  <a:cubicBezTo>
                    <a:pt x="33" y="165"/>
                    <a:pt x="33" y="165"/>
                    <a:pt x="33" y="165"/>
                  </a:cubicBezTo>
                  <a:cubicBezTo>
                    <a:pt x="33" y="163"/>
                    <a:pt x="33" y="163"/>
                    <a:pt x="33" y="163"/>
                  </a:cubicBezTo>
                  <a:cubicBezTo>
                    <a:pt x="34" y="160"/>
                    <a:pt x="34" y="160"/>
                    <a:pt x="34" y="160"/>
                  </a:cubicBezTo>
                  <a:moveTo>
                    <a:pt x="33" y="155"/>
                  </a:moveTo>
                  <a:cubicBezTo>
                    <a:pt x="33" y="156"/>
                    <a:pt x="33" y="156"/>
                    <a:pt x="33" y="156"/>
                  </a:cubicBezTo>
                  <a:cubicBezTo>
                    <a:pt x="32" y="160"/>
                    <a:pt x="32" y="160"/>
                    <a:pt x="32" y="160"/>
                  </a:cubicBezTo>
                  <a:cubicBezTo>
                    <a:pt x="33" y="155"/>
                    <a:pt x="33" y="155"/>
                    <a:pt x="33" y="155"/>
                  </a:cubicBezTo>
                  <a:moveTo>
                    <a:pt x="171" y="154"/>
                  </a:moveTo>
                  <a:cubicBezTo>
                    <a:pt x="169" y="155"/>
                    <a:pt x="169" y="155"/>
                    <a:pt x="169" y="155"/>
                  </a:cubicBezTo>
                  <a:cubicBezTo>
                    <a:pt x="175" y="164"/>
                    <a:pt x="175" y="164"/>
                    <a:pt x="175" y="164"/>
                  </a:cubicBezTo>
                  <a:cubicBezTo>
                    <a:pt x="177" y="163"/>
                    <a:pt x="177" y="163"/>
                    <a:pt x="177" y="163"/>
                  </a:cubicBezTo>
                  <a:cubicBezTo>
                    <a:pt x="171" y="154"/>
                    <a:pt x="171" y="154"/>
                    <a:pt x="171" y="154"/>
                  </a:cubicBezTo>
                  <a:moveTo>
                    <a:pt x="36" y="149"/>
                  </a:moveTo>
                  <a:cubicBezTo>
                    <a:pt x="34" y="149"/>
                    <a:pt x="34" y="149"/>
                    <a:pt x="34" y="149"/>
                  </a:cubicBezTo>
                  <a:cubicBezTo>
                    <a:pt x="33" y="154"/>
                    <a:pt x="33" y="154"/>
                    <a:pt x="33" y="154"/>
                  </a:cubicBezTo>
                  <a:cubicBezTo>
                    <a:pt x="34" y="154"/>
                    <a:pt x="34" y="154"/>
                    <a:pt x="34" y="154"/>
                  </a:cubicBezTo>
                  <a:cubicBezTo>
                    <a:pt x="36" y="149"/>
                    <a:pt x="36" y="149"/>
                    <a:pt x="36" y="149"/>
                  </a:cubicBezTo>
                  <a:moveTo>
                    <a:pt x="167" y="147"/>
                  </a:moveTo>
                  <a:cubicBezTo>
                    <a:pt x="166" y="150"/>
                    <a:pt x="166" y="150"/>
                    <a:pt x="166" y="150"/>
                  </a:cubicBezTo>
                  <a:cubicBezTo>
                    <a:pt x="168" y="153"/>
                    <a:pt x="168" y="153"/>
                    <a:pt x="168" y="153"/>
                  </a:cubicBezTo>
                  <a:cubicBezTo>
                    <a:pt x="170" y="152"/>
                    <a:pt x="170" y="152"/>
                    <a:pt x="170" y="152"/>
                  </a:cubicBezTo>
                  <a:cubicBezTo>
                    <a:pt x="167" y="147"/>
                    <a:pt x="167" y="147"/>
                    <a:pt x="167" y="147"/>
                  </a:cubicBezTo>
                  <a:moveTo>
                    <a:pt x="164" y="142"/>
                  </a:moveTo>
                  <a:cubicBezTo>
                    <a:pt x="162" y="142"/>
                    <a:pt x="162" y="142"/>
                    <a:pt x="162" y="142"/>
                  </a:cubicBezTo>
                  <a:cubicBezTo>
                    <a:pt x="165" y="147"/>
                    <a:pt x="165" y="147"/>
                    <a:pt x="165" y="147"/>
                  </a:cubicBezTo>
                  <a:cubicBezTo>
                    <a:pt x="166" y="145"/>
                    <a:pt x="166" y="145"/>
                    <a:pt x="166" y="145"/>
                  </a:cubicBezTo>
                  <a:cubicBezTo>
                    <a:pt x="164" y="142"/>
                    <a:pt x="164" y="142"/>
                    <a:pt x="164" y="142"/>
                  </a:cubicBezTo>
                  <a:moveTo>
                    <a:pt x="144" y="109"/>
                  </a:moveTo>
                  <a:cubicBezTo>
                    <a:pt x="144" y="112"/>
                    <a:pt x="144" y="112"/>
                    <a:pt x="144" y="112"/>
                  </a:cubicBezTo>
                  <a:cubicBezTo>
                    <a:pt x="161" y="140"/>
                    <a:pt x="161" y="140"/>
                    <a:pt x="161" y="140"/>
                  </a:cubicBezTo>
                  <a:cubicBezTo>
                    <a:pt x="163" y="140"/>
                    <a:pt x="163" y="140"/>
                    <a:pt x="163" y="140"/>
                  </a:cubicBezTo>
                  <a:cubicBezTo>
                    <a:pt x="144" y="109"/>
                    <a:pt x="144" y="109"/>
                    <a:pt x="144" y="109"/>
                  </a:cubicBezTo>
                  <a:moveTo>
                    <a:pt x="141" y="104"/>
                  </a:moveTo>
                  <a:cubicBezTo>
                    <a:pt x="139" y="105"/>
                    <a:pt x="139" y="105"/>
                    <a:pt x="139" y="105"/>
                  </a:cubicBezTo>
                  <a:cubicBezTo>
                    <a:pt x="142" y="110"/>
                    <a:pt x="142" y="110"/>
                    <a:pt x="142" y="110"/>
                  </a:cubicBezTo>
                  <a:cubicBezTo>
                    <a:pt x="143" y="107"/>
                    <a:pt x="143" y="107"/>
                    <a:pt x="143" y="107"/>
                  </a:cubicBezTo>
                  <a:cubicBezTo>
                    <a:pt x="141" y="104"/>
                    <a:pt x="141" y="104"/>
                    <a:pt x="141" y="104"/>
                  </a:cubicBezTo>
                  <a:moveTo>
                    <a:pt x="139" y="101"/>
                  </a:moveTo>
                  <a:cubicBezTo>
                    <a:pt x="138" y="102"/>
                    <a:pt x="138" y="102"/>
                    <a:pt x="138" y="102"/>
                  </a:cubicBezTo>
                  <a:cubicBezTo>
                    <a:pt x="138" y="103"/>
                    <a:pt x="138" y="103"/>
                    <a:pt x="138" y="103"/>
                  </a:cubicBezTo>
                  <a:cubicBezTo>
                    <a:pt x="140" y="102"/>
                    <a:pt x="140" y="102"/>
                    <a:pt x="140" y="102"/>
                  </a:cubicBezTo>
                  <a:cubicBezTo>
                    <a:pt x="139" y="101"/>
                    <a:pt x="139" y="101"/>
                    <a:pt x="139" y="101"/>
                  </a:cubicBezTo>
                  <a:moveTo>
                    <a:pt x="50" y="85"/>
                  </a:moveTo>
                  <a:cubicBezTo>
                    <a:pt x="49" y="85"/>
                    <a:pt x="49" y="85"/>
                    <a:pt x="49" y="85"/>
                  </a:cubicBezTo>
                  <a:cubicBezTo>
                    <a:pt x="42" y="115"/>
                    <a:pt x="42" y="115"/>
                    <a:pt x="42" y="115"/>
                  </a:cubicBezTo>
                  <a:cubicBezTo>
                    <a:pt x="41" y="118"/>
                    <a:pt x="41" y="118"/>
                    <a:pt x="41" y="118"/>
                  </a:cubicBezTo>
                  <a:cubicBezTo>
                    <a:pt x="35" y="148"/>
                    <a:pt x="35" y="148"/>
                    <a:pt x="35" y="148"/>
                  </a:cubicBezTo>
                  <a:cubicBezTo>
                    <a:pt x="36" y="147"/>
                    <a:pt x="36" y="147"/>
                    <a:pt x="36" y="147"/>
                  </a:cubicBezTo>
                  <a:cubicBezTo>
                    <a:pt x="37" y="145"/>
                    <a:pt x="37" y="145"/>
                    <a:pt x="37" y="145"/>
                  </a:cubicBezTo>
                  <a:cubicBezTo>
                    <a:pt x="42" y="122"/>
                    <a:pt x="42" y="122"/>
                    <a:pt x="42" y="122"/>
                  </a:cubicBezTo>
                  <a:cubicBezTo>
                    <a:pt x="43" y="118"/>
                    <a:pt x="43" y="118"/>
                    <a:pt x="43" y="118"/>
                  </a:cubicBezTo>
                  <a:cubicBezTo>
                    <a:pt x="50" y="85"/>
                    <a:pt x="50" y="85"/>
                    <a:pt x="50" y="85"/>
                  </a:cubicBezTo>
                  <a:moveTo>
                    <a:pt x="90" y="23"/>
                  </a:moveTo>
                  <a:cubicBezTo>
                    <a:pt x="137" y="101"/>
                    <a:pt x="137" y="101"/>
                    <a:pt x="137" y="101"/>
                  </a:cubicBezTo>
                  <a:cubicBezTo>
                    <a:pt x="138" y="100"/>
                    <a:pt x="138" y="100"/>
                    <a:pt x="138" y="100"/>
                  </a:cubicBezTo>
                  <a:cubicBezTo>
                    <a:pt x="94" y="26"/>
                    <a:pt x="94" y="26"/>
                    <a:pt x="94" y="26"/>
                  </a:cubicBezTo>
                  <a:cubicBezTo>
                    <a:pt x="90" y="23"/>
                    <a:pt x="90" y="23"/>
                    <a:pt x="90" y="23"/>
                  </a:cubicBezTo>
                  <a:moveTo>
                    <a:pt x="66" y="4"/>
                  </a:moveTo>
                  <a:cubicBezTo>
                    <a:pt x="49" y="83"/>
                    <a:pt x="49" y="83"/>
                    <a:pt x="49" y="83"/>
                  </a:cubicBezTo>
                  <a:cubicBezTo>
                    <a:pt x="51" y="83"/>
                    <a:pt x="51" y="83"/>
                    <a:pt x="51" y="83"/>
                  </a:cubicBezTo>
                  <a:cubicBezTo>
                    <a:pt x="68" y="5"/>
                    <a:pt x="68" y="5"/>
                    <a:pt x="68" y="5"/>
                  </a:cubicBezTo>
                  <a:cubicBezTo>
                    <a:pt x="66" y="4"/>
                    <a:pt x="66" y="4"/>
                    <a:pt x="66" y="4"/>
                  </a:cubicBezTo>
                  <a:moveTo>
                    <a:pt x="67" y="1"/>
                  </a:moveTo>
                  <a:cubicBezTo>
                    <a:pt x="67" y="2"/>
                    <a:pt x="67" y="2"/>
                    <a:pt x="67" y="2"/>
                  </a:cubicBezTo>
                  <a:cubicBezTo>
                    <a:pt x="68" y="3"/>
                    <a:pt x="68" y="3"/>
                    <a:pt x="68" y="3"/>
                  </a:cubicBezTo>
                  <a:cubicBezTo>
                    <a:pt x="69" y="2"/>
                    <a:pt x="69" y="2"/>
                    <a:pt x="69" y="2"/>
                  </a:cubicBezTo>
                  <a:cubicBezTo>
                    <a:pt x="68" y="1"/>
                    <a:pt x="68" y="1"/>
                    <a:pt x="67" y="1"/>
                  </a:cubicBezTo>
                  <a:moveTo>
                    <a:pt x="78" y="0"/>
                  </a:moveTo>
                  <a:cubicBezTo>
                    <a:pt x="78" y="1"/>
                    <a:pt x="77" y="1"/>
                    <a:pt x="76" y="1"/>
                  </a:cubicBezTo>
                  <a:cubicBezTo>
                    <a:pt x="87" y="18"/>
                    <a:pt x="87" y="18"/>
                    <a:pt x="87" y="18"/>
                  </a:cubicBezTo>
                  <a:cubicBezTo>
                    <a:pt x="91" y="22"/>
                    <a:pt x="91" y="22"/>
                    <a:pt x="91" y="22"/>
                  </a:cubicBezTo>
                  <a:cubicBezTo>
                    <a:pt x="78" y="0"/>
                    <a:pt x="78" y="0"/>
                    <a:pt x="7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8" name="Freeform 8"/>
            <p:cNvSpPr>
              <a:spLocks noEditPoints="1"/>
            </p:cNvSpPr>
            <p:nvPr/>
          </p:nvSpPr>
          <p:spPr bwMode="auto">
            <a:xfrm>
              <a:off x="7319990" y="2989328"/>
              <a:ext cx="754990" cy="483051"/>
            </a:xfrm>
            <a:custGeom>
              <a:avLst/>
              <a:gdLst>
                <a:gd name="T0" fmla="*/ 169 w 178"/>
                <a:gd name="T1" fmla="*/ 125 h 125"/>
                <a:gd name="T2" fmla="*/ 170 w 178"/>
                <a:gd name="T3" fmla="*/ 125 h 125"/>
                <a:gd name="T4" fmla="*/ 170 w 178"/>
                <a:gd name="T5" fmla="*/ 124 h 125"/>
                <a:gd name="T6" fmla="*/ 165 w 178"/>
                <a:gd name="T7" fmla="*/ 124 h 125"/>
                <a:gd name="T8" fmla="*/ 167 w 178"/>
                <a:gd name="T9" fmla="*/ 125 h 125"/>
                <a:gd name="T10" fmla="*/ 167 w 178"/>
                <a:gd name="T11" fmla="*/ 124 h 125"/>
                <a:gd name="T12" fmla="*/ 150 w 178"/>
                <a:gd name="T13" fmla="*/ 123 h 125"/>
                <a:gd name="T14" fmla="*/ 149 w 178"/>
                <a:gd name="T15" fmla="*/ 125 h 125"/>
                <a:gd name="T16" fmla="*/ 163 w 178"/>
                <a:gd name="T17" fmla="*/ 125 h 125"/>
                <a:gd name="T18" fmla="*/ 150 w 178"/>
                <a:gd name="T19" fmla="*/ 123 h 125"/>
                <a:gd name="T20" fmla="*/ 130 w 178"/>
                <a:gd name="T21" fmla="*/ 125 h 125"/>
                <a:gd name="T22" fmla="*/ 146 w 178"/>
                <a:gd name="T23" fmla="*/ 124 h 125"/>
                <a:gd name="T24" fmla="*/ 130 w 178"/>
                <a:gd name="T25" fmla="*/ 123 h 125"/>
                <a:gd name="T26" fmla="*/ 59 w 178"/>
                <a:gd name="T27" fmla="*/ 125 h 125"/>
                <a:gd name="T28" fmla="*/ 129 w 178"/>
                <a:gd name="T29" fmla="*/ 123 h 125"/>
                <a:gd name="T30" fmla="*/ 14 w 178"/>
                <a:gd name="T31" fmla="*/ 123 h 125"/>
                <a:gd name="T32" fmla="*/ 57 w 178"/>
                <a:gd name="T33" fmla="*/ 125 h 125"/>
                <a:gd name="T34" fmla="*/ 14 w 178"/>
                <a:gd name="T35" fmla="*/ 123 h 125"/>
                <a:gd name="T36" fmla="*/ 175 w 178"/>
                <a:gd name="T37" fmla="*/ 121 h 125"/>
                <a:gd name="T38" fmla="*/ 174 w 178"/>
                <a:gd name="T39" fmla="*/ 124 h 125"/>
                <a:gd name="T40" fmla="*/ 176 w 178"/>
                <a:gd name="T41" fmla="*/ 125 h 125"/>
                <a:gd name="T42" fmla="*/ 177 w 178"/>
                <a:gd name="T43" fmla="*/ 123 h 125"/>
                <a:gd name="T44" fmla="*/ 176 w 178"/>
                <a:gd name="T45" fmla="*/ 121 h 125"/>
                <a:gd name="T46" fmla="*/ 177 w 178"/>
                <a:gd name="T47" fmla="*/ 119 h 125"/>
                <a:gd name="T48" fmla="*/ 177 w 178"/>
                <a:gd name="T49" fmla="*/ 119 h 125"/>
                <a:gd name="T50" fmla="*/ 175 w 178"/>
                <a:gd name="T51" fmla="*/ 114 h 125"/>
                <a:gd name="T52" fmla="*/ 175 w 178"/>
                <a:gd name="T53" fmla="*/ 118 h 125"/>
                <a:gd name="T54" fmla="*/ 177 w 178"/>
                <a:gd name="T55" fmla="*/ 113 h 125"/>
                <a:gd name="T56" fmla="*/ 173 w 178"/>
                <a:gd name="T57" fmla="*/ 77 h 125"/>
                <a:gd name="T58" fmla="*/ 175 w 178"/>
                <a:gd name="T59" fmla="*/ 92 h 125"/>
                <a:gd name="T60" fmla="*/ 175 w 178"/>
                <a:gd name="T61" fmla="*/ 77 h 125"/>
                <a:gd name="T62" fmla="*/ 0 w 178"/>
                <a:gd name="T63" fmla="*/ 123 h 125"/>
                <a:gd name="T64" fmla="*/ 2 w 178"/>
                <a:gd name="T65" fmla="*/ 124 h 125"/>
                <a:gd name="T66" fmla="*/ 12 w 178"/>
                <a:gd name="T67" fmla="*/ 123 h 125"/>
                <a:gd name="T68" fmla="*/ 2 w 178"/>
                <a:gd name="T69" fmla="*/ 71 h 125"/>
                <a:gd name="T70" fmla="*/ 0 w 178"/>
                <a:gd name="T71" fmla="*/ 50 h 125"/>
                <a:gd name="T72" fmla="*/ 2 w 178"/>
                <a:gd name="T73" fmla="*/ 61 h 125"/>
                <a:gd name="T74" fmla="*/ 0 w 178"/>
                <a:gd name="T75" fmla="*/ 50 h 125"/>
                <a:gd name="T76" fmla="*/ 0 w 178"/>
                <a:gd name="T77" fmla="*/ 42 h 125"/>
                <a:gd name="T78" fmla="*/ 2 w 178"/>
                <a:gd name="T79" fmla="*/ 49 h 125"/>
                <a:gd name="T80" fmla="*/ 0 w 178"/>
                <a:gd name="T81" fmla="*/ 38 h 125"/>
                <a:gd name="T82" fmla="*/ 2 w 178"/>
                <a:gd name="T83" fmla="*/ 40 h 125"/>
                <a:gd name="T84" fmla="*/ 1 w 178"/>
                <a:gd name="T85" fmla="*/ 38 h 125"/>
                <a:gd name="T86" fmla="*/ 172 w 178"/>
                <a:gd name="T87" fmla="*/ 28 h 125"/>
                <a:gd name="T88" fmla="*/ 173 w 178"/>
                <a:gd name="T89" fmla="*/ 75 h 125"/>
                <a:gd name="T90" fmla="*/ 172 w 178"/>
                <a:gd name="T91" fmla="*/ 28 h 125"/>
                <a:gd name="T92" fmla="*/ 5 w 178"/>
                <a:gd name="T93" fmla="*/ 31 h 125"/>
                <a:gd name="T94" fmla="*/ 38 w 178"/>
                <a:gd name="T95" fmla="*/ 27 h 125"/>
                <a:gd name="T96" fmla="*/ 171 w 178"/>
                <a:gd name="T97" fmla="*/ 10 h 125"/>
                <a:gd name="T98" fmla="*/ 170 w 178"/>
                <a:gd name="T99" fmla="*/ 26 h 125"/>
                <a:gd name="T100" fmla="*/ 171 w 178"/>
                <a:gd name="T101" fmla="*/ 10 h 125"/>
                <a:gd name="T102" fmla="*/ 39 w 178"/>
                <a:gd name="T103" fmla="*/ 24 h 125"/>
                <a:gd name="T104" fmla="*/ 135 w 178"/>
                <a:gd name="T105" fmla="*/ 6 h 125"/>
                <a:gd name="T106" fmla="*/ 156 w 178"/>
                <a:gd name="T107" fmla="*/ 0 h 125"/>
                <a:gd name="T108" fmla="*/ 137 w 178"/>
                <a:gd name="T109" fmla="*/ 6 h 125"/>
                <a:gd name="T110" fmla="*/ 156 w 178"/>
                <a:gd name="T11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5">
                  <a:moveTo>
                    <a:pt x="170" y="124"/>
                  </a:moveTo>
                  <a:cubicBezTo>
                    <a:pt x="169" y="125"/>
                    <a:pt x="169" y="125"/>
                    <a:pt x="169" y="125"/>
                  </a:cubicBezTo>
                  <a:cubicBezTo>
                    <a:pt x="169" y="125"/>
                    <a:pt x="169" y="125"/>
                    <a:pt x="169" y="125"/>
                  </a:cubicBezTo>
                  <a:cubicBezTo>
                    <a:pt x="170" y="125"/>
                    <a:pt x="170" y="125"/>
                    <a:pt x="170" y="125"/>
                  </a:cubicBezTo>
                  <a:cubicBezTo>
                    <a:pt x="171" y="124"/>
                    <a:pt x="171" y="124"/>
                    <a:pt x="171" y="124"/>
                  </a:cubicBezTo>
                  <a:cubicBezTo>
                    <a:pt x="170" y="124"/>
                    <a:pt x="170" y="124"/>
                    <a:pt x="170" y="124"/>
                  </a:cubicBezTo>
                  <a:moveTo>
                    <a:pt x="165" y="124"/>
                  </a:moveTo>
                  <a:cubicBezTo>
                    <a:pt x="165" y="124"/>
                    <a:pt x="165" y="124"/>
                    <a:pt x="165" y="124"/>
                  </a:cubicBezTo>
                  <a:cubicBezTo>
                    <a:pt x="166" y="125"/>
                    <a:pt x="166" y="125"/>
                    <a:pt x="166" y="125"/>
                  </a:cubicBezTo>
                  <a:cubicBezTo>
                    <a:pt x="167" y="125"/>
                    <a:pt x="167" y="125"/>
                    <a:pt x="167" y="125"/>
                  </a:cubicBezTo>
                  <a:cubicBezTo>
                    <a:pt x="167" y="125"/>
                    <a:pt x="167" y="125"/>
                    <a:pt x="167" y="125"/>
                  </a:cubicBezTo>
                  <a:cubicBezTo>
                    <a:pt x="167" y="124"/>
                    <a:pt x="167" y="124"/>
                    <a:pt x="167" y="124"/>
                  </a:cubicBezTo>
                  <a:cubicBezTo>
                    <a:pt x="165" y="124"/>
                    <a:pt x="165" y="124"/>
                    <a:pt x="165" y="124"/>
                  </a:cubicBezTo>
                  <a:moveTo>
                    <a:pt x="150" y="123"/>
                  </a:moveTo>
                  <a:cubicBezTo>
                    <a:pt x="148" y="125"/>
                    <a:pt x="148" y="125"/>
                    <a:pt x="148" y="125"/>
                  </a:cubicBezTo>
                  <a:cubicBezTo>
                    <a:pt x="149" y="125"/>
                    <a:pt x="149" y="125"/>
                    <a:pt x="149" y="125"/>
                  </a:cubicBezTo>
                  <a:cubicBezTo>
                    <a:pt x="163" y="125"/>
                    <a:pt x="163" y="125"/>
                    <a:pt x="163" y="125"/>
                  </a:cubicBezTo>
                  <a:cubicBezTo>
                    <a:pt x="163" y="125"/>
                    <a:pt x="163" y="125"/>
                    <a:pt x="163" y="125"/>
                  </a:cubicBezTo>
                  <a:cubicBezTo>
                    <a:pt x="161" y="123"/>
                    <a:pt x="161" y="123"/>
                    <a:pt x="161" y="123"/>
                  </a:cubicBezTo>
                  <a:cubicBezTo>
                    <a:pt x="150" y="123"/>
                    <a:pt x="150" y="123"/>
                    <a:pt x="150" y="123"/>
                  </a:cubicBezTo>
                  <a:moveTo>
                    <a:pt x="130" y="123"/>
                  </a:moveTo>
                  <a:cubicBezTo>
                    <a:pt x="130" y="125"/>
                    <a:pt x="130" y="125"/>
                    <a:pt x="130" y="125"/>
                  </a:cubicBezTo>
                  <a:cubicBezTo>
                    <a:pt x="144" y="125"/>
                    <a:pt x="144" y="125"/>
                    <a:pt x="144" y="125"/>
                  </a:cubicBezTo>
                  <a:cubicBezTo>
                    <a:pt x="146" y="124"/>
                    <a:pt x="146" y="124"/>
                    <a:pt x="146" y="124"/>
                  </a:cubicBezTo>
                  <a:cubicBezTo>
                    <a:pt x="146" y="123"/>
                    <a:pt x="146" y="123"/>
                    <a:pt x="146" y="123"/>
                  </a:cubicBezTo>
                  <a:cubicBezTo>
                    <a:pt x="130" y="123"/>
                    <a:pt x="130" y="123"/>
                    <a:pt x="130" y="123"/>
                  </a:cubicBezTo>
                  <a:moveTo>
                    <a:pt x="58" y="123"/>
                  </a:moveTo>
                  <a:cubicBezTo>
                    <a:pt x="59" y="125"/>
                    <a:pt x="59" y="125"/>
                    <a:pt x="59" y="125"/>
                  </a:cubicBezTo>
                  <a:cubicBezTo>
                    <a:pt x="128" y="125"/>
                    <a:pt x="128" y="125"/>
                    <a:pt x="128" y="125"/>
                  </a:cubicBezTo>
                  <a:cubicBezTo>
                    <a:pt x="129" y="123"/>
                    <a:pt x="129" y="123"/>
                    <a:pt x="129" y="123"/>
                  </a:cubicBezTo>
                  <a:cubicBezTo>
                    <a:pt x="58" y="123"/>
                    <a:pt x="58" y="123"/>
                    <a:pt x="58" y="123"/>
                  </a:cubicBezTo>
                  <a:moveTo>
                    <a:pt x="14" y="123"/>
                  </a:moveTo>
                  <a:cubicBezTo>
                    <a:pt x="14" y="124"/>
                    <a:pt x="14" y="124"/>
                    <a:pt x="14" y="124"/>
                  </a:cubicBezTo>
                  <a:cubicBezTo>
                    <a:pt x="57" y="125"/>
                    <a:pt x="57" y="125"/>
                    <a:pt x="57" y="125"/>
                  </a:cubicBezTo>
                  <a:cubicBezTo>
                    <a:pt x="56" y="123"/>
                    <a:pt x="56" y="123"/>
                    <a:pt x="56" y="123"/>
                  </a:cubicBezTo>
                  <a:cubicBezTo>
                    <a:pt x="14" y="123"/>
                    <a:pt x="14" y="123"/>
                    <a:pt x="14" y="123"/>
                  </a:cubicBezTo>
                  <a:moveTo>
                    <a:pt x="176" y="121"/>
                  </a:moveTo>
                  <a:cubicBezTo>
                    <a:pt x="175" y="121"/>
                    <a:pt x="175" y="121"/>
                    <a:pt x="175" y="121"/>
                  </a:cubicBezTo>
                  <a:cubicBezTo>
                    <a:pt x="176" y="124"/>
                    <a:pt x="176" y="124"/>
                    <a:pt x="176" y="124"/>
                  </a:cubicBezTo>
                  <a:cubicBezTo>
                    <a:pt x="174" y="124"/>
                    <a:pt x="174" y="124"/>
                    <a:pt x="174" y="124"/>
                  </a:cubicBezTo>
                  <a:cubicBezTo>
                    <a:pt x="172" y="125"/>
                    <a:pt x="172" y="125"/>
                    <a:pt x="172" y="125"/>
                  </a:cubicBezTo>
                  <a:cubicBezTo>
                    <a:pt x="176" y="125"/>
                    <a:pt x="176" y="125"/>
                    <a:pt x="176" y="125"/>
                  </a:cubicBezTo>
                  <a:cubicBezTo>
                    <a:pt x="178" y="125"/>
                    <a:pt x="178" y="125"/>
                    <a:pt x="178" y="125"/>
                  </a:cubicBezTo>
                  <a:cubicBezTo>
                    <a:pt x="177" y="123"/>
                    <a:pt x="177" y="123"/>
                    <a:pt x="177" y="123"/>
                  </a:cubicBezTo>
                  <a:cubicBezTo>
                    <a:pt x="177" y="121"/>
                    <a:pt x="177" y="121"/>
                    <a:pt x="177" y="121"/>
                  </a:cubicBezTo>
                  <a:cubicBezTo>
                    <a:pt x="176" y="121"/>
                    <a:pt x="176" y="121"/>
                    <a:pt x="176" y="121"/>
                  </a:cubicBezTo>
                  <a:moveTo>
                    <a:pt x="177" y="119"/>
                  </a:moveTo>
                  <a:cubicBezTo>
                    <a:pt x="177" y="119"/>
                    <a:pt x="177" y="119"/>
                    <a:pt x="177" y="119"/>
                  </a:cubicBezTo>
                  <a:cubicBezTo>
                    <a:pt x="177" y="119"/>
                    <a:pt x="177" y="119"/>
                    <a:pt x="177" y="119"/>
                  </a:cubicBezTo>
                  <a:cubicBezTo>
                    <a:pt x="177" y="119"/>
                    <a:pt x="177" y="119"/>
                    <a:pt x="177" y="119"/>
                  </a:cubicBezTo>
                  <a:moveTo>
                    <a:pt x="177" y="113"/>
                  </a:moveTo>
                  <a:cubicBezTo>
                    <a:pt x="176" y="114"/>
                    <a:pt x="176" y="114"/>
                    <a:pt x="175" y="114"/>
                  </a:cubicBezTo>
                  <a:cubicBezTo>
                    <a:pt x="175" y="118"/>
                    <a:pt x="175" y="118"/>
                    <a:pt x="175" y="118"/>
                  </a:cubicBezTo>
                  <a:cubicBezTo>
                    <a:pt x="175" y="118"/>
                    <a:pt x="175" y="118"/>
                    <a:pt x="175" y="118"/>
                  </a:cubicBezTo>
                  <a:cubicBezTo>
                    <a:pt x="177" y="117"/>
                    <a:pt x="177" y="117"/>
                    <a:pt x="177" y="117"/>
                  </a:cubicBezTo>
                  <a:cubicBezTo>
                    <a:pt x="177" y="113"/>
                    <a:pt x="177" y="113"/>
                    <a:pt x="177" y="113"/>
                  </a:cubicBezTo>
                  <a:moveTo>
                    <a:pt x="175" y="77"/>
                  </a:moveTo>
                  <a:cubicBezTo>
                    <a:pt x="173" y="77"/>
                    <a:pt x="173" y="77"/>
                    <a:pt x="173" y="77"/>
                  </a:cubicBezTo>
                  <a:cubicBezTo>
                    <a:pt x="174" y="92"/>
                    <a:pt x="174" y="92"/>
                    <a:pt x="174" y="92"/>
                  </a:cubicBezTo>
                  <a:cubicBezTo>
                    <a:pt x="174" y="92"/>
                    <a:pt x="175" y="92"/>
                    <a:pt x="175" y="92"/>
                  </a:cubicBezTo>
                  <a:cubicBezTo>
                    <a:pt x="176" y="92"/>
                    <a:pt x="176" y="92"/>
                    <a:pt x="176" y="92"/>
                  </a:cubicBezTo>
                  <a:cubicBezTo>
                    <a:pt x="175" y="77"/>
                    <a:pt x="175" y="77"/>
                    <a:pt x="175" y="77"/>
                  </a:cubicBezTo>
                  <a:moveTo>
                    <a:pt x="0" y="62"/>
                  </a:moveTo>
                  <a:cubicBezTo>
                    <a:pt x="0" y="123"/>
                    <a:pt x="0" y="123"/>
                    <a:pt x="0" y="123"/>
                  </a:cubicBezTo>
                  <a:cubicBezTo>
                    <a:pt x="0" y="124"/>
                    <a:pt x="0" y="124"/>
                    <a:pt x="0" y="124"/>
                  </a:cubicBezTo>
                  <a:cubicBezTo>
                    <a:pt x="2" y="124"/>
                    <a:pt x="2" y="124"/>
                    <a:pt x="2" y="124"/>
                  </a:cubicBezTo>
                  <a:cubicBezTo>
                    <a:pt x="12" y="124"/>
                    <a:pt x="12" y="124"/>
                    <a:pt x="12" y="124"/>
                  </a:cubicBezTo>
                  <a:cubicBezTo>
                    <a:pt x="12" y="123"/>
                    <a:pt x="12" y="123"/>
                    <a:pt x="12" y="123"/>
                  </a:cubicBezTo>
                  <a:cubicBezTo>
                    <a:pt x="2" y="123"/>
                    <a:pt x="2" y="123"/>
                    <a:pt x="2" y="123"/>
                  </a:cubicBezTo>
                  <a:cubicBezTo>
                    <a:pt x="2" y="71"/>
                    <a:pt x="2" y="71"/>
                    <a:pt x="2" y="71"/>
                  </a:cubicBezTo>
                  <a:cubicBezTo>
                    <a:pt x="0" y="62"/>
                    <a:pt x="0" y="62"/>
                    <a:pt x="0" y="62"/>
                  </a:cubicBezTo>
                  <a:moveTo>
                    <a:pt x="0" y="50"/>
                  </a:moveTo>
                  <a:cubicBezTo>
                    <a:pt x="0" y="52"/>
                    <a:pt x="0" y="52"/>
                    <a:pt x="0" y="52"/>
                  </a:cubicBezTo>
                  <a:cubicBezTo>
                    <a:pt x="2" y="61"/>
                    <a:pt x="2" y="61"/>
                    <a:pt x="2" y="61"/>
                  </a:cubicBezTo>
                  <a:cubicBezTo>
                    <a:pt x="2" y="51"/>
                    <a:pt x="2" y="51"/>
                    <a:pt x="2" y="51"/>
                  </a:cubicBezTo>
                  <a:cubicBezTo>
                    <a:pt x="0" y="50"/>
                    <a:pt x="0" y="50"/>
                    <a:pt x="0" y="50"/>
                  </a:cubicBezTo>
                  <a:moveTo>
                    <a:pt x="2" y="42"/>
                  </a:moveTo>
                  <a:cubicBezTo>
                    <a:pt x="0" y="42"/>
                    <a:pt x="0" y="42"/>
                    <a:pt x="0" y="42"/>
                  </a:cubicBezTo>
                  <a:cubicBezTo>
                    <a:pt x="0" y="48"/>
                    <a:pt x="0" y="48"/>
                    <a:pt x="0" y="48"/>
                  </a:cubicBezTo>
                  <a:cubicBezTo>
                    <a:pt x="2" y="49"/>
                    <a:pt x="2" y="49"/>
                    <a:pt x="2" y="49"/>
                  </a:cubicBezTo>
                  <a:cubicBezTo>
                    <a:pt x="2" y="42"/>
                    <a:pt x="2" y="42"/>
                    <a:pt x="2" y="42"/>
                  </a:cubicBezTo>
                  <a:moveTo>
                    <a:pt x="0" y="38"/>
                  </a:moveTo>
                  <a:cubicBezTo>
                    <a:pt x="0" y="40"/>
                    <a:pt x="0" y="40"/>
                    <a:pt x="0" y="40"/>
                  </a:cubicBezTo>
                  <a:cubicBezTo>
                    <a:pt x="2" y="40"/>
                    <a:pt x="2" y="40"/>
                    <a:pt x="2" y="40"/>
                  </a:cubicBezTo>
                  <a:cubicBezTo>
                    <a:pt x="2" y="38"/>
                    <a:pt x="2" y="38"/>
                    <a:pt x="2" y="38"/>
                  </a:cubicBezTo>
                  <a:cubicBezTo>
                    <a:pt x="2" y="38"/>
                    <a:pt x="1" y="38"/>
                    <a:pt x="1" y="38"/>
                  </a:cubicBezTo>
                  <a:cubicBezTo>
                    <a:pt x="1" y="38"/>
                    <a:pt x="0" y="38"/>
                    <a:pt x="0" y="38"/>
                  </a:cubicBezTo>
                  <a:moveTo>
                    <a:pt x="172" y="28"/>
                  </a:moveTo>
                  <a:cubicBezTo>
                    <a:pt x="170" y="28"/>
                    <a:pt x="170" y="28"/>
                    <a:pt x="170" y="28"/>
                  </a:cubicBezTo>
                  <a:cubicBezTo>
                    <a:pt x="173" y="75"/>
                    <a:pt x="173" y="75"/>
                    <a:pt x="173" y="75"/>
                  </a:cubicBezTo>
                  <a:cubicBezTo>
                    <a:pt x="175" y="75"/>
                    <a:pt x="175" y="75"/>
                    <a:pt x="175" y="75"/>
                  </a:cubicBezTo>
                  <a:cubicBezTo>
                    <a:pt x="172" y="28"/>
                    <a:pt x="172" y="28"/>
                    <a:pt x="172" y="28"/>
                  </a:cubicBezTo>
                  <a:moveTo>
                    <a:pt x="37" y="25"/>
                  </a:moveTo>
                  <a:cubicBezTo>
                    <a:pt x="5" y="31"/>
                    <a:pt x="5" y="31"/>
                    <a:pt x="5" y="31"/>
                  </a:cubicBezTo>
                  <a:cubicBezTo>
                    <a:pt x="6" y="32"/>
                    <a:pt x="6" y="33"/>
                    <a:pt x="6" y="33"/>
                  </a:cubicBezTo>
                  <a:cubicBezTo>
                    <a:pt x="38" y="27"/>
                    <a:pt x="38" y="27"/>
                    <a:pt x="38" y="27"/>
                  </a:cubicBezTo>
                  <a:cubicBezTo>
                    <a:pt x="37" y="25"/>
                    <a:pt x="37" y="25"/>
                    <a:pt x="37" y="25"/>
                  </a:cubicBezTo>
                  <a:moveTo>
                    <a:pt x="171" y="10"/>
                  </a:moveTo>
                  <a:cubicBezTo>
                    <a:pt x="171" y="10"/>
                    <a:pt x="170" y="10"/>
                    <a:pt x="169" y="10"/>
                  </a:cubicBezTo>
                  <a:cubicBezTo>
                    <a:pt x="170" y="26"/>
                    <a:pt x="170" y="26"/>
                    <a:pt x="170" y="26"/>
                  </a:cubicBezTo>
                  <a:cubicBezTo>
                    <a:pt x="172" y="26"/>
                    <a:pt x="172" y="26"/>
                    <a:pt x="172" y="26"/>
                  </a:cubicBezTo>
                  <a:cubicBezTo>
                    <a:pt x="171" y="10"/>
                    <a:pt x="171" y="10"/>
                    <a:pt x="171" y="10"/>
                  </a:cubicBezTo>
                  <a:moveTo>
                    <a:pt x="135" y="5"/>
                  </a:moveTo>
                  <a:cubicBezTo>
                    <a:pt x="39" y="24"/>
                    <a:pt x="39" y="24"/>
                    <a:pt x="39" y="24"/>
                  </a:cubicBezTo>
                  <a:cubicBezTo>
                    <a:pt x="39" y="26"/>
                    <a:pt x="39" y="26"/>
                    <a:pt x="39" y="26"/>
                  </a:cubicBezTo>
                  <a:cubicBezTo>
                    <a:pt x="135" y="6"/>
                    <a:pt x="135" y="6"/>
                    <a:pt x="135" y="6"/>
                  </a:cubicBezTo>
                  <a:cubicBezTo>
                    <a:pt x="135" y="5"/>
                    <a:pt x="135" y="5"/>
                    <a:pt x="135" y="5"/>
                  </a:cubicBezTo>
                  <a:moveTo>
                    <a:pt x="156" y="0"/>
                  </a:moveTo>
                  <a:cubicBezTo>
                    <a:pt x="137" y="4"/>
                    <a:pt x="137" y="4"/>
                    <a:pt x="137" y="4"/>
                  </a:cubicBezTo>
                  <a:cubicBezTo>
                    <a:pt x="137" y="6"/>
                    <a:pt x="137" y="6"/>
                    <a:pt x="137" y="6"/>
                  </a:cubicBezTo>
                  <a:cubicBezTo>
                    <a:pt x="156" y="2"/>
                    <a:pt x="156" y="2"/>
                    <a:pt x="156" y="2"/>
                  </a:cubicBezTo>
                  <a:cubicBezTo>
                    <a:pt x="156" y="1"/>
                    <a:pt x="156" y="1"/>
                    <a:pt x="15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9" name="Freeform 9"/>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close/>
                  <a:moveTo>
                    <a:pt x="59" y="282"/>
                  </a:moveTo>
                  <a:lnTo>
                    <a:pt x="29" y="313"/>
                  </a:lnTo>
                  <a:lnTo>
                    <a:pt x="31" y="318"/>
                  </a:lnTo>
                  <a:lnTo>
                    <a:pt x="62" y="287"/>
                  </a:lnTo>
                  <a:lnTo>
                    <a:pt x="59" y="282"/>
                  </a:lnTo>
                  <a:close/>
                  <a:moveTo>
                    <a:pt x="22" y="275"/>
                  </a:moveTo>
                  <a:lnTo>
                    <a:pt x="17" y="277"/>
                  </a:lnTo>
                  <a:lnTo>
                    <a:pt x="17" y="282"/>
                  </a:lnTo>
                  <a:lnTo>
                    <a:pt x="22" y="296"/>
                  </a:lnTo>
                  <a:lnTo>
                    <a:pt x="22" y="275"/>
                  </a:lnTo>
                  <a:close/>
                  <a:moveTo>
                    <a:pt x="71" y="273"/>
                  </a:moveTo>
                  <a:lnTo>
                    <a:pt x="62" y="280"/>
                  </a:lnTo>
                  <a:lnTo>
                    <a:pt x="67" y="282"/>
                  </a:lnTo>
                  <a:lnTo>
                    <a:pt x="76" y="273"/>
                  </a:lnTo>
                  <a:lnTo>
                    <a:pt x="71" y="273"/>
                  </a:lnTo>
                  <a:close/>
                  <a:moveTo>
                    <a:pt x="17" y="266"/>
                  </a:moveTo>
                  <a:lnTo>
                    <a:pt x="17" y="273"/>
                  </a:lnTo>
                  <a:lnTo>
                    <a:pt x="19" y="270"/>
                  </a:lnTo>
                  <a:lnTo>
                    <a:pt x="19" y="268"/>
                  </a:lnTo>
                  <a:lnTo>
                    <a:pt x="17" y="266"/>
                  </a:lnTo>
                  <a:close/>
                  <a:moveTo>
                    <a:pt x="81" y="261"/>
                  </a:moveTo>
                  <a:lnTo>
                    <a:pt x="74" y="268"/>
                  </a:lnTo>
                  <a:lnTo>
                    <a:pt x="81" y="268"/>
                  </a:lnTo>
                  <a:lnTo>
                    <a:pt x="83" y="266"/>
                  </a:lnTo>
                  <a:lnTo>
                    <a:pt x="81" y="261"/>
                  </a:lnTo>
                  <a:close/>
                  <a:moveTo>
                    <a:pt x="95" y="247"/>
                  </a:moveTo>
                  <a:lnTo>
                    <a:pt x="83" y="259"/>
                  </a:lnTo>
                  <a:lnTo>
                    <a:pt x="85" y="261"/>
                  </a:lnTo>
                  <a:lnTo>
                    <a:pt x="100" y="249"/>
                  </a:lnTo>
                  <a:lnTo>
                    <a:pt x="95" y="247"/>
                  </a:lnTo>
                  <a:close/>
                  <a:moveTo>
                    <a:pt x="14" y="240"/>
                  </a:moveTo>
                  <a:lnTo>
                    <a:pt x="14" y="263"/>
                  </a:lnTo>
                  <a:lnTo>
                    <a:pt x="19" y="263"/>
                  </a:lnTo>
                  <a:lnTo>
                    <a:pt x="19" y="244"/>
                  </a:lnTo>
                  <a:lnTo>
                    <a:pt x="14" y="240"/>
                  </a:lnTo>
                  <a:close/>
                  <a:moveTo>
                    <a:pt x="97" y="225"/>
                  </a:moveTo>
                  <a:lnTo>
                    <a:pt x="93" y="228"/>
                  </a:lnTo>
                  <a:lnTo>
                    <a:pt x="100" y="244"/>
                  </a:lnTo>
                  <a:lnTo>
                    <a:pt x="97" y="244"/>
                  </a:lnTo>
                  <a:lnTo>
                    <a:pt x="102" y="247"/>
                  </a:lnTo>
                  <a:lnTo>
                    <a:pt x="102" y="247"/>
                  </a:lnTo>
                  <a:lnTo>
                    <a:pt x="104" y="244"/>
                  </a:lnTo>
                  <a:lnTo>
                    <a:pt x="102" y="242"/>
                  </a:lnTo>
                  <a:lnTo>
                    <a:pt x="97" y="225"/>
                  </a:lnTo>
                  <a:close/>
                  <a:moveTo>
                    <a:pt x="12" y="197"/>
                  </a:moveTo>
                  <a:lnTo>
                    <a:pt x="14" y="235"/>
                  </a:lnTo>
                  <a:lnTo>
                    <a:pt x="19" y="237"/>
                  </a:lnTo>
                  <a:lnTo>
                    <a:pt x="17" y="199"/>
                  </a:lnTo>
                  <a:lnTo>
                    <a:pt x="12" y="197"/>
                  </a:lnTo>
                  <a:close/>
                  <a:moveTo>
                    <a:pt x="14" y="183"/>
                  </a:moveTo>
                  <a:lnTo>
                    <a:pt x="12" y="183"/>
                  </a:lnTo>
                  <a:lnTo>
                    <a:pt x="12" y="190"/>
                  </a:lnTo>
                  <a:lnTo>
                    <a:pt x="17" y="194"/>
                  </a:lnTo>
                  <a:lnTo>
                    <a:pt x="14" y="183"/>
                  </a:lnTo>
                  <a:close/>
                  <a:moveTo>
                    <a:pt x="76" y="178"/>
                  </a:moveTo>
                  <a:lnTo>
                    <a:pt x="71" y="178"/>
                  </a:lnTo>
                  <a:lnTo>
                    <a:pt x="90" y="225"/>
                  </a:lnTo>
                  <a:lnTo>
                    <a:pt x="95" y="223"/>
                  </a:lnTo>
                  <a:lnTo>
                    <a:pt x="76" y="178"/>
                  </a:lnTo>
                  <a:close/>
                  <a:moveTo>
                    <a:pt x="10" y="173"/>
                  </a:moveTo>
                  <a:lnTo>
                    <a:pt x="12" y="178"/>
                  </a:lnTo>
                  <a:lnTo>
                    <a:pt x="14" y="178"/>
                  </a:lnTo>
                  <a:lnTo>
                    <a:pt x="14" y="178"/>
                  </a:lnTo>
                  <a:lnTo>
                    <a:pt x="10" y="173"/>
                  </a:lnTo>
                  <a:close/>
                  <a:moveTo>
                    <a:pt x="57" y="142"/>
                  </a:moveTo>
                  <a:lnTo>
                    <a:pt x="71" y="175"/>
                  </a:lnTo>
                  <a:lnTo>
                    <a:pt x="74" y="175"/>
                  </a:lnTo>
                  <a:lnTo>
                    <a:pt x="62" y="145"/>
                  </a:lnTo>
                  <a:lnTo>
                    <a:pt x="57" y="142"/>
                  </a:lnTo>
                  <a:close/>
                  <a:moveTo>
                    <a:pt x="7" y="133"/>
                  </a:moveTo>
                  <a:lnTo>
                    <a:pt x="10" y="168"/>
                  </a:lnTo>
                  <a:lnTo>
                    <a:pt x="14" y="171"/>
                  </a:lnTo>
                  <a:lnTo>
                    <a:pt x="12" y="135"/>
                  </a:lnTo>
                  <a:lnTo>
                    <a:pt x="7" y="133"/>
                  </a:lnTo>
                  <a:close/>
                  <a:moveTo>
                    <a:pt x="7" y="35"/>
                  </a:moveTo>
                  <a:lnTo>
                    <a:pt x="3" y="45"/>
                  </a:lnTo>
                  <a:lnTo>
                    <a:pt x="7" y="128"/>
                  </a:lnTo>
                  <a:lnTo>
                    <a:pt x="12" y="130"/>
                  </a:lnTo>
                  <a:lnTo>
                    <a:pt x="7" y="35"/>
                  </a:lnTo>
                  <a:close/>
                  <a:moveTo>
                    <a:pt x="5" y="33"/>
                  </a:moveTo>
                  <a:lnTo>
                    <a:pt x="3" y="33"/>
                  </a:lnTo>
                  <a:lnTo>
                    <a:pt x="3" y="35"/>
                  </a:lnTo>
                  <a:lnTo>
                    <a:pt x="5" y="33"/>
                  </a:lnTo>
                  <a:close/>
                  <a:moveTo>
                    <a:pt x="14" y="31"/>
                  </a:moveTo>
                  <a:lnTo>
                    <a:pt x="10" y="31"/>
                  </a:lnTo>
                  <a:lnTo>
                    <a:pt x="10" y="31"/>
                  </a:lnTo>
                  <a:lnTo>
                    <a:pt x="55" y="137"/>
                  </a:lnTo>
                  <a:lnTo>
                    <a:pt x="59" y="140"/>
                  </a:lnTo>
                  <a:lnTo>
                    <a:pt x="14" y="31"/>
                  </a:lnTo>
                  <a:close/>
                  <a:moveTo>
                    <a:pt x="12" y="26"/>
                  </a:moveTo>
                  <a:lnTo>
                    <a:pt x="12" y="28"/>
                  </a:lnTo>
                  <a:lnTo>
                    <a:pt x="12" y="28"/>
                  </a:lnTo>
                  <a:lnTo>
                    <a:pt x="12" y="26"/>
                  </a:lnTo>
                  <a:close/>
                  <a:moveTo>
                    <a:pt x="0" y="0"/>
                  </a:moveTo>
                  <a:lnTo>
                    <a:pt x="3" y="26"/>
                  </a:lnTo>
                  <a:lnTo>
                    <a:pt x="3" y="28"/>
                  </a:lnTo>
                  <a:lnTo>
                    <a:pt x="7" y="28"/>
                  </a:lnTo>
                  <a:lnTo>
                    <a:pt x="7" y="26"/>
                  </a:lnTo>
                  <a:lnTo>
                    <a:pt x="7" y="26"/>
                  </a:lnTo>
                  <a:lnTo>
                    <a:pt x="10" y="21"/>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0" name="Freeform 10"/>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moveTo>
                    <a:pt x="59" y="282"/>
                  </a:moveTo>
                  <a:lnTo>
                    <a:pt x="29" y="313"/>
                  </a:lnTo>
                  <a:lnTo>
                    <a:pt x="31" y="318"/>
                  </a:lnTo>
                  <a:lnTo>
                    <a:pt x="62" y="287"/>
                  </a:lnTo>
                  <a:lnTo>
                    <a:pt x="59" y="282"/>
                  </a:lnTo>
                  <a:moveTo>
                    <a:pt x="22" y="275"/>
                  </a:moveTo>
                  <a:lnTo>
                    <a:pt x="17" y="277"/>
                  </a:lnTo>
                  <a:lnTo>
                    <a:pt x="17" y="282"/>
                  </a:lnTo>
                  <a:lnTo>
                    <a:pt x="22" y="296"/>
                  </a:lnTo>
                  <a:lnTo>
                    <a:pt x="22" y="275"/>
                  </a:lnTo>
                  <a:moveTo>
                    <a:pt x="71" y="273"/>
                  </a:moveTo>
                  <a:lnTo>
                    <a:pt x="62" y="280"/>
                  </a:lnTo>
                  <a:lnTo>
                    <a:pt x="67" y="282"/>
                  </a:lnTo>
                  <a:lnTo>
                    <a:pt x="76" y="273"/>
                  </a:lnTo>
                  <a:lnTo>
                    <a:pt x="71" y="273"/>
                  </a:lnTo>
                  <a:moveTo>
                    <a:pt x="17" y="266"/>
                  </a:moveTo>
                  <a:lnTo>
                    <a:pt x="17" y="273"/>
                  </a:lnTo>
                  <a:lnTo>
                    <a:pt x="19" y="270"/>
                  </a:lnTo>
                  <a:lnTo>
                    <a:pt x="19" y="268"/>
                  </a:lnTo>
                  <a:lnTo>
                    <a:pt x="17" y="266"/>
                  </a:lnTo>
                  <a:moveTo>
                    <a:pt x="81" y="261"/>
                  </a:moveTo>
                  <a:lnTo>
                    <a:pt x="74" y="268"/>
                  </a:lnTo>
                  <a:lnTo>
                    <a:pt x="81" y="268"/>
                  </a:lnTo>
                  <a:lnTo>
                    <a:pt x="83" y="266"/>
                  </a:lnTo>
                  <a:lnTo>
                    <a:pt x="81" y="261"/>
                  </a:lnTo>
                  <a:moveTo>
                    <a:pt x="95" y="247"/>
                  </a:moveTo>
                  <a:lnTo>
                    <a:pt x="83" y="259"/>
                  </a:lnTo>
                  <a:lnTo>
                    <a:pt x="85" y="261"/>
                  </a:lnTo>
                  <a:lnTo>
                    <a:pt x="100" y="249"/>
                  </a:lnTo>
                  <a:lnTo>
                    <a:pt x="95" y="247"/>
                  </a:lnTo>
                  <a:moveTo>
                    <a:pt x="14" y="240"/>
                  </a:moveTo>
                  <a:lnTo>
                    <a:pt x="14" y="263"/>
                  </a:lnTo>
                  <a:lnTo>
                    <a:pt x="19" y="263"/>
                  </a:lnTo>
                  <a:lnTo>
                    <a:pt x="19" y="244"/>
                  </a:lnTo>
                  <a:lnTo>
                    <a:pt x="14" y="240"/>
                  </a:lnTo>
                  <a:moveTo>
                    <a:pt x="97" y="225"/>
                  </a:moveTo>
                  <a:lnTo>
                    <a:pt x="93" y="228"/>
                  </a:lnTo>
                  <a:lnTo>
                    <a:pt x="100" y="244"/>
                  </a:lnTo>
                  <a:lnTo>
                    <a:pt x="97" y="244"/>
                  </a:lnTo>
                  <a:lnTo>
                    <a:pt x="102" y="247"/>
                  </a:lnTo>
                  <a:lnTo>
                    <a:pt x="102" y="247"/>
                  </a:lnTo>
                  <a:lnTo>
                    <a:pt x="104" y="244"/>
                  </a:lnTo>
                  <a:lnTo>
                    <a:pt x="102" y="242"/>
                  </a:lnTo>
                  <a:lnTo>
                    <a:pt x="97" y="225"/>
                  </a:lnTo>
                  <a:moveTo>
                    <a:pt x="12" y="197"/>
                  </a:moveTo>
                  <a:lnTo>
                    <a:pt x="14" y="235"/>
                  </a:lnTo>
                  <a:lnTo>
                    <a:pt x="19" y="237"/>
                  </a:lnTo>
                  <a:lnTo>
                    <a:pt x="17" y="199"/>
                  </a:lnTo>
                  <a:lnTo>
                    <a:pt x="12" y="197"/>
                  </a:lnTo>
                  <a:moveTo>
                    <a:pt x="14" y="183"/>
                  </a:moveTo>
                  <a:lnTo>
                    <a:pt x="12" y="183"/>
                  </a:lnTo>
                  <a:lnTo>
                    <a:pt x="12" y="190"/>
                  </a:lnTo>
                  <a:lnTo>
                    <a:pt x="17" y="194"/>
                  </a:lnTo>
                  <a:lnTo>
                    <a:pt x="14" y="183"/>
                  </a:lnTo>
                  <a:moveTo>
                    <a:pt x="76" y="178"/>
                  </a:moveTo>
                  <a:lnTo>
                    <a:pt x="71" y="178"/>
                  </a:lnTo>
                  <a:lnTo>
                    <a:pt x="90" y="225"/>
                  </a:lnTo>
                  <a:lnTo>
                    <a:pt x="95" y="223"/>
                  </a:lnTo>
                  <a:lnTo>
                    <a:pt x="76" y="178"/>
                  </a:lnTo>
                  <a:moveTo>
                    <a:pt x="10" y="173"/>
                  </a:moveTo>
                  <a:lnTo>
                    <a:pt x="12" y="178"/>
                  </a:lnTo>
                  <a:lnTo>
                    <a:pt x="14" y="178"/>
                  </a:lnTo>
                  <a:lnTo>
                    <a:pt x="14" y="178"/>
                  </a:lnTo>
                  <a:lnTo>
                    <a:pt x="10" y="173"/>
                  </a:lnTo>
                  <a:moveTo>
                    <a:pt x="57" y="142"/>
                  </a:moveTo>
                  <a:lnTo>
                    <a:pt x="71" y="175"/>
                  </a:lnTo>
                  <a:lnTo>
                    <a:pt x="74" y="175"/>
                  </a:lnTo>
                  <a:lnTo>
                    <a:pt x="62" y="145"/>
                  </a:lnTo>
                  <a:lnTo>
                    <a:pt x="57" y="142"/>
                  </a:lnTo>
                  <a:moveTo>
                    <a:pt x="7" y="133"/>
                  </a:moveTo>
                  <a:lnTo>
                    <a:pt x="10" y="168"/>
                  </a:lnTo>
                  <a:lnTo>
                    <a:pt x="14" y="171"/>
                  </a:lnTo>
                  <a:lnTo>
                    <a:pt x="12" y="135"/>
                  </a:lnTo>
                  <a:lnTo>
                    <a:pt x="7" y="133"/>
                  </a:lnTo>
                  <a:moveTo>
                    <a:pt x="7" y="35"/>
                  </a:moveTo>
                  <a:lnTo>
                    <a:pt x="3" y="45"/>
                  </a:lnTo>
                  <a:lnTo>
                    <a:pt x="7" y="128"/>
                  </a:lnTo>
                  <a:lnTo>
                    <a:pt x="12" y="130"/>
                  </a:lnTo>
                  <a:lnTo>
                    <a:pt x="7" y="35"/>
                  </a:lnTo>
                  <a:moveTo>
                    <a:pt x="5" y="33"/>
                  </a:moveTo>
                  <a:lnTo>
                    <a:pt x="3" y="33"/>
                  </a:lnTo>
                  <a:lnTo>
                    <a:pt x="3" y="35"/>
                  </a:lnTo>
                  <a:lnTo>
                    <a:pt x="5" y="33"/>
                  </a:lnTo>
                  <a:moveTo>
                    <a:pt x="14" y="31"/>
                  </a:moveTo>
                  <a:lnTo>
                    <a:pt x="10" y="31"/>
                  </a:lnTo>
                  <a:lnTo>
                    <a:pt x="10" y="31"/>
                  </a:lnTo>
                  <a:lnTo>
                    <a:pt x="55" y="137"/>
                  </a:lnTo>
                  <a:lnTo>
                    <a:pt x="59" y="140"/>
                  </a:lnTo>
                  <a:lnTo>
                    <a:pt x="14" y="31"/>
                  </a:lnTo>
                  <a:moveTo>
                    <a:pt x="12" y="26"/>
                  </a:moveTo>
                  <a:lnTo>
                    <a:pt x="12" y="28"/>
                  </a:lnTo>
                  <a:lnTo>
                    <a:pt x="12" y="28"/>
                  </a:lnTo>
                  <a:lnTo>
                    <a:pt x="12" y="26"/>
                  </a:lnTo>
                  <a:moveTo>
                    <a:pt x="0" y="0"/>
                  </a:moveTo>
                  <a:lnTo>
                    <a:pt x="3" y="26"/>
                  </a:lnTo>
                  <a:lnTo>
                    <a:pt x="3" y="28"/>
                  </a:lnTo>
                  <a:lnTo>
                    <a:pt x="7" y="28"/>
                  </a:lnTo>
                  <a:lnTo>
                    <a:pt x="7" y="26"/>
                  </a:lnTo>
                  <a:lnTo>
                    <a:pt x="7" y="26"/>
                  </a:lnTo>
                  <a:lnTo>
                    <a:pt x="10" y="21"/>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1" name="Freeform 11"/>
            <p:cNvSpPr>
              <a:spLocks noEditPoints="1"/>
            </p:cNvSpPr>
            <p:nvPr/>
          </p:nvSpPr>
          <p:spPr bwMode="auto">
            <a:xfrm>
              <a:off x="7353983" y="2468869"/>
              <a:ext cx="1046609" cy="1543482"/>
            </a:xfrm>
            <a:custGeom>
              <a:avLst/>
              <a:gdLst>
                <a:gd name="T0" fmla="*/ 87 w 247"/>
                <a:gd name="T1" fmla="*/ 400 h 400"/>
                <a:gd name="T2" fmla="*/ 72 w 247"/>
                <a:gd name="T3" fmla="*/ 379 h 400"/>
                <a:gd name="T4" fmla="*/ 75 w 247"/>
                <a:gd name="T5" fmla="*/ 382 h 400"/>
                <a:gd name="T6" fmla="*/ 98 w 247"/>
                <a:gd name="T7" fmla="*/ 377 h 400"/>
                <a:gd name="T8" fmla="*/ 100 w 247"/>
                <a:gd name="T9" fmla="*/ 377 h 400"/>
                <a:gd name="T10" fmla="*/ 71 w 247"/>
                <a:gd name="T11" fmla="*/ 376 h 400"/>
                <a:gd name="T12" fmla="*/ 72 w 247"/>
                <a:gd name="T13" fmla="*/ 371 h 400"/>
                <a:gd name="T14" fmla="*/ 72 w 247"/>
                <a:gd name="T15" fmla="*/ 371 h 400"/>
                <a:gd name="T16" fmla="*/ 99 w 247"/>
                <a:gd name="T17" fmla="*/ 375 h 400"/>
                <a:gd name="T18" fmla="*/ 116 w 247"/>
                <a:gd name="T19" fmla="*/ 342 h 400"/>
                <a:gd name="T20" fmla="*/ 108 w 247"/>
                <a:gd name="T21" fmla="*/ 362 h 400"/>
                <a:gd name="T22" fmla="*/ 61 w 247"/>
                <a:gd name="T23" fmla="*/ 321 h 400"/>
                <a:gd name="T24" fmla="*/ 63 w 247"/>
                <a:gd name="T25" fmla="*/ 324 h 400"/>
                <a:gd name="T26" fmla="*/ 61 w 247"/>
                <a:gd name="T27" fmla="*/ 319 h 400"/>
                <a:gd name="T28" fmla="*/ 61 w 247"/>
                <a:gd name="T29" fmla="*/ 312 h 400"/>
                <a:gd name="T30" fmla="*/ 62 w 247"/>
                <a:gd name="T31" fmla="*/ 317 h 400"/>
                <a:gd name="T32" fmla="*/ 118 w 247"/>
                <a:gd name="T33" fmla="*/ 338 h 400"/>
                <a:gd name="T34" fmla="*/ 133 w 247"/>
                <a:gd name="T35" fmla="*/ 311 h 400"/>
                <a:gd name="T36" fmla="*/ 60 w 247"/>
                <a:gd name="T37" fmla="*/ 310 h 400"/>
                <a:gd name="T38" fmla="*/ 138 w 247"/>
                <a:gd name="T39" fmla="*/ 299 h 400"/>
                <a:gd name="T40" fmla="*/ 140 w 247"/>
                <a:gd name="T41" fmla="*/ 300 h 400"/>
                <a:gd name="T42" fmla="*/ 58 w 247"/>
                <a:gd name="T43" fmla="*/ 306 h 400"/>
                <a:gd name="T44" fmla="*/ 55 w 247"/>
                <a:gd name="T45" fmla="*/ 292 h 400"/>
                <a:gd name="T46" fmla="*/ 57 w 247"/>
                <a:gd name="T47" fmla="*/ 290 h 400"/>
                <a:gd name="T48" fmla="*/ 148 w 247"/>
                <a:gd name="T49" fmla="*/ 282 h 400"/>
                <a:gd name="T50" fmla="*/ 149 w 247"/>
                <a:gd name="T51" fmla="*/ 284 h 400"/>
                <a:gd name="T52" fmla="*/ 150 w 247"/>
                <a:gd name="T53" fmla="*/ 277 h 400"/>
                <a:gd name="T54" fmla="*/ 155 w 247"/>
                <a:gd name="T55" fmla="*/ 271 h 400"/>
                <a:gd name="T56" fmla="*/ 154 w 247"/>
                <a:gd name="T57" fmla="*/ 270 h 400"/>
                <a:gd name="T58" fmla="*/ 158 w 247"/>
                <a:gd name="T59" fmla="*/ 262 h 400"/>
                <a:gd name="T60" fmla="*/ 159 w 247"/>
                <a:gd name="T61" fmla="*/ 263 h 400"/>
                <a:gd name="T62" fmla="*/ 159 w 247"/>
                <a:gd name="T63" fmla="*/ 260 h 400"/>
                <a:gd name="T64" fmla="*/ 159 w 247"/>
                <a:gd name="T65" fmla="*/ 260 h 400"/>
                <a:gd name="T66" fmla="*/ 161 w 247"/>
                <a:gd name="T67" fmla="*/ 260 h 400"/>
                <a:gd name="T68" fmla="*/ 162 w 247"/>
                <a:gd name="T69" fmla="*/ 253 h 400"/>
                <a:gd name="T70" fmla="*/ 163 w 247"/>
                <a:gd name="T71" fmla="*/ 252 h 400"/>
                <a:gd name="T72" fmla="*/ 175 w 247"/>
                <a:gd name="T73" fmla="*/ 230 h 400"/>
                <a:gd name="T74" fmla="*/ 174 w 247"/>
                <a:gd name="T75" fmla="*/ 235 h 400"/>
                <a:gd name="T76" fmla="*/ 187 w 247"/>
                <a:gd name="T77" fmla="*/ 211 h 400"/>
                <a:gd name="T78" fmla="*/ 178 w 247"/>
                <a:gd name="T79" fmla="*/ 228 h 400"/>
                <a:gd name="T80" fmla="*/ 48 w 247"/>
                <a:gd name="T81" fmla="*/ 258 h 400"/>
                <a:gd name="T82" fmla="*/ 56 w 247"/>
                <a:gd name="T83" fmla="*/ 286 h 400"/>
                <a:gd name="T84" fmla="*/ 40 w 247"/>
                <a:gd name="T85" fmla="*/ 205 h 400"/>
                <a:gd name="T86" fmla="*/ 32 w 247"/>
                <a:gd name="T87" fmla="*/ 174 h 400"/>
                <a:gd name="T88" fmla="*/ 34 w 247"/>
                <a:gd name="T89" fmla="*/ 174 h 400"/>
                <a:gd name="T90" fmla="*/ 186 w 247"/>
                <a:gd name="T91" fmla="*/ 209 h 400"/>
                <a:gd name="T92" fmla="*/ 214 w 247"/>
                <a:gd name="T93" fmla="*/ 154 h 400"/>
                <a:gd name="T94" fmla="*/ 216 w 247"/>
                <a:gd name="T95" fmla="*/ 156 h 400"/>
                <a:gd name="T96" fmla="*/ 215 w 247"/>
                <a:gd name="T97" fmla="*/ 153 h 400"/>
                <a:gd name="T98" fmla="*/ 220 w 247"/>
                <a:gd name="T99" fmla="*/ 143 h 400"/>
                <a:gd name="T100" fmla="*/ 223 w 247"/>
                <a:gd name="T101" fmla="*/ 142 h 400"/>
                <a:gd name="T102" fmla="*/ 2 w 247"/>
                <a:gd name="T103" fmla="*/ 10 h 400"/>
                <a:gd name="T104" fmla="*/ 30 w 247"/>
                <a:gd name="T105" fmla="*/ 162 h 400"/>
                <a:gd name="T106" fmla="*/ 31 w 247"/>
                <a:gd name="T107" fmla="*/ 161 h 400"/>
                <a:gd name="T108" fmla="*/ 8 w 247"/>
                <a:gd name="T109" fmla="*/ 0 h 400"/>
                <a:gd name="T110" fmla="*/ 222 w 247"/>
                <a:gd name="T111" fmla="*/ 139 h 400"/>
                <a:gd name="T112" fmla="*/ 247 w 247"/>
                <a:gd name="T113" fmla="*/ 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 h="400">
                  <a:moveTo>
                    <a:pt x="87" y="397"/>
                  </a:moveTo>
                  <a:cubicBezTo>
                    <a:pt x="86" y="400"/>
                    <a:pt x="86" y="400"/>
                    <a:pt x="86" y="400"/>
                  </a:cubicBezTo>
                  <a:cubicBezTo>
                    <a:pt x="86" y="400"/>
                    <a:pt x="87" y="400"/>
                    <a:pt x="87" y="400"/>
                  </a:cubicBezTo>
                  <a:cubicBezTo>
                    <a:pt x="88" y="398"/>
                    <a:pt x="88" y="398"/>
                    <a:pt x="88" y="398"/>
                  </a:cubicBezTo>
                  <a:cubicBezTo>
                    <a:pt x="87" y="397"/>
                    <a:pt x="87" y="397"/>
                    <a:pt x="87" y="397"/>
                  </a:cubicBezTo>
                  <a:moveTo>
                    <a:pt x="72" y="379"/>
                  </a:moveTo>
                  <a:cubicBezTo>
                    <a:pt x="76" y="399"/>
                    <a:pt x="76" y="399"/>
                    <a:pt x="76" y="399"/>
                  </a:cubicBezTo>
                  <a:cubicBezTo>
                    <a:pt x="77" y="399"/>
                    <a:pt x="77" y="399"/>
                    <a:pt x="78" y="399"/>
                  </a:cubicBezTo>
                  <a:cubicBezTo>
                    <a:pt x="75" y="382"/>
                    <a:pt x="75" y="382"/>
                    <a:pt x="75" y="382"/>
                  </a:cubicBezTo>
                  <a:cubicBezTo>
                    <a:pt x="72" y="379"/>
                    <a:pt x="72" y="379"/>
                    <a:pt x="72" y="379"/>
                  </a:cubicBezTo>
                  <a:moveTo>
                    <a:pt x="100" y="377"/>
                  </a:moveTo>
                  <a:cubicBezTo>
                    <a:pt x="98" y="377"/>
                    <a:pt x="98" y="377"/>
                    <a:pt x="98" y="377"/>
                  </a:cubicBezTo>
                  <a:cubicBezTo>
                    <a:pt x="88" y="395"/>
                    <a:pt x="88" y="395"/>
                    <a:pt x="88" y="395"/>
                  </a:cubicBezTo>
                  <a:cubicBezTo>
                    <a:pt x="89" y="397"/>
                    <a:pt x="89" y="397"/>
                    <a:pt x="89" y="397"/>
                  </a:cubicBezTo>
                  <a:cubicBezTo>
                    <a:pt x="100" y="377"/>
                    <a:pt x="100" y="377"/>
                    <a:pt x="100" y="377"/>
                  </a:cubicBezTo>
                  <a:moveTo>
                    <a:pt x="73" y="374"/>
                  </a:moveTo>
                  <a:cubicBezTo>
                    <a:pt x="71" y="374"/>
                    <a:pt x="71" y="374"/>
                    <a:pt x="71" y="374"/>
                  </a:cubicBezTo>
                  <a:cubicBezTo>
                    <a:pt x="71" y="376"/>
                    <a:pt x="71" y="376"/>
                    <a:pt x="71" y="376"/>
                  </a:cubicBezTo>
                  <a:cubicBezTo>
                    <a:pt x="74" y="379"/>
                    <a:pt x="74" y="379"/>
                    <a:pt x="74" y="379"/>
                  </a:cubicBezTo>
                  <a:cubicBezTo>
                    <a:pt x="73" y="374"/>
                    <a:pt x="73" y="374"/>
                    <a:pt x="73" y="374"/>
                  </a:cubicBezTo>
                  <a:moveTo>
                    <a:pt x="72" y="371"/>
                  </a:moveTo>
                  <a:cubicBezTo>
                    <a:pt x="71" y="372"/>
                    <a:pt x="71" y="372"/>
                    <a:pt x="71" y="372"/>
                  </a:cubicBezTo>
                  <a:cubicBezTo>
                    <a:pt x="72" y="372"/>
                    <a:pt x="72" y="372"/>
                    <a:pt x="72" y="372"/>
                  </a:cubicBezTo>
                  <a:cubicBezTo>
                    <a:pt x="72" y="371"/>
                    <a:pt x="72" y="371"/>
                    <a:pt x="72" y="371"/>
                  </a:cubicBezTo>
                  <a:moveTo>
                    <a:pt x="106" y="365"/>
                  </a:moveTo>
                  <a:cubicBezTo>
                    <a:pt x="103" y="367"/>
                    <a:pt x="103" y="367"/>
                    <a:pt x="103" y="367"/>
                  </a:cubicBezTo>
                  <a:cubicBezTo>
                    <a:pt x="99" y="375"/>
                    <a:pt x="99" y="375"/>
                    <a:pt x="99" y="375"/>
                  </a:cubicBezTo>
                  <a:cubicBezTo>
                    <a:pt x="101" y="375"/>
                    <a:pt x="101" y="375"/>
                    <a:pt x="101" y="375"/>
                  </a:cubicBezTo>
                  <a:cubicBezTo>
                    <a:pt x="106" y="365"/>
                    <a:pt x="106" y="365"/>
                    <a:pt x="106" y="365"/>
                  </a:cubicBezTo>
                  <a:moveTo>
                    <a:pt x="116" y="342"/>
                  </a:moveTo>
                  <a:cubicBezTo>
                    <a:pt x="105" y="363"/>
                    <a:pt x="105" y="363"/>
                    <a:pt x="105" y="363"/>
                  </a:cubicBezTo>
                  <a:cubicBezTo>
                    <a:pt x="105" y="363"/>
                    <a:pt x="105" y="363"/>
                    <a:pt x="105" y="363"/>
                  </a:cubicBezTo>
                  <a:cubicBezTo>
                    <a:pt x="108" y="362"/>
                    <a:pt x="108" y="362"/>
                    <a:pt x="108" y="362"/>
                  </a:cubicBezTo>
                  <a:cubicBezTo>
                    <a:pt x="116" y="347"/>
                    <a:pt x="116" y="347"/>
                    <a:pt x="116" y="347"/>
                  </a:cubicBezTo>
                  <a:cubicBezTo>
                    <a:pt x="116" y="342"/>
                    <a:pt x="116" y="342"/>
                    <a:pt x="116" y="342"/>
                  </a:cubicBezTo>
                  <a:moveTo>
                    <a:pt x="61" y="321"/>
                  </a:moveTo>
                  <a:cubicBezTo>
                    <a:pt x="70" y="370"/>
                    <a:pt x="70" y="370"/>
                    <a:pt x="70" y="370"/>
                  </a:cubicBezTo>
                  <a:cubicBezTo>
                    <a:pt x="72" y="368"/>
                    <a:pt x="72" y="368"/>
                    <a:pt x="72" y="368"/>
                  </a:cubicBezTo>
                  <a:cubicBezTo>
                    <a:pt x="63" y="324"/>
                    <a:pt x="63" y="324"/>
                    <a:pt x="63" y="324"/>
                  </a:cubicBezTo>
                  <a:cubicBezTo>
                    <a:pt x="61" y="321"/>
                    <a:pt x="61" y="321"/>
                    <a:pt x="61" y="321"/>
                  </a:cubicBezTo>
                  <a:moveTo>
                    <a:pt x="62" y="319"/>
                  </a:moveTo>
                  <a:cubicBezTo>
                    <a:pt x="61" y="319"/>
                    <a:pt x="61" y="319"/>
                    <a:pt x="61" y="319"/>
                  </a:cubicBezTo>
                  <a:cubicBezTo>
                    <a:pt x="62" y="320"/>
                    <a:pt x="62" y="320"/>
                    <a:pt x="62" y="320"/>
                  </a:cubicBezTo>
                  <a:cubicBezTo>
                    <a:pt x="62" y="319"/>
                    <a:pt x="62" y="319"/>
                    <a:pt x="62" y="319"/>
                  </a:cubicBezTo>
                  <a:moveTo>
                    <a:pt x="61" y="312"/>
                  </a:moveTo>
                  <a:cubicBezTo>
                    <a:pt x="59" y="313"/>
                    <a:pt x="59" y="313"/>
                    <a:pt x="59" y="313"/>
                  </a:cubicBezTo>
                  <a:cubicBezTo>
                    <a:pt x="60" y="318"/>
                    <a:pt x="60" y="318"/>
                    <a:pt x="60" y="318"/>
                  </a:cubicBezTo>
                  <a:cubicBezTo>
                    <a:pt x="62" y="317"/>
                    <a:pt x="62" y="317"/>
                    <a:pt x="62" y="317"/>
                  </a:cubicBezTo>
                  <a:cubicBezTo>
                    <a:pt x="61" y="312"/>
                    <a:pt x="61" y="312"/>
                    <a:pt x="61" y="312"/>
                  </a:cubicBezTo>
                  <a:moveTo>
                    <a:pt x="133" y="311"/>
                  </a:moveTo>
                  <a:cubicBezTo>
                    <a:pt x="118" y="338"/>
                    <a:pt x="118" y="338"/>
                    <a:pt x="118" y="338"/>
                  </a:cubicBezTo>
                  <a:cubicBezTo>
                    <a:pt x="118" y="343"/>
                    <a:pt x="118" y="343"/>
                    <a:pt x="118" y="343"/>
                  </a:cubicBezTo>
                  <a:cubicBezTo>
                    <a:pt x="134" y="311"/>
                    <a:pt x="134" y="311"/>
                    <a:pt x="134" y="311"/>
                  </a:cubicBezTo>
                  <a:cubicBezTo>
                    <a:pt x="133" y="311"/>
                    <a:pt x="133" y="311"/>
                    <a:pt x="133" y="311"/>
                  </a:cubicBezTo>
                  <a:moveTo>
                    <a:pt x="58" y="308"/>
                  </a:moveTo>
                  <a:cubicBezTo>
                    <a:pt x="59" y="311"/>
                    <a:pt x="59" y="311"/>
                    <a:pt x="59" y="311"/>
                  </a:cubicBezTo>
                  <a:cubicBezTo>
                    <a:pt x="60" y="310"/>
                    <a:pt x="60" y="310"/>
                    <a:pt x="60" y="310"/>
                  </a:cubicBezTo>
                  <a:cubicBezTo>
                    <a:pt x="60" y="308"/>
                    <a:pt x="60" y="308"/>
                    <a:pt x="60" y="308"/>
                  </a:cubicBezTo>
                  <a:cubicBezTo>
                    <a:pt x="58" y="308"/>
                    <a:pt x="58" y="308"/>
                    <a:pt x="58" y="308"/>
                  </a:cubicBezTo>
                  <a:moveTo>
                    <a:pt x="138" y="299"/>
                  </a:moveTo>
                  <a:cubicBezTo>
                    <a:pt x="133" y="309"/>
                    <a:pt x="133" y="309"/>
                    <a:pt x="133" y="309"/>
                  </a:cubicBezTo>
                  <a:cubicBezTo>
                    <a:pt x="135" y="309"/>
                    <a:pt x="135" y="309"/>
                    <a:pt x="135" y="309"/>
                  </a:cubicBezTo>
                  <a:cubicBezTo>
                    <a:pt x="140" y="300"/>
                    <a:pt x="140" y="300"/>
                    <a:pt x="140" y="300"/>
                  </a:cubicBezTo>
                  <a:cubicBezTo>
                    <a:pt x="138" y="299"/>
                    <a:pt x="138" y="299"/>
                    <a:pt x="138" y="299"/>
                  </a:cubicBezTo>
                  <a:moveTo>
                    <a:pt x="55" y="292"/>
                  </a:moveTo>
                  <a:cubicBezTo>
                    <a:pt x="58" y="306"/>
                    <a:pt x="58" y="306"/>
                    <a:pt x="58" y="306"/>
                  </a:cubicBezTo>
                  <a:cubicBezTo>
                    <a:pt x="60" y="306"/>
                    <a:pt x="60" y="306"/>
                    <a:pt x="60" y="306"/>
                  </a:cubicBezTo>
                  <a:cubicBezTo>
                    <a:pt x="57" y="292"/>
                    <a:pt x="57" y="292"/>
                    <a:pt x="57" y="292"/>
                  </a:cubicBezTo>
                  <a:cubicBezTo>
                    <a:pt x="55" y="292"/>
                    <a:pt x="55" y="292"/>
                    <a:pt x="55" y="292"/>
                  </a:cubicBezTo>
                  <a:moveTo>
                    <a:pt x="54" y="288"/>
                  </a:moveTo>
                  <a:cubicBezTo>
                    <a:pt x="55" y="290"/>
                    <a:pt x="55" y="290"/>
                    <a:pt x="55" y="290"/>
                  </a:cubicBezTo>
                  <a:cubicBezTo>
                    <a:pt x="57" y="290"/>
                    <a:pt x="57" y="290"/>
                    <a:pt x="57" y="290"/>
                  </a:cubicBezTo>
                  <a:cubicBezTo>
                    <a:pt x="56" y="288"/>
                    <a:pt x="56" y="288"/>
                    <a:pt x="56" y="288"/>
                  </a:cubicBezTo>
                  <a:cubicBezTo>
                    <a:pt x="54" y="288"/>
                    <a:pt x="54" y="288"/>
                    <a:pt x="54" y="288"/>
                  </a:cubicBezTo>
                  <a:moveTo>
                    <a:pt x="148" y="282"/>
                  </a:moveTo>
                  <a:cubicBezTo>
                    <a:pt x="139" y="298"/>
                    <a:pt x="139" y="298"/>
                    <a:pt x="139" y="298"/>
                  </a:cubicBezTo>
                  <a:cubicBezTo>
                    <a:pt x="141" y="298"/>
                    <a:pt x="141" y="298"/>
                    <a:pt x="141" y="298"/>
                  </a:cubicBezTo>
                  <a:cubicBezTo>
                    <a:pt x="149" y="284"/>
                    <a:pt x="149" y="284"/>
                    <a:pt x="149" y="284"/>
                  </a:cubicBezTo>
                  <a:cubicBezTo>
                    <a:pt x="148" y="282"/>
                    <a:pt x="148" y="282"/>
                    <a:pt x="148" y="282"/>
                  </a:cubicBezTo>
                  <a:moveTo>
                    <a:pt x="155" y="271"/>
                  </a:moveTo>
                  <a:cubicBezTo>
                    <a:pt x="150" y="277"/>
                    <a:pt x="150" y="277"/>
                    <a:pt x="150" y="277"/>
                  </a:cubicBezTo>
                  <a:cubicBezTo>
                    <a:pt x="149" y="279"/>
                    <a:pt x="149" y="279"/>
                    <a:pt x="149" y="279"/>
                  </a:cubicBezTo>
                  <a:cubicBezTo>
                    <a:pt x="150" y="282"/>
                    <a:pt x="150" y="282"/>
                    <a:pt x="150" y="282"/>
                  </a:cubicBezTo>
                  <a:cubicBezTo>
                    <a:pt x="155" y="271"/>
                    <a:pt x="155" y="271"/>
                    <a:pt x="155" y="271"/>
                  </a:cubicBezTo>
                  <a:cubicBezTo>
                    <a:pt x="155" y="271"/>
                    <a:pt x="155" y="271"/>
                    <a:pt x="155" y="271"/>
                  </a:cubicBezTo>
                  <a:moveTo>
                    <a:pt x="155" y="267"/>
                  </a:moveTo>
                  <a:cubicBezTo>
                    <a:pt x="154" y="270"/>
                    <a:pt x="154" y="270"/>
                    <a:pt x="154" y="270"/>
                  </a:cubicBezTo>
                  <a:cubicBezTo>
                    <a:pt x="155" y="268"/>
                    <a:pt x="155" y="268"/>
                    <a:pt x="155" y="268"/>
                  </a:cubicBezTo>
                  <a:cubicBezTo>
                    <a:pt x="155" y="267"/>
                    <a:pt x="155" y="267"/>
                    <a:pt x="155" y="267"/>
                  </a:cubicBezTo>
                  <a:moveTo>
                    <a:pt x="158" y="262"/>
                  </a:moveTo>
                  <a:cubicBezTo>
                    <a:pt x="157" y="264"/>
                    <a:pt x="157" y="264"/>
                    <a:pt x="157" y="264"/>
                  </a:cubicBezTo>
                  <a:cubicBezTo>
                    <a:pt x="157" y="266"/>
                    <a:pt x="157" y="266"/>
                    <a:pt x="157" y="266"/>
                  </a:cubicBezTo>
                  <a:cubicBezTo>
                    <a:pt x="159" y="263"/>
                    <a:pt x="159" y="263"/>
                    <a:pt x="159" y="263"/>
                  </a:cubicBezTo>
                  <a:cubicBezTo>
                    <a:pt x="158" y="262"/>
                    <a:pt x="158" y="262"/>
                    <a:pt x="158" y="262"/>
                  </a:cubicBezTo>
                  <a:moveTo>
                    <a:pt x="159" y="260"/>
                  </a:moveTo>
                  <a:cubicBezTo>
                    <a:pt x="159" y="260"/>
                    <a:pt x="159" y="260"/>
                    <a:pt x="159" y="260"/>
                  </a:cubicBezTo>
                  <a:cubicBezTo>
                    <a:pt x="159" y="261"/>
                    <a:pt x="159" y="261"/>
                    <a:pt x="159" y="261"/>
                  </a:cubicBezTo>
                  <a:cubicBezTo>
                    <a:pt x="159" y="261"/>
                    <a:pt x="159" y="261"/>
                    <a:pt x="159" y="261"/>
                  </a:cubicBezTo>
                  <a:cubicBezTo>
                    <a:pt x="159" y="260"/>
                    <a:pt x="159" y="260"/>
                    <a:pt x="159" y="260"/>
                  </a:cubicBezTo>
                  <a:moveTo>
                    <a:pt x="162" y="253"/>
                  </a:moveTo>
                  <a:cubicBezTo>
                    <a:pt x="161" y="257"/>
                    <a:pt x="161" y="257"/>
                    <a:pt x="161" y="257"/>
                  </a:cubicBezTo>
                  <a:cubicBezTo>
                    <a:pt x="161" y="260"/>
                    <a:pt x="161" y="260"/>
                    <a:pt x="161" y="260"/>
                  </a:cubicBezTo>
                  <a:cubicBezTo>
                    <a:pt x="162" y="259"/>
                    <a:pt x="162" y="259"/>
                    <a:pt x="162" y="259"/>
                  </a:cubicBezTo>
                  <a:cubicBezTo>
                    <a:pt x="164" y="254"/>
                    <a:pt x="164" y="254"/>
                    <a:pt x="164" y="254"/>
                  </a:cubicBezTo>
                  <a:cubicBezTo>
                    <a:pt x="162" y="253"/>
                    <a:pt x="162" y="253"/>
                    <a:pt x="162" y="253"/>
                  </a:cubicBezTo>
                  <a:moveTo>
                    <a:pt x="166" y="250"/>
                  </a:moveTo>
                  <a:cubicBezTo>
                    <a:pt x="166" y="250"/>
                    <a:pt x="165" y="251"/>
                    <a:pt x="164" y="251"/>
                  </a:cubicBezTo>
                  <a:cubicBezTo>
                    <a:pt x="163" y="252"/>
                    <a:pt x="163" y="252"/>
                    <a:pt x="163" y="252"/>
                  </a:cubicBezTo>
                  <a:cubicBezTo>
                    <a:pt x="165" y="253"/>
                    <a:pt x="165" y="253"/>
                    <a:pt x="165" y="253"/>
                  </a:cubicBezTo>
                  <a:cubicBezTo>
                    <a:pt x="166" y="250"/>
                    <a:pt x="166" y="250"/>
                    <a:pt x="166" y="250"/>
                  </a:cubicBezTo>
                  <a:moveTo>
                    <a:pt x="175" y="230"/>
                  </a:moveTo>
                  <a:cubicBezTo>
                    <a:pt x="173" y="234"/>
                    <a:pt x="173" y="234"/>
                    <a:pt x="173" y="234"/>
                  </a:cubicBezTo>
                  <a:cubicBezTo>
                    <a:pt x="173" y="234"/>
                    <a:pt x="173" y="235"/>
                    <a:pt x="173" y="236"/>
                  </a:cubicBezTo>
                  <a:cubicBezTo>
                    <a:pt x="174" y="235"/>
                    <a:pt x="174" y="235"/>
                    <a:pt x="174" y="235"/>
                  </a:cubicBezTo>
                  <a:cubicBezTo>
                    <a:pt x="177" y="230"/>
                    <a:pt x="177" y="230"/>
                    <a:pt x="177" y="230"/>
                  </a:cubicBezTo>
                  <a:cubicBezTo>
                    <a:pt x="175" y="230"/>
                    <a:pt x="175" y="230"/>
                    <a:pt x="175" y="230"/>
                  </a:cubicBezTo>
                  <a:moveTo>
                    <a:pt x="187" y="211"/>
                  </a:moveTo>
                  <a:cubicBezTo>
                    <a:pt x="185" y="211"/>
                    <a:pt x="185" y="211"/>
                    <a:pt x="185" y="211"/>
                  </a:cubicBezTo>
                  <a:cubicBezTo>
                    <a:pt x="176" y="228"/>
                    <a:pt x="176" y="228"/>
                    <a:pt x="176" y="228"/>
                  </a:cubicBezTo>
                  <a:cubicBezTo>
                    <a:pt x="178" y="228"/>
                    <a:pt x="178" y="228"/>
                    <a:pt x="178" y="228"/>
                  </a:cubicBezTo>
                  <a:cubicBezTo>
                    <a:pt x="187" y="211"/>
                    <a:pt x="187" y="211"/>
                    <a:pt x="187" y="211"/>
                  </a:cubicBezTo>
                  <a:moveTo>
                    <a:pt x="38" y="204"/>
                  </a:moveTo>
                  <a:cubicBezTo>
                    <a:pt x="48" y="258"/>
                    <a:pt x="48" y="258"/>
                    <a:pt x="48" y="258"/>
                  </a:cubicBezTo>
                  <a:cubicBezTo>
                    <a:pt x="49" y="260"/>
                    <a:pt x="49" y="260"/>
                    <a:pt x="49" y="260"/>
                  </a:cubicBezTo>
                  <a:cubicBezTo>
                    <a:pt x="54" y="286"/>
                    <a:pt x="54" y="286"/>
                    <a:pt x="54" y="286"/>
                  </a:cubicBezTo>
                  <a:cubicBezTo>
                    <a:pt x="56" y="286"/>
                    <a:pt x="56" y="286"/>
                    <a:pt x="56" y="286"/>
                  </a:cubicBezTo>
                  <a:cubicBezTo>
                    <a:pt x="51" y="260"/>
                    <a:pt x="51" y="260"/>
                    <a:pt x="51" y="260"/>
                  </a:cubicBezTo>
                  <a:cubicBezTo>
                    <a:pt x="50" y="258"/>
                    <a:pt x="50" y="258"/>
                    <a:pt x="50" y="258"/>
                  </a:cubicBezTo>
                  <a:cubicBezTo>
                    <a:pt x="40" y="205"/>
                    <a:pt x="40" y="205"/>
                    <a:pt x="40" y="205"/>
                  </a:cubicBezTo>
                  <a:cubicBezTo>
                    <a:pt x="38" y="204"/>
                    <a:pt x="38" y="204"/>
                    <a:pt x="38" y="204"/>
                  </a:cubicBezTo>
                  <a:moveTo>
                    <a:pt x="34" y="174"/>
                  </a:moveTo>
                  <a:cubicBezTo>
                    <a:pt x="32" y="174"/>
                    <a:pt x="32" y="174"/>
                    <a:pt x="32" y="174"/>
                  </a:cubicBezTo>
                  <a:cubicBezTo>
                    <a:pt x="37" y="202"/>
                    <a:pt x="37" y="202"/>
                    <a:pt x="37" y="202"/>
                  </a:cubicBezTo>
                  <a:cubicBezTo>
                    <a:pt x="39" y="202"/>
                    <a:pt x="39" y="202"/>
                    <a:pt x="39" y="202"/>
                  </a:cubicBezTo>
                  <a:cubicBezTo>
                    <a:pt x="34" y="174"/>
                    <a:pt x="34" y="174"/>
                    <a:pt x="34" y="174"/>
                  </a:cubicBezTo>
                  <a:moveTo>
                    <a:pt x="214" y="159"/>
                  </a:moveTo>
                  <a:cubicBezTo>
                    <a:pt x="212" y="159"/>
                    <a:pt x="212" y="159"/>
                    <a:pt x="212" y="159"/>
                  </a:cubicBezTo>
                  <a:cubicBezTo>
                    <a:pt x="186" y="209"/>
                    <a:pt x="186" y="209"/>
                    <a:pt x="186" y="209"/>
                  </a:cubicBezTo>
                  <a:cubicBezTo>
                    <a:pt x="188" y="209"/>
                    <a:pt x="188" y="209"/>
                    <a:pt x="188" y="209"/>
                  </a:cubicBezTo>
                  <a:cubicBezTo>
                    <a:pt x="214" y="159"/>
                    <a:pt x="214" y="159"/>
                    <a:pt x="214" y="159"/>
                  </a:cubicBezTo>
                  <a:moveTo>
                    <a:pt x="214" y="154"/>
                  </a:moveTo>
                  <a:cubicBezTo>
                    <a:pt x="213" y="157"/>
                    <a:pt x="213" y="157"/>
                    <a:pt x="213" y="157"/>
                  </a:cubicBezTo>
                  <a:cubicBezTo>
                    <a:pt x="215" y="157"/>
                    <a:pt x="215" y="157"/>
                    <a:pt x="215" y="157"/>
                  </a:cubicBezTo>
                  <a:cubicBezTo>
                    <a:pt x="216" y="156"/>
                    <a:pt x="216" y="156"/>
                    <a:pt x="216" y="156"/>
                  </a:cubicBezTo>
                  <a:cubicBezTo>
                    <a:pt x="214" y="154"/>
                    <a:pt x="214" y="154"/>
                    <a:pt x="214" y="154"/>
                  </a:cubicBezTo>
                  <a:moveTo>
                    <a:pt x="220" y="143"/>
                  </a:moveTo>
                  <a:cubicBezTo>
                    <a:pt x="215" y="153"/>
                    <a:pt x="215" y="153"/>
                    <a:pt x="215" y="153"/>
                  </a:cubicBezTo>
                  <a:cubicBezTo>
                    <a:pt x="217" y="154"/>
                    <a:pt x="217" y="154"/>
                    <a:pt x="217" y="154"/>
                  </a:cubicBezTo>
                  <a:cubicBezTo>
                    <a:pt x="222" y="144"/>
                    <a:pt x="222" y="144"/>
                    <a:pt x="222" y="144"/>
                  </a:cubicBezTo>
                  <a:cubicBezTo>
                    <a:pt x="220" y="143"/>
                    <a:pt x="220" y="143"/>
                    <a:pt x="220" y="143"/>
                  </a:cubicBezTo>
                  <a:moveTo>
                    <a:pt x="221" y="141"/>
                  </a:moveTo>
                  <a:cubicBezTo>
                    <a:pt x="221" y="141"/>
                    <a:pt x="221" y="141"/>
                    <a:pt x="221" y="141"/>
                  </a:cubicBezTo>
                  <a:cubicBezTo>
                    <a:pt x="223" y="142"/>
                    <a:pt x="223" y="142"/>
                    <a:pt x="223" y="142"/>
                  </a:cubicBezTo>
                  <a:cubicBezTo>
                    <a:pt x="223" y="142"/>
                    <a:pt x="223" y="142"/>
                    <a:pt x="223" y="142"/>
                  </a:cubicBezTo>
                  <a:cubicBezTo>
                    <a:pt x="221" y="141"/>
                    <a:pt x="221" y="141"/>
                    <a:pt x="221" y="141"/>
                  </a:cubicBezTo>
                  <a:moveTo>
                    <a:pt x="2" y="10"/>
                  </a:moveTo>
                  <a:cubicBezTo>
                    <a:pt x="1" y="11"/>
                    <a:pt x="1" y="11"/>
                    <a:pt x="0" y="11"/>
                  </a:cubicBezTo>
                  <a:cubicBezTo>
                    <a:pt x="29" y="160"/>
                    <a:pt x="29" y="160"/>
                    <a:pt x="29" y="160"/>
                  </a:cubicBezTo>
                  <a:cubicBezTo>
                    <a:pt x="30" y="162"/>
                    <a:pt x="30" y="162"/>
                    <a:pt x="30" y="162"/>
                  </a:cubicBezTo>
                  <a:cubicBezTo>
                    <a:pt x="32" y="172"/>
                    <a:pt x="32" y="172"/>
                    <a:pt x="32" y="172"/>
                  </a:cubicBezTo>
                  <a:cubicBezTo>
                    <a:pt x="33" y="172"/>
                    <a:pt x="33" y="172"/>
                    <a:pt x="33" y="172"/>
                  </a:cubicBezTo>
                  <a:cubicBezTo>
                    <a:pt x="31" y="161"/>
                    <a:pt x="31" y="161"/>
                    <a:pt x="31" y="161"/>
                  </a:cubicBezTo>
                  <a:cubicBezTo>
                    <a:pt x="31" y="159"/>
                    <a:pt x="31" y="159"/>
                    <a:pt x="31" y="159"/>
                  </a:cubicBezTo>
                  <a:cubicBezTo>
                    <a:pt x="2" y="10"/>
                    <a:pt x="2" y="10"/>
                    <a:pt x="2" y="10"/>
                  </a:cubicBezTo>
                  <a:moveTo>
                    <a:pt x="8" y="0"/>
                  </a:moveTo>
                  <a:cubicBezTo>
                    <a:pt x="8" y="1"/>
                    <a:pt x="7" y="2"/>
                    <a:pt x="7" y="2"/>
                  </a:cubicBezTo>
                  <a:cubicBezTo>
                    <a:pt x="244" y="97"/>
                    <a:pt x="244" y="97"/>
                    <a:pt x="244" y="97"/>
                  </a:cubicBezTo>
                  <a:cubicBezTo>
                    <a:pt x="222" y="139"/>
                    <a:pt x="222" y="139"/>
                    <a:pt x="222" y="139"/>
                  </a:cubicBezTo>
                  <a:cubicBezTo>
                    <a:pt x="224" y="140"/>
                    <a:pt x="224" y="140"/>
                    <a:pt x="224" y="140"/>
                  </a:cubicBezTo>
                  <a:cubicBezTo>
                    <a:pt x="246" y="98"/>
                    <a:pt x="246" y="98"/>
                    <a:pt x="246" y="98"/>
                  </a:cubicBezTo>
                  <a:cubicBezTo>
                    <a:pt x="247" y="96"/>
                    <a:pt x="247" y="96"/>
                    <a:pt x="247" y="96"/>
                  </a:cubicBezTo>
                  <a:cubicBezTo>
                    <a:pt x="245" y="95"/>
                    <a:pt x="245" y="95"/>
                    <a:pt x="245" y="95"/>
                  </a:cubicBezTo>
                  <a:cubicBezTo>
                    <a:pt x="8" y="0"/>
                    <a:pt x="8" y="0"/>
                    <a:pt x="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2" name="Freeform 12"/>
            <p:cNvSpPr>
              <a:spLocks noEditPoints="1"/>
            </p:cNvSpPr>
            <p:nvPr/>
          </p:nvSpPr>
          <p:spPr bwMode="auto">
            <a:xfrm>
              <a:off x="9915938" y="2668920"/>
              <a:ext cx="814030" cy="1236087"/>
            </a:xfrm>
            <a:custGeom>
              <a:avLst/>
              <a:gdLst>
                <a:gd name="T0" fmla="*/ 192 w 192"/>
                <a:gd name="T1" fmla="*/ 319 h 320"/>
                <a:gd name="T2" fmla="*/ 188 w 192"/>
                <a:gd name="T3" fmla="*/ 299 h 320"/>
                <a:gd name="T4" fmla="*/ 183 w 192"/>
                <a:gd name="T5" fmla="*/ 304 h 320"/>
                <a:gd name="T6" fmla="*/ 190 w 192"/>
                <a:gd name="T7" fmla="*/ 299 h 320"/>
                <a:gd name="T8" fmla="*/ 178 w 192"/>
                <a:gd name="T9" fmla="*/ 298 h 320"/>
                <a:gd name="T10" fmla="*/ 180 w 192"/>
                <a:gd name="T11" fmla="*/ 296 h 320"/>
                <a:gd name="T12" fmla="*/ 177 w 192"/>
                <a:gd name="T13" fmla="*/ 296 h 320"/>
                <a:gd name="T14" fmla="*/ 188 w 192"/>
                <a:gd name="T15" fmla="*/ 285 h 320"/>
                <a:gd name="T16" fmla="*/ 190 w 192"/>
                <a:gd name="T17" fmla="*/ 295 h 320"/>
                <a:gd name="T18" fmla="*/ 188 w 192"/>
                <a:gd name="T19" fmla="*/ 285 h 320"/>
                <a:gd name="T20" fmla="*/ 177 w 192"/>
                <a:gd name="T21" fmla="*/ 291 h 320"/>
                <a:gd name="T22" fmla="*/ 188 w 192"/>
                <a:gd name="T23" fmla="*/ 270 h 320"/>
                <a:gd name="T24" fmla="*/ 188 w 192"/>
                <a:gd name="T25" fmla="*/ 283 h 320"/>
                <a:gd name="T26" fmla="*/ 162 w 192"/>
                <a:gd name="T27" fmla="*/ 267 h 320"/>
                <a:gd name="T28" fmla="*/ 165 w 192"/>
                <a:gd name="T29" fmla="*/ 272 h 320"/>
                <a:gd name="T30" fmla="*/ 185 w 192"/>
                <a:gd name="T31" fmla="*/ 254 h 320"/>
                <a:gd name="T32" fmla="*/ 187 w 192"/>
                <a:gd name="T33" fmla="*/ 254 h 320"/>
                <a:gd name="T34" fmla="*/ 148 w 192"/>
                <a:gd name="T35" fmla="*/ 248 h 320"/>
                <a:gd name="T36" fmla="*/ 150 w 192"/>
                <a:gd name="T37" fmla="*/ 248 h 320"/>
                <a:gd name="T38" fmla="*/ 147 w 192"/>
                <a:gd name="T39" fmla="*/ 246 h 320"/>
                <a:gd name="T40" fmla="*/ 144 w 192"/>
                <a:gd name="T41" fmla="*/ 238 h 320"/>
                <a:gd name="T42" fmla="*/ 142 w 192"/>
                <a:gd name="T43" fmla="*/ 236 h 320"/>
                <a:gd name="T44" fmla="*/ 112 w 192"/>
                <a:gd name="T45" fmla="*/ 188 h 320"/>
                <a:gd name="T46" fmla="*/ 139 w 192"/>
                <a:gd name="T47" fmla="*/ 230 h 320"/>
                <a:gd name="T48" fmla="*/ 106 w 192"/>
                <a:gd name="T49" fmla="*/ 175 h 320"/>
                <a:gd name="T50" fmla="*/ 112 w 192"/>
                <a:gd name="T51" fmla="*/ 184 h 320"/>
                <a:gd name="T52" fmla="*/ 185 w 192"/>
                <a:gd name="T53" fmla="*/ 253 h 320"/>
                <a:gd name="T54" fmla="*/ 178 w 192"/>
                <a:gd name="T55" fmla="*/ 168 h 320"/>
                <a:gd name="T56" fmla="*/ 105 w 192"/>
                <a:gd name="T57" fmla="*/ 176 h 320"/>
                <a:gd name="T58" fmla="*/ 90 w 192"/>
                <a:gd name="T59" fmla="*/ 148 h 320"/>
                <a:gd name="T60" fmla="*/ 92 w 192"/>
                <a:gd name="T61" fmla="*/ 152 h 320"/>
                <a:gd name="T62" fmla="*/ 82 w 192"/>
                <a:gd name="T63" fmla="*/ 138 h 320"/>
                <a:gd name="T64" fmla="*/ 83 w 192"/>
                <a:gd name="T65" fmla="*/ 137 h 320"/>
                <a:gd name="T66" fmla="*/ 81 w 192"/>
                <a:gd name="T67" fmla="*/ 136 h 320"/>
                <a:gd name="T68" fmla="*/ 75 w 192"/>
                <a:gd name="T69" fmla="*/ 124 h 320"/>
                <a:gd name="T70" fmla="*/ 77 w 192"/>
                <a:gd name="T71" fmla="*/ 127 h 320"/>
                <a:gd name="T72" fmla="*/ 52 w 192"/>
                <a:gd name="T73" fmla="*/ 87 h 320"/>
                <a:gd name="T74" fmla="*/ 74 w 192"/>
                <a:gd name="T75" fmla="*/ 121 h 320"/>
                <a:gd name="T76" fmla="*/ 50 w 192"/>
                <a:gd name="T77" fmla="*/ 85 h 320"/>
                <a:gd name="T78" fmla="*/ 51 w 192"/>
                <a:gd name="T79" fmla="*/ 84 h 320"/>
                <a:gd name="T80" fmla="*/ 178 w 192"/>
                <a:gd name="T81" fmla="*/ 165 h 320"/>
                <a:gd name="T82" fmla="*/ 168 w 192"/>
                <a:gd name="T83" fmla="*/ 41 h 320"/>
                <a:gd name="T84" fmla="*/ 170 w 192"/>
                <a:gd name="T85" fmla="*/ 41 h 320"/>
                <a:gd name="T86" fmla="*/ 49 w 192"/>
                <a:gd name="T87" fmla="*/ 83 h 320"/>
                <a:gd name="T88" fmla="*/ 13 w 192"/>
                <a:gd name="T89" fmla="*/ 24 h 320"/>
                <a:gd name="T90" fmla="*/ 168 w 192"/>
                <a:gd name="T91" fmla="*/ 39 h 320"/>
                <a:gd name="T92" fmla="*/ 153 w 192"/>
                <a:gd name="T93" fmla="*/ 0 h 320"/>
                <a:gd name="T94" fmla="*/ 2 w 192"/>
                <a:gd name="T95" fmla="*/ 6 h 320"/>
                <a:gd name="T96" fmla="*/ 3 w 192"/>
                <a:gd name="T97" fmla="*/ 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320">
                  <a:moveTo>
                    <a:pt x="190" y="317"/>
                  </a:moveTo>
                  <a:cubicBezTo>
                    <a:pt x="192" y="320"/>
                    <a:pt x="192" y="320"/>
                    <a:pt x="192" y="320"/>
                  </a:cubicBezTo>
                  <a:cubicBezTo>
                    <a:pt x="192" y="319"/>
                    <a:pt x="192" y="319"/>
                    <a:pt x="192" y="319"/>
                  </a:cubicBezTo>
                  <a:cubicBezTo>
                    <a:pt x="190" y="317"/>
                    <a:pt x="190" y="317"/>
                    <a:pt x="190" y="317"/>
                  </a:cubicBezTo>
                  <a:moveTo>
                    <a:pt x="189" y="298"/>
                  </a:moveTo>
                  <a:cubicBezTo>
                    <a:pt x="188" y="299"/>
                    <a:pt x="188" y="299"/>
                    <a:pt x="188" y="299"/>
                  </a:cubicBezTo>
                  <a:cubicBezTo>
                    <a:pt x="190" y="313"/>
                    <a:pt x="190" y="313"/>
                    <a:pt x="190" y="313"/>
                  </a:cubicBezTo>
                  <a:cubicBezTo>
                    <a:pt x="184" y="303"/>
                    <a:pt x="184" y="303"/>
                    <a:pt x="184" y="303"/>
                  </a:cubicBezTo>
                  <a:cubicBezTo>
                    <a:pt x="183" y="304"/>
                    <a:pt x="183" y="304"/>
                    <a:pt x="183" y="304"/>
                  </a:cubicBezTo>
                  <a:cubicBezTo>
                    <a:pt x="192" y="316"/>
                    <a:pt x="192" y="316"/>
                    <a:pt x="192" y="316"/>
                  </a:cubicBezTo>
                  <a:cubicBezTo>
                    <a:pt x="191" y="313"/>
                    <a:pt x="191" y="313"/>
                    <a:pt x="191" y="313"/>
                  </a:cubicBezTo>
                  <a:cubicBezTo>
                    <a:pt x="190" y="299"/>
                    <a:pt x="190" y="299"/>
                    <a:pt x="190" y="299"/>
                  </a:cubicBezTo>
                  <a:cubicBezTo>
                    <a:pt x="189" y="298"/>
                    <a:pt x="189" y="298"/>
                    <a:pt x="189" y="298"/>
                  </a:cubicBezTo>
                  <a:moveTo>
                    <a:pt x="180" y="296"/>
                  </a:moveTo>
                  <a:cubicBezTo>
                    <a:pt x="178" y="298"/>
                    <a:pt x="178" y="298"/>
                    <a:pt x="178" y="298"/>
                  </a:cubicBezTo>
                  <a:cubicBezTo>
                    <a:pt x="182" y="303"/>
                    <a:pt x="182" y="303"/>
                    <a:pt x="182" y="303"/>
                  </a:cubicBezTo>
                  <a:cubicBezTo>
                    <a:pt x="183" y="302"/>
                    <a:pt x="183" y="302"/>
                    <a:pt x="183" y="302"/>
                  </a:cubicBezTo>
                  <a:cubicBezTo>
                    <a:pt x="180" y="296"/>
                    <a:pt x="180" y="296"/>
                    <a:pt x="180" y="296"/>
                  </a:cubicBezTo>
                  <a:moveTo>
                    <a:pt x="178" y="293"/>
                  </a:moveTo>
                  <a:cubicBezTo>
                    <a:pt x="177" y="295"/>
                    <a:pt x="177" y="295"/>
                    <a:pt x="177" y="295"/>
                  </a:cubicBezTo>
                  <a:cubicBezTo>
                    <a:pt x="177" y="296"/>
                    <a:pt x="177" y="296"/>
                    <a:pt x="177" y="296"/>
                  </a:cubicBezTo>
                  <a:cubicBezTo>
                    <a:pt x="179" y="295"/>
                    <a:pt x="179" y="295"/>
                    <a:pt x="179" y="295"/>
                  </a:cubicBezTo>
                  <a:cubicBezTo>
                    <a:pt x="178" y="293"/>
                    <a:pt x="178" y="293"/>
                    <a:pt x="178" y="293"/>
                  </a:cubicBezTo>
                  <a:moveTo>
                    <a:pt x="188" y="285"/>
                  </a:moveTo>
                  <a:cubicBezTo>
                    <a:pt x="187" y="286"/>
                    <a:pt x="187" y="286"/>
                    <a:pt x="187" y="286"/>
                  </a:cubicBezTo>
                  <a:cubicBezTo>
                    <a:pt x="188" y="293"/>
                    <a:pt x="188" y="293"/>
                    <a:pt x="188" y="293"/>
                  </a:cubicBezTo>
                  <a:cubicBezTo>
                    <a:pt x="190" y="295"/>
                    <a:pt x="190" y="295"/>
                    <a:pt x="190" y="295"/>
                  </a:cubicBezTo>
                  <a:cubicBezTo>
                    <a:pt x="190" y="295"/>
                    <a:pt x="190" y="295"/>
                    <a:pt x="190" y="295"/>
                  </a:cubicBezTo>
                  <a:cubicBezTo>
                    <a:pt x="189" y="285"/>
                    <a:pt x="189" y="285"/>
                    <a:pt x="189" y="285"/>
                  </a:cubicBezTo>
                  <a:cubicBezTo>
                    <a:pt x="188" y="285"/>
                    <a:pt x="188" y="285"/>
                    <a:pt x="188" y="285"/>
                  </a:cubicBezTo>
                  <a:moveTo>
                    <a:pt x="164" y="273"/>
                  </a:moveTo>
                  <a:cubicBezTo>
                    <a:pt x="176" y="293"/>
                    <a:pt x="176" y="293"/>
                    <a:pt x="176" y="293"/>
                  </a:cubicBezTo>
                  <a:cubicBezTo>
                    <a:pt x="177" y="291"/>
                    <a:pt x="177" y="291"/>
                    <a:pt x="177" y="291"/>
                  </a:cubicBezTo>
                  <a:cubicBezTo>
                    <a:pt x="166" y="275"/>
                    <a:pt x="166" y="275"/>
                    <a:pt x="166" y="275"/>
                  </a:cubicBezTo>
                  <a:cubicBezTo>
                    <a:pt x="164" y="273"/>
                    <a:pt x="164" y="273"/>
                    <a:pt x="164" y="273"/>
                  </a:cubicBezTo>
                  <a:moveTo>
                    <a:pt x="188" y="270"/>
                  </a:moveTo>
                  <a:cubicBezTo>
                    <a:pt x="186" y="273"/>
                    <a:pt x="186" y="273"/>
                    <a:pt x="186" y="273"/>
                  </a:cubicBezTo>
                  <a:cubicBezTo>
                    <a:pt x="187" y="282"/>
                    <a:pt x="187" y="282"/>
                    <a:pt x="187" y="282"/>
                  </a:cubicBezTo>
                  <a:cubicBezTo>
                    <a:pt x="188" y="283"/>
                    <a:pt x="188" y="283"/>
                    <a:pt x="188" y="283"/>
                  </a:cubicBezTo>
                  <a:cubicBezTo>
                    <a:pt x="189" y="281"/>
                    <a:pt x="189" y="281"/>
                    <a:pt x="189" y="281"/>
                  </a:cubicBezTo>
                  <a:cubicBezTo>
                    <a:pt x="188" y="270"/>
                    <a:pt x="188" y="270"/>
                    <a:pt x="188" y="270"/>
                  </a:cubicBezTo>
                  <a:moveTo>
                    <a:pt x="162" y="267"/>
                  </a:moveTo>
                  <a:cubicBezTo>
                    <a:pt x="160" y="268"/>
                    <a:pt x="160" y="268"/>
                    <a:pt x="160" y="268"/>
                  </a:cubicBezTo>
                  <a:cubicBezTo>
                    <a:pt x="162" y="270"/>
                    <a:pt x="162" y="270"/>
                    <a:pt x="162" y="270"/>
                  </a:cubicBezTo>
                  <a:cubicBezTo>
                    <a:pt x="165" y="272"/>
                    <a:pt x="165" y="272"/>
                    <a:pt x="165" y="272"/>
                  </a:cubicBezTo>
                  <a:cubicBezTo>
                    <a:pt x="162" y="267"/>
                    <a:pt x="162" y="267"/>
                    <a:pt x="162" y="267"/>
                  </a:cubicBezTo>
                  <a:moveTo>
                    <a:pt x="187" y="254"/>
                  </a:moveTo>
                  <a:cubicBezTo>
                    <a:pt x="185" y="254"/>
                    <a:pt x="185" y="254"/>
                    <a:pt x="185" y="254"/>
                  </a:cubicBezTo>
                  <a:cubicBezTo>
                    <a:pt x="186" y="269"/>
                    <a:pt x="186" y="269"/>
                    <a:pt x="186" y="269"/>
                  </a:cubicBezTo>
                  <a:cubicBezTo>
                    <a:pt x="188" y="266"/>
                    <a:pt x="188" y="266"/>
                    <a:pt x="188" y="266"/>
                  </a:cubicBezTo>
                  <a:cubicBezTo>
                    <a:pt x="187" y="254"/>
                    <a:pt x="187" y="254"/>
                    <a:pt x="187" y="254"/>
                  </a:cubicBezTo>
                  <a:moveTo>
                    <a:pt x="150" y="248"/>
                  </a:moveTo>
                  <a:cubicBezTo>
                    <a:pt x="150" y="248"/>
                    <a:pt x="150" y="248"/>
                    <a:pt x="150" y="248"/>
                  </a:cubicBezTo>
                  <a:cubicBezTo>
                    <a:pt x="148" y="248"/>
                    <a:pt x="148" y="248"/>
                    <a:pt x="148" y="248"/>
                  </a:cubicBezTo>
                  <a:cubicBezTo>
                    <a:pt x="159" y="266"/>
                    <a:pt x="159" y="266"/>
                    <a:pt x="159" y="266"/>
                  </a:cubicBezTo>
                  <a:cubicBezTo>
                    <a:pt x="161" y="266"/>
                    <a:pt x="161" y="266"/>
                    <a:pt x="161" y="266"/>
                  </a:cubicBezTo>
                  <a:cubicBezTo>
                    <a:pt x="150" y="248"/>
                    <a:pt x="150" y="248"/>
                    <a:pt x="150" y="248"/>
                  </a:cubicBezTo>
                  <a:moveTo>
                    <a:pt x="144" y="238"/>
                  </a:moveTo>
                  <a:cubicBezTo>
                    <a:pt x="143" y="240"/>
                    <a:pt x="143" y="240"/>
                    <a:pt x="143" y="240"/>
                  </a:cubicBezTo>
                  <a:cubicBezTo>
                    <a:pt x="147" y="246"/>
                    <a:pt x="147" y="246"/>
                    <a:pt x="147" y="246"/>
                  </a:cubicBezTo>
                  <a:cubicBezTo>
                    <a:pt x="149" y="246"/>
                    <a:pt x="149" y="246"/>
                    <a:pt x="149" y="246"/>
                  </a:cubicBezTo>
                  <a:cubicBezTo>
                    <a:pt x="148" y="245"/>
                    <a:pt x="148" y="245"/>
                    <a:pt x="148" y="245"/>
                  </a:cubicBezTo>
                  <a:cubicBezTo>
                    <a:pt x="144" y="238"/>
                    <a:pt x="144" y="238"/>
                    <a:pt x="144" y="238"/>
                  </a:cubicBezTo>
                  <a:moveTo>
                    <a:pt x="139" y="232"/>
                  </a:moveTo>
                  <a:cubicBezTo>
                    <a:pt x="142" y="237"/>
                    <a:pt x="142" y="237"/>
                    <a:pt x="142" y="237"/>
                  </a:cubicBezTo>
                  <a:cubicBezTo>
                    <a:pt x="142" y="236"/>
                    <a:pt x="142" y="236"/>
                    <a:pt x="142" y="236"/>
                  </a:cubicBezTo>
                  <a:cubicBezTo>
                    <a:pt x="139" y="232"/>
                    <a:pt x="139" y="232"/>
                    <a:pt x="139" y="232"/>
                  </a:cubicBezTo>
                  <a:moveTo>
                    <a:pt x="113" y="186"/>
                  </a:moveTo>
                  <a:cubicBezTo>
                    <a:pt x="112" y="188"/>
                    <a:pt x="112" y="188"/>
                    <a:pt x="112" y="188"/>
                  </a:cubicBezTo>
                  <a:cubicBezTo>
                    <a:pt x="137" y="229"/>
                    <a:pt x="137" y="229"/>
                    <a:pt x="137" y="229"/>
                  </a:cubicBezTo>
                  <a:cubicBezTo>
                    <a:pt x="138" y="228"/>
                    <a:pt x="138" y="228"/>
                    <a:pt x="138" y="228"/>
                  </a:cubicBezTo>
                  <a:cubicBezTo>
                    <a:pt x="139" y="230"/>
                    <a:pt x="139" y="230"/>
                    <a:pt x="139" y="230"/>
                  </a:cubicBezTo>
                  <a:cubicBezTo>
                    <a:pt x="140" y="231"/>
                    <a:pt x="140" y="231"/>
                    <a:pt x="140" y="231"/>
                  </a:cubicBezTo>
                  <a:cubicBezTo>
                    <a:pt x="113" y="186"/>
                    <a:pt x="113" y="186"/>
                    <a:pt x="113" y="186"/>
                  </a:cubicBezTo>
                  <a:moveTo>
                    <a:pt x="106" y="175"/>
                  </a:moveTo>
                  <a:cubicBezTo>
                    <a:pt x="107" y="179"/>
                    <a:pt x="107" y="179"/>
                    <a:pt x="107" y="179"/>
                  </a:cubicBezTo>
                  <a:cubicBezTo>
                    <a:pt x="111" y="186"/>
                    <a:pt x="111" y="186"/>
                    <a:pt x="111" y="186"/>
                  </a:cubicBezTo>
                  <a:cubicBezTo>
                    <a:pt x="112" y="184"/>
                    <a:pt x="112" y="184"/>
                    <a:pt x="112" y="184"/>
                  </a:cubicBezTo>
                  <a:cubicBezTo>
                    <a:pt x="106" y="175"/>
                    <a:pt x="106" y="175"/>
                    <a:pt x="106" y="175"/>
                  </a:cubicBezTo>
                  <a:moveTo>
                    <a:pt x="178" y="168"/>
                  </a:moveTo>
                  <a:cubicBezTo>
                    <a:pt x="185" y="253"/>
                    <a:pt x="185" y="253"/>
                    <a:pt x="185" y="253"/>
                  </a:cubicBezTo>
                  <a:cubicBezTo>
                    <a:pt x="187" y="252"/>
                    <a:pt x="187" y="252"/>
                    <a:pt x="187" y="252"/>
                  </a:cubicBezTo>
                  <a:cubicBezTo>
                    <a:pt x="180" y="170"/>
                    <a:pt x="180" y="170"/>
                    <a:pt x="180" y="170"/>
                  </a:cubicBezTo>
                  <a:cubicBezTo>
                    <a:pt x="178" y="168"/>
                    <a:pt x="178" y="168"/>
                    <a:pt x="178" y="168"/>
                  </a:cubicBezTo>
                  <a:moveTo>
                    <a:pt x="93" y="154"/>
                  </a:moveTo>
                  <a:cubicBezTo>
                    <a:pt x="92" y="155"/>
                    <a:pt x="92" y="155"/>
                    <a:pt x="92" y="155"/>
                  </a:cubicBezTo>
                  <a:cubicBezTo>
                    <a:pt x="105" y="176"/>
                    <a:pt x="105" y="176"/>
                    <a:pt x="105" y="176"/>
                  </a:cubicBezTo>
                  <a:cubicBezTo>
                    <a:pt x="104" y="172"/>
                    <a:pt x="104" y="172"/>
                    <a:pt x="104" y="172"/>
                  </a:cubicBezTo>
                  <a:cubicBezTo>
                    <a:pt x="93" y="154"/>
                    <a:pt x="93" y="154"/>
                    <a:pt x="93" y="154"/>
                  </a:cubicBezTo>
                  <a:moveTo>
                    <a:pt x="90" y="148"/>
                  </a:moveTo>
                  <a:cubicBezTo>
                    <a:pt x="88" y="149"/>
                    <a:pt x="88" y="149"/>
                    <a:pt x="88" y="149"/>
                  </a:cubicBezTo>
                  <a:cubicBezTo>
                    <a:pt x="91" y="153"/>
                    <a:pt x="91" y="153"/>
                    <a:pt x="91" y="153"/>
                  </a:cubicBezTo>
                  <a:cubicBezTo>
                    <a:pt x="92" y="152"/>
                    <a:pt x="92" y="152"/>
                    <a:pt x="92" y="152"/>
                  </a:cubicBezTo>
                  <a:cubicBezTo>
                    <a:pt x="90" y="148"/>
                    <a:pt x="90" y="148"/>
                    <a:pt x="90" y="148"/>
                  </a:cubicBezTo>
                  <a:moveTo>
                    <a:pt x="83" y="137"/>
                  </a:moveTo>
                  <a:cubicBezTo>
                    <a:pt x="82" y="138"/>
                    <a:pt x="82" y="138"/>
                    <a:pt x="82" y="138"/>
                  </a:cubicBezTo>
                  <a:cubicBezTo>
                    <a:pt x="87" y="147"/>
                    <a:pt x="87" y="147"/>
                    <a:pt x="87" y="147"/>
                  </a:cubicBezTo>
                  <a:cubicBezTo>
                    <a:pt x="89" y="146"/>
                    <a:pt x="89" y="146"/>
                    <a:pt x="89" y="146"/>
                  </a:cubicBezTo>
                  <a:cubicBezTo>
                    <a:pt x="83" y="137"/>
                    <a:pt x="83" y="137"/>
                    <a:pt x="83" y="137"/>
                  </a:cubicBezTo>
                  <a:moveTo>
                    <a:pt x="78" y="128"/>
                  </a:moveTo>
                  <a:cubicBezTo>
                    <a:pt x="76" y="129"/>
                    <a:pt x="76" y="129"/>
                    <a:pt x="76" y="129"/>
                  </a:cubicBezTo>
                  <a:cubicBezTo>
                    <a:pt x="81" y="136"/>
                    <a:pt x="81" y="136"/>
                    <a:pt x="81" y="136"/>
                  </a:cubicBezTo>
                  <a:cubicBezTo>
                    <a:pt x="82" y="135"/>
                    <a:pt x="82" y="135"/>
                    <a:pt x="82" y="135"/>
                  </a:cubicBezTo>
                  <a:cubicBezTo>
                    <a:pt x="78" y="128"/>
                    <a:pt x="78" y="128"/>
                    <a:pt x="78" y="128"/>
                  </a:cubicBezTo>
                  <a:moveTo>
                    <a:pt x="75" y="124"/>
                  </a:moveTo>
                  <a:cubicBezTo>
                    <a:pt x="75" y="126"/>
                    <a:pt x="75" y="126"/>
                    <a:pt x="75" y="126"/>
                  </a:cubicBezTo>
                  <a:cubicBezTo>
                    <a:pt x="75" y="127"/>
                    <a:pt x="75" y="127"/>
                    <a:pt x="75" y="127"/>
                  </a:cubicBezTo>
                  <a:cubicBezTo>
                    <a:pt x="77" y="127"/>
                    <a:pt x="77" y="127"/>
                    <a:pt x="77" y="127"/>
                  </a:cubicBezTo>
                  <a:cubicBezTo>
                    <a:pt x="75" y="124"/>
                    <a:pt x="75" y="124"/>
                    <a:pt x="75" y="124"/>
                  </a:cubicBezTo>
                  <a:moveTo>
                    <a:pt x="53" y="86"/>
                  </a:moveTo>
                  <a:cubicBezTo>
                    <a:pt x="52" y="87"/>
                    <a:pt x="52" y="87"/>
                    <a:pt x="52" y="87"/>
                  </a:cubicBezTo>
                  <a:cubicBezTo>
                    <a:pt x="52" y="88"/>
                    <a:pt x="52" y="88"/>
                    <a:pt x="52" y="88"/>
                  </a:cubicBezTo>
                  <a:cubicBezTo>
                    <a:pt x="73" y="124"/>
                    <a:pt x="73" y="124"/>
                    <a:pt x="73" y="124"/>
                  </a:cubicBezTo>
                  <a:cubicBezTo>
                    <a:pt x="74" y="121"/>
                    <a:pt x="74" y="121"/>
                    <a:pt x="74" y="121"/>
                  </a:cubicBezTo>
                  <a:cubicBezTo>
                    <a:pt x="53" y="86"/>
                    <a:pt x="53" y="86"/>
                    <a:pt x="53" y="86"/>
                  </a:cubicBezTo>
                  <a:moveTo>
                    <a:pt x="51" y="84"/>
                  </a:moveTo>
                  <a:cubicBezTo>
                    <a:pt x="50" y="85"/>
                    <a:pt x="50" y="85"/>
                    <a:pt x="50" y="85"/>
                  </a:cubicBezTo>
                  <a:cubicBezTo>
                    <a:pt x="50" y="86"/>
                    <a:pt x="50" y="86"/>
                    <a:pt x="50" y="86"/>
                  </a:cubicBezTo>
                  <a:cubicBezTo>
                    <a:pt x="50" y="86"/>
                    <a:pt x="50" y="86"/>
                    <a:pt x="50" y="86"/>
                  </a:cubicBezTo>
                  <a:cubicBezTo>
                    <a:pt x="51" y="84"/>
                    <a:pt x="51" y="84"/>
                    <a:pt x="51" y="84"/>
                  </a:cubicBezTo>
                  <a:moveTo>
                    <a:pt x="174" y="83"/>
                  </a:moveTo>
                  <a:cubicBezTo>
                    <a:pt x="172" y="90"/>
                    <a:pt x="172" y="90"/>
                    <a:pt x="172" y="90"/>
                  </a:cubicBezTo>
                  <a:cubicBezTo>
                    <a:pt x="178" y="165"/>
                    <a:pt x="178" y="165"/>
                    <a:pt x="178" y="165"/>
                  </a:cubicBezTo>
                  <a:cubicBezTo>
                    <a:pt x="180" y="167"/>
                    <a:pt x="180" y="167"/>
                    <a:pt x="180" y="167"/>
                  </a:cubicBezTo>
                  <a:cubicBezTo>
                    <a:pt x="174" y="83"/>
                    <a:pt x="174" y="83"/>
                    <a:pt x="174" y="83"/>
                  </a:cubicBezTo>
                  <a:moveTo>
                    <a:pt x="168" y="41"/>
                  </a:moveTo>
                  <a:cubicBezTo>
                    <a:pt x="172" y="83"/>
                    <a:pt x="172" y="83"/>
                    <a:pt x="172" y="83"/>
                  </a:cubicBezTo>
                  <a:cubicBezTo>
                    <a:pt x="173" y="76"/>
                    <a:pt x="173" y="76"/>
                    <a:pt x="173" y="76"/>
                  </a:cubicBezTo>
                  <a:cubicBezTo>
                    <a:pt x="170" y="41"/>
                    <a:pt x="170" y="41"/>
                    <a:pt x="170" y="41"/>
                  </a:cubicBezTo>
                  <a:cubicBezTo>
                    <a:pt x="168" y="41"/>
                    <a:pt x="168" y="41"/>
                    <a:pt x="168" y="41"/>
                  </a:cubicBezTo>
                  <a:moveTo>
                    <a:pt x="13" y="24"/>
                  </a:moveTo>
                  <a:cubicBezTo>
                    <a:pt x="49" y="83"/>
                    <a:pt x="49" y="83"/>
                    <a:pt x="49" y="83"/>
                  </a:cubicBezTo>
                  <a:cubicBezTo>
                    <a:pt x="50" y="82"/>
                    <a:pt x="50" y="82"/>
                    <a:pt x="50" y="82"/>
                  </a:cubicBezTo>
                  <a:cubicBezTo>
                    <a:pt x="17" y="28"/>
                    <a:pt x="17" y="28"/>
                    <a:pt x="17" y="28"/>
                  </a:cubicBezTo>
                  <a:cubicBezTo>
                    <a:pt x="13" y="24"/>
                    <a:pt x="13" y="24"/>
                    <a:pt x="13" y="24"/>
                  </a:cubicBezTo>
                  <a:moveTo>
                    <a:pt x="168" y="15"/>
                  </a:moveTo>
                  <a:cubicBezTo>
                    <a:pt x="168" y="15"/>
                    <a:pt x="167" y="15"/>
                    <a:pt x="166" y="15"/>
                  </a:cubicBezTo>
                  <a:cubicBezTo>
                    <a:pt x="168" y="39"/>
                    <a:pt x="168" y="39"/>
                    <a:pt x="168" y="39"/>
                  </a:cubicBezTo>
                  <a:cubicBezTo>
                    <a:pt x="170" y="39"/>
                    <a:pt x="170" y="39"/>
                    <a:pt x="170" y="39"/>
                  </a:cubicBezTo>
                  <a:cubicBezTo>
                    <a:pt x="168" y="15"/>
                    <a:pt x="168" y="15"/>
                    <a:pt x="168" y="15"/>
                  </a:cubicBezTo>
                  <a:moveTo>
                    <a:pt x="153" y="0"/>
                  </a:moveTo>
                  <a:cubicBezTo>
                    <a:pt x="3" y="3"/>
                    <a:pt x="3" y="3"/>
                    <a:pt x="3" y="3"/>
                  </a:cubicBezTo>
                  <a:cubicBezTo>
                    <a:pt x="0" y="3"/>
                    <a:pt x="0" y="3"/>
                    <a:pt x="0" y="3"/>
                  </a:cubicBezTo>
                  <a:cubicBezTo>
                    <a:pt x="2" y="6"/>
                    <a:pt x="2" y="6"/>
                    <a:pt x="2" y="6"/>
                  </a:cubicBezTo>
                  <a:cubicBezTo>
                    <a:pt x="10" y="19"/>
                    <a:pt x="10" y="19"/>
                    <a:pt x="10" y="19"/>
                  </a:cubicBezTo>
                  <a:cubicBezTo>
                    <a:pt x="14" y="23"/>
                    <a:pt x="14" y="23"/>
                    <a:pt x="14" y="23"/>
                  </a:cubicBezTo>
                  <a:cubicBezTo>
                    <a:pt x="3" y="5"/>
                    <a:pt x="3" y="5"/>
                    <a:pt x="3" y="5"/>
                  </a:cubicBezTo>
                  <a:cubicBezTo>
                    <a:pt x="153" y="2"/>
                    <a:pt x="153" y="2"/>
                    <a:pt x="153" y="2"/>
                  </a:cubicBezTo>
                  <a:cubicBezTo>
                    <a:pt x="153" y="1"/>
                    <a:pt x="153" y="0"/>
                    <a:pt x="15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3" name="Freeform 13"/>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close/>
                  <a:moveTo>
                    <a:pt x="47" y="430"/>
                  </a:moveTo>
                  <a:lnTo>
                    <a:pt x="31" y="463"/>
                  </a:lnTo>
                  <a:lnTo>
                    <a:pt x="33" y="466"/>
                  </a:lnTo>
                  <a:lnTo>
                    <a:pt x="52" y="435"/>
                  </a:lnTo>
                  <a:lnTo>
                    <a:pt x="47" y="430"/>
                  </a:lnTo>
                  <a:close/>
                  <a:moveTo>
                    <a:pt x="57" y="413"/>
                  </a:moveTo>
                  <a:lnTo>
                    <a:pt x="50" y="425"/>
                  </a:lnTo>
                  <a:lnTo>
                    <a:pt x="52" y="430"/>
                  </a:lnTo>
                  <a:lnTo>
                    <a:pt x="57" y="420"/>
                  </a:lnTo>
                  <a:lnTo>
                    <a:pt x="57" y="413"/>
                  </a:lnTo>
                  <a:close/>
                  <a:moveTo>
                    <a:pt x="71" y="385"/>
                  </a:moveTo>
                  <a:lnTo>
                    <a:pt x="59" y="409"/>
                  </a:lnTo>
                  <a:lnTo>
                    <a:pt x="62" y="416"/>
                  </a:lnTo>
                  <a:lnTo>
                    <a:pt x="73" y="390"/>
                  </a:lnTo>
                  <a:lnTo>
                    <a:pt x="71" y="385"/>
                  </a:lnTo>
                  <a:close/>
                  <a:moveTo>
                    <a:pt x="9" y="375"/>
                  </a:moveTo>
                  <a:lnTo>
                    <a:pt x="9" y="385"/>
                  </a:lnTo>
                  <a:lnTo>
                    <a:pt x="9" y="390"/>
                  </a:lnTo>
                  <a:lnTo>
                    <a:pt x="14" y="449"/>
                  </a:lnTo>
                  <a:lnTo>
                    <a:pt x="19" y="451"/>
                  </a:lnTo>
                  <a:lnTo>
                    <a:pt x="14" y="387"/>
                  </a:lnTo>
                  <a:lnTo>
                    <a:pt x="14" y="382"/>
                  </a:lnTo>
                  <a:lnTo>
                    <a:pt x="14" y="380"/>
                  </a:lnTo>
                  <a:lnTo>
                    <a:pt x="9" y="375"/>
                  </a:lnTo>
                  <a:close/>
                  <a:moveTo>
                    <a:pt x="12" y="363"/>
                  </a:moveTo>
                  <a:lnTo>
                    <a:pt x="9" y="363"/>
                  </a:lnTo>
                  <a:lnTo>
                    <a:pt x="9" y="366"/>
                  </a:lnTo>
                  <a:lnTo>
                    <a:pt x="14" y="373"/>
                  </a:lnTo>
                  <a:lnTo>
                    <a:pt x="12" y="363"/>
                  </a:lnTo>
                  <a:close/>
                  <a:moveTo>
                    <a:pt x="90" y="359"/>
                  </a:moveTo>
                  <a:lnTo>
                    <a:pt x="85" y="359"/>
                  </a:lnTo>
                  <a:lnTo>
                    <a:pt x="73" y="380"/>
                  </a:lnTo>
                  <a:lnTo>
                    <a:pt x="76" y="385"/>
                  </a:lnTo>
                  <a:lnTo>
                    <a:pt x="90" y="359"/>
                  </a:lnTo>
                  <a:close/>
                  <a:moveTo>
                    <a:pt x="92" y="344"/>
                  </a:moveTo>
                  <a:lnTo>
                    <a:pt x="92" y="344"/>
                  </a:lnTo>
                  <a:lnTo>
                    <a:pt x="88" y="352"/>
                  </a:lnTo>
                  <a:lnTo>
                    <a:pt x="88" y="354"/>
                  </a:lnTo>
                  <a:lnTo>
                    <a:pt x="92" y="354"/>
                  </a:lnTo>
                  <a:lnTo>
                    <a:pt x="95" y="349"/>
                  </a:lnTo>
                  <a:lnTo>
                    <a:pt x="97" y="347"/>
                  </a:lnTo>
                  <a:lnTo>
                    <a:pt x="92" y="344"/>
                  </a:lnTo>
                  <a:close/>
                  <a:moveTo>
                    <a:pt x="7" y="337"/>
                  </a:moveTo>
                  <a:lnTo>
                    <a:pt x="7" y="349"/>
                  </a:lnTo>
                  <a:lnTo>
                    <a:pt x="7" y="356"/>
                  </a:lnTo>
                  <a:lnTo>
                    <a:pt x="9" y="359"/>
                  </a:lnTo>
                  <a:lnTo>
                    <a:pt x="12" y="359"/>
                  </a:lnTo>
                  <a:lnTo>
                    <a:pt x="12" y="352"/>
                  </a:lnTo>
                  <a:lnTo>
                    <a:pt x="12" y="344"/>
                  </a:lnTo>
                  <a:lnTo>
                    <a:pt x="12" y="337"/>
                  </a:lnTo>
                  <a:lnTo>
                    <a:pt x="7" y="337"/>
                  </a:lnTo>
                  <a:close/>
                  <a:moveTo>
                    <a:pt x="114" y="304"/>
                  </a:moveTo>
                  <a:lnTo>
                    <a:pt x="95" y="342"/>
                  </a:lnTo>
                  <a:lnTo>
                    <a:pt x="99" y="342"/>
                  </a:lnTo>
                  <a:lnTo>
                    <a:pt x="116" y="307"/>
                  </a:lnTo>
                  <a:lnTo>
                    <a:pt x="114" y="304"/>
                  </a:lnTo>
                  <a:close/>
                  <a:moveTo>
                    <a:pt x="116" y="297"/>
                  </a:moveTo>
                  <a:lnTo>
                    <a:pt x="114" y="302"/>
                  </a:lnTo>
                  <a:lnTo>
                    <a:pt x="118" y="302"/>
                  </a:lnTo>
                  <a:lnTo>
                    <a:pt x="121" y="297"/>
                  </a:lnTo>
                  <a:lnTo>
                    <a:pt x="116" y="297"/>
                  </a:lnTo>
                  <a:close/>
                  <a:moveTo>
                    <a:pt x="5" y="283"/>
                  </a:moveTo>
                  <a:lnTo>
                    <a:pt x="7" y="333"/>
                  </a:lnTo>
                  <a:lnTo>
                    <a:pt x="12" y="335"/>
                  </a:lnTo>
                  <a:lnTo>
                    <a:pt x="7" y="285"/>
                  </a:lnTo>
                  <a:lnTo>
                    <a:pt x="5" y="283"/>
                  </a:lnTo>
                  <a:close/>
                  <a:moveTo>
                    <a:pt x="135" y="259"/>
                  </a:moveTo>
                  <a:lnTo>
                    <a:pt x="118" y="292"/>
                  </a:lnTo>
                  <a:lnTo>
                    <a:pt x="123" y="292"/>
                  </a:lnTo>
                  <a:lnTo>
                    <a:pt x="140" y="261"/>
                  </a:lnTo>
                  <a:lnTo>
                    <a:pt x="135" y="259"/>
                  </a:lnTo>
                  <a:close/>
                  <a:moveTo>
                    <a:pt x="7" y="254"/>
                  </a:moveTo>
                  <a:lnTo>
                    <a:pt x="2" y="254"/>
                  </a:lnTo>
                  <a:lnTo>
                    <a:pt x="5" y="278"/>
                  </a:lnTo>
                  <a:lnTo>
                    <a:pt x="7" y="280"/>
                  </a:lnTo>
                  <a:lnTo>
                    <a:pt x="7" y="254"/>
                  </a:lnTo>
                  <a:close/>
                  <a:moveTo>
                    <a:pt x="0" y="233"/>
                  </a:moveTo>
                  <a:lnTo>
                    <a:pt x="2" y="250"/>
                  </a:lnTo>
                  <a:lnTo>
                    <a:pt x="7" y="250"/>
                  </a:lnTo>
                  <a:lnTo>
                    <a:pt x="5" y="233"/>
                  </a:lnTo>
                  <a:lnTo>
                    <a:pt x="0" y="233"/>
                  </a:lnTo>
                  <a:close/>
                  <a:moveTo>
                    <a:pt x="154" y="233"/>
                  </a:moveTo>
                  <a:lnTo>
                    <a:pt x="149" y="233"/>
                  </a:lnTo>
                  <a:lnTo>
                    <a:pt x="137" y="257"/>
                  </a:lnTo>
                  <a:lnTo>
                    <a:pt x="142" y="257"/>
                  </a:lnTo>
                  <a:lnTo>
                    <a:pt x="154" y="233"/>
                  </a:lnTo>
                  <a:close/>
                  <a:moveTo>
                    <a:pt x="5" y="216"/>
                  </a:moveTo>
                  <a:lnTo>
                    <a:pt x="0" y="216"/>
                  </a:lnTo>
                  <a:lnTo>
                    <a:pt x="0" y="228"/>
                  </a:lnTo>
                  <a:lnTo>
                    <a:pt x="5" y="228"/>
                  </a:lnTo>
                  <a:lnTo>
                    <a:pt x="5" y="216"/>
                  </a:lnTo>
                  <a:close/>
                  <a:moveTo>
                    <a:pt x="168" y="207"/>
                  </a:moveTo>
                  <a:lnTo>
                    <a:pt x="163" y="207"/>
                  </a:lnTo>
                  <a:lnTo>
                    <a:pt x="151" y="228"/>
                  </a:lnTo>
                  <a:lnTo>
                    <a:pt x="156" y="228"/>
                  </a:lnTo>
                  <a:lnTo>
                    <a:pt x="168" y="207"/>
                  </a:lnTo>
                  <a:close/>
                  <a:moveTo>
                    <a:pt x="166" y="202"/>
                  </a:moveTo>
                  <a:lnTo>
                    <a:pt x="166" y="202"/>
                  </a:lnTo>
                  <a:lnTo>
                    <a:pt x="166" y="202"/>
                  </a:lnTo>
                  <a:lnTo>
                    <a:pt x="166" y="202"/>
                  </a:lnTo>
                  <a:close/>
                  <a:moveTo>
                    <a:pt x="2" y="202"/>
                  </a:moveTo>
                  <a:lnTo>
                    <a:pt x="0" y="202"/>
                  </a:lnTo>
                  <a:lnTo>
                    <a:pt x="0" y="204"/>
                  </a:lnTo>
                  <a:lnTo>
                    <a:pt x="0" y="207"/>
                  </a:lnTo>
                  <a:lnTo>
                    <a:pt x="0" y="212"/>
                  </a:lnTo>
                  <a:lnTo>
                    <a:pt x="5" y="212"/>
                  </a:lnTo>
                  <a:lnTo>
                    <a:pt x="5" y="207"/>
                  </a:lnTo>
                  <a:lnTo>
                    <a:pt x="5" y="207"/>
                  </a:lnTo>
                  <a:lnTo>
                    <a:pt x="2" y="202"/>
                  </a:lnTo>
                  <a:close/>
                  <a:moveTo>
                    <a:pt x="218" y="48"/>
                  </a:moveTo>
                  <a:lnTo>
                    <a:pt x="208" y="50"/>
                  </a:lnTo>
                  <a:lnTo>
                    <a:pt x="7" y="200"/>
                  </a:lnTo>
                  <a:lnTo>
                    <a:pt x="7" y="202"/>
                  </a:lnTo>
                  <a:lnTo>
                    <a:pt x="218" y="48"/>
                  </a:lnTo>
                  <a:close/>
                  <a:moveTo>
                    <a:pt x="251" y="45"/>
                  </a:moveTo>
                  <a:lnTo>
                    <a:pt x="246" y="48"/>
                  </a:lnTo>
                  <a:lnTo>
                    <a:pt x="230" y="81"/>
                  </a:lnTo>
                  <a:lnTo>
                    <a:pt x="220" y="98"/>
                  </a:lnTo>
                  <a:lnTo>
                    <a:pt x="168" y="197"/>
                  </a:lnTo>
                  <a:lnTo>
                    <a:pt x="170" y="197"/>
                  </a:lnTo>
                  <a:lnTo>
                    <a:pt x="173" y="197"/>
                  </a:lnTo>
                  <a:lnTo>
                    <a:pt x="232" y="83"/>
                  </a:lnTo>
                  <a:lnTo>
                    <a:pt x="241" y="64"/>
                  </a:lnTo>
                  <a:lnTo>
                    <a:pt x="251" y="45"/>
                  </a:lnTo>
                  <a:close/>
                  <a:moveTo>
                    <a:pt x="263" y="14"/>
                  </a:moveTo>
                  <a:lnTo>
                    <a:pt x="263" y="14"/>
                  </a:lnTo>
                  <a:lnTo>
                    <a:pt x="263" y="14"/>
                  </a:lnTo>
                  <a:close/>
                  <a:moveTo>
                    <a:pt x="275" y="0"/>
                  </a:moveTo>
                  <a:lnTo>
                    <a:pt x="260" y="12"/>
                  </a:lnTo>
                  <a:lnTo>
                    <a:pt x="215" y="45"/>
                  </a:lnTo>
                  <a:lnTo>
                    <a:pt x="222" y="43"/>
                  </a:lnTo>
                  <a:lnTo>
                    <a:pt x="263" y="14"/>
                  </a:lnTo>
                  <a:lnTo>
                    <a:pt x="249" y="43"/>
                  </a:lnTo>
                  <a:lnTo>
                    <a:pt x="253" y="43"/>
                  </a:lnTo>
                  <a:lnTo>
                    <a:pt x="265" y="17"/>
                  </a:lnTo>
                  <a:lnTo>
                    <a:pt x="27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4" name="Freeform 14"/>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moveTo>
                    <a:pt x="47" y="430"/>
                  </a:moveTo>
                  <a:lnTo>
                    <a:pt x="31" y="463"/>
                  </a:lnTo>
                  <a:lnTo>
                    <a:pt x="33" y="466"/>
                  </a:lnTo>
                  <a:lnTo>
                    <a:pt x="52" y="435"/>
                  </a:lnTo>
                  <a:lnTo>
                    <a:pt x="47" y="430"/>
                  </a:lnTo>
                  <a:moveTo>
                    <a:pt x="57" y="413"/>
                  </a:moveTo>
                  <a:lnTo>
                    <a:pt x="50" y="425"/>
                  </a:lnTo>
                  <a:lnTo>
                    <a:pt x="52" y="430"/>
                  </a:lnTo>
                  <a:lnTo>
                    <a:pt x="57" y="420"/>
                  </a:lnTo>
                  <a:lnTo>
                    <a:pt x="57" y="413"/>
                  </a:lnTo>
                  <a:moveTo>
                    <a:pt x="71" y="385"/>
                  </a:moveTo>
                  <a:lnTo>
                    <a:pt x="59" y="409"/>
                  </a:lnTo>
                  <a:lnTo>
                    <a:pt x="62" y="416"/>
                  </a:lnTo>
                  <a:lnTo>
                    <a:pt x="73" y="390"/>
                  </a:lnTo>
                  <a:lnTo>
                    <a:pt x="71" y="385"/>
                  </a:lnTo>
                  <a:moveTo>
                    <a:pt x="9" y="375"/>
                  </a:moveTo>
                  <a:lnTo>
                    <a:pt x="9" y="385"/>
                  </a:lnTo>
                  <a:lnTo>
                    <a:pt x="9" y="390"/>
                  </a:lnTo>
                  <a:lnTo>
                    <a:pt x="14" y="449"/>
                  </a:lnTo>
                  <a:lnTo>
                    <a:pt x="19" y="451"/>
                  </a:lnTo>
                  <a:lnTo>
                    <a:pt x="14" y="387"/>
                  </a:lnTo>
                  <a:lnTo>
                    <a:pt x="14" y="382"/>
                  </a:lnTo>
                  <a:lnTo>
                    <a:pt x="14" y="380"/>
                  </a:lnTo>
                  <a:lnTo>
                    <a:pt x="9" y="375"/>
                  </a:lnTo>
                  <a:moveTo>
                    <a:pt x="12" y="363"/>
                  </a:moveTo>
                  <a:lnTo>
                    <a:pt x="9" y="363"/>
                  </a:lnTo>
                  <a:lnTo>
                    <a:pt x="9" y="366"/>
                  </a:lnTo>
                  <a:lnTo>
                    <a:pt x="14" y="373"/>
                  </a:lnTo>
                  <a:lnTo>
                    <a:pt x="12" y="363"/>
                  </a:lnTo>
                  <a:moveTo>
                    <a:pt x="90" y="359"/>
                  </a:moveTo>
                  <a:lnTo>
                    <a:pt x="85" y="359"/>
                  </a:lnTo>
                  <a:lnTo>
                    <a:pt x="73" y="380"/>
                  </a:lnTo>
                  <a:lnTo>
                    <a:pt x="76" y="385"/>
                  </a:lnTo>
                  <a:lnTo>
                    <a:pt x="90" y="359"/>
                  </a:lnTo>
                  <a:moveTo>
                    <a:pt x="92" y="344"/>
                  </a:moveTo>
                  <a:lnTo>
                    <a:pt x="92" y="344"/>
                  </a:lnTo>
                  <a:lnTo>
                    <a:pt x="88" y="352"/>
                  </a:lnTo>
                  <a:lnTo>
                    <a:pt x="88" y="354"/>
                  </a:lnTo>
                  <a:lnTo>
                    <a:pt x="92" y="354"/>
                  </a:lnTo>
                  <a:lnTo>
                    <a:pt x="95" y="349"/>
                  </a:lnTo>
                  <a:lnTo>
                    <a:pt x="97" y="347"/>
                  </a:lnTo>
                  <a:lnTo>
                    <a:pt x="92" y="344"/>
                  </a:lnTo>
                  <a:moveTo>
                    <a:pt x="7" y="337"/>
                  </a:moveTo>
                  <a:lnTo>
                    <a:pt x="7" y="349"/>
                  </a:lnTo>
                  <a:lnTo>
                    <a:pt x="7" y="356"/>
                  </a:lnTo>
                  <a:lnTo>
                    <a:pt x="9" y="359"/>
                  </a:lnTo>
                  <a:lnTo>
                    <a:pt x="12" y="359"/>
                  </a:lnTo>
                  <a:lnTo>
                    <a:pt x="12" y="352"/>
                  </a:lnTo>
                  <a:lnTo>
                    <a:pt x="12" y="344"/>
                  </a:lnTo>
                  <a:lnTo>
                    <a:pt x="12" y="337"/>
                  </a:lnTo>
                  <a:lnTo>
                    <a:pt x="7" y="337"/>
                  </a:lnTo>
                  <a:moveTo>
                    <a:pt x="114" y="304"/>
                  </a:moveTo>
                  <a:lnTo>
                    <a:pt x="95" y="342"/>
                  </a:lnTo>
                  <a:lnTo>
                    <a:pt x="99" y="342"/>
                  </a:lnTo>
                  <a:lnTo>
                    <a:pt x="116" y="307"/>
                  </a:lnTo>
                  <a:lnTo>
                    <a:pt x="114" y="304"/>
                  </a:lnTo>
                  <a:moveTo>
                    <a:pt x="116" y="297"/>
                  </a:moveTo>
                  <a:lnTo>
                    <a:pt x="114" y="302"/>
                  </a:lnTo>
                  <a:lnTo>
                    <a:pt x="118" y="302"/>
                  </a:lnTo>
                  <a:lnTo>
                    <a:pt x="121" y="297"/>
                  </a:lnTo>
                  <a:lnTo>
                    <a:pt x="116" y="297"/>
                  </a:lnTo>
                  <a:moveTo>
                    <a:pt x="5" y="283"/>
                  </a:moveTo>
                  <a:lnTo>
                    <a:pt x="7" y="333"/>
                  </a:lnTo>
                  <a:lnTo>
                    <a:pt x="12" y="335"/>
                  </a:lnTo>
                  <a:lnTo>
                    <a:pt x="7" y="285"/>
                  </a:lnTo>
                  <a:lnTo>
                    <a:pt x="5" y="283"/>
                  </a:lnTo>
                  <a:moveTo>
                    <a:pt x="135" y="259"/>
                  </a:moveTo>
                  <a:lnTo>
                    <a:pt x="118" y="292"/>
                  </a:lnTo>
                  <a:lnTo>
                    <a:pt x="123" y="292"/>
                  </a:lnTo>
                  <a:lnTo>
                    <a:pt x="140" y="261"/>
                  </a:lnTo>
                  <a:lnTo>
                    <a:pt x="135" y="259"/>
                  </a:lnTo>
                  <a:moveTo>
                    <a:pt x="7" y="254"/>
                  </a:moveTo>
                  <a:lnTo>
                    <a:pt x="2" y="254"/>
                  </a:lnTo>
                  <a:lnTo>
                    <a:pt x="5" y="278"/>
                  </a:lnTo>
                  <a:lnTo>
                    <a:pt x="7" y="280"/>
                  </a:lnTo>
                  <a:lnTo>
                    <a:pt x="7" y="254"/>
                  </a:lnTo>
                  <a:moveTo>
                    <a:pt x="0" y="233"/>
                  </a:moveTo>
                  <a:lnTo>
                    <a:pt x="2" y="250"/>
                  </a:lnTo>
                  <a:lnTo>
                    <a:pt x="7" y="250"/>
                  </a:lnTo>
                  <a:lnTo>
                    <a:pt x="5" y="233"/>
                  </a:lnTo>
                  <a:lnTo>
                    <a:pt x="0" y="233"/>
                  </a:lnTo>
                  <a:moveTo>
                    <a:pt x="154" y="233"/>
                  </a:moveTo>
                  <a:lnTo>
                    <a:pt x="149" y="233"/>
                  </a:lnTo>
                  <a:lnTo>
                    <a:pt x="137" y="257"/>
                  </a:lnTo>
                  <a:lnTo>
                    <a:pt x="142" y="257"/>
                  </a:lnTo>
                  <a:lnTo>
                    <a:pt x="154" y="233"/>
                  </a:lnTo>
                  <a:moveTo>
                    <a:pt x="5" y="216"/>
                  </a:moveTo>
                  <a:lnTo>
                    <a:pt x="0" y="216"/>
                  </a:lnTo>
                  <a:lnTo>
                    <a:pt x="0" y="228"/>
                  </a:lnTo>
                  <a:lnTo>
                    <a:pt x="5" y="228"/>
                  </a:lnTo>
                  <a:lnTo>
                    <a:pt x="5" y="216"/>
                  </a:lnTo>
                  <a:moveTo>
                    <a:pt x="168" y="207"/>
                  </a:moveTo>
                  <a:lnTo>
                    <a:pt x="163" y="207"/>
                  </a:lnTo>
                  <a:lnTo>
                    <a:pt x="151" y="228"/>
                  </a:lnTo>
                  <a:lnTo>
                    <a:pt x="156" y="228"/>
                  </a:lnTo>
                  <a:lnTo>
                    <a:pt x="168" y="207"/>
                  </a:lnTo>
                  <a:moveTo>
                    <a:pt x="166" y="202"/>
                  </a:moveTo>
                  <a:lnTo>
                    <a:pt x="166" y="202"/>
                  </a:lnTo>
                  <a:lnTo>
                    <a:pt x="166" y="202"/>
                  </a:lnTo>
                  <a:lnTo>
                    <a:pt x="166" y="202"/>
                  </a:lnTo>
                  <a:moveTo>
                    <a:pt x="2" y="202"/>
                  </a:moveTo>
                  <a:lnTo>
                    <a:pt x="0" y="202"/>
                  </a:lnTo>
                  <a:lnTo>
                    <a:pt x="0" y="204"/>
                  </a:lnTo>
                  <a:lnTo>
                    <a:pt x="0" y="207"/>
                  </a:lnTo>
                  <a:lnTo>
                    <a:pt x="0" y="212"/>
                  </a:lnTo>
                  <a:lnTo>
                    <a:pt x="5" y="212"/>
                  </a:lnTo>
                  <a:lnTo>
                    <a:pt x="5" y="207"/>
                  </a:lnTo>
                  <a:lnTo>
                    <a:pt x="5" y="207"/>
                  </a:lnTo>
                  <a:lnTo>
                    <a:pt x="2" y="202"/>
                  </a:lnTo>
                  <a:moveTo>
                    <a:pt x="218" y="48"/>
                  </a:moveTo>
                  <a:lnTo>
                    <a:pt x="208" y="50"/>
                  </a:lnTo>
                  <a:lnTo>
                    <a:pt x="7" y="200"/>
                  </a:lnTo>
                  <a:lnTo>
                    <a:pt x="7" y="202"/>
                  </a:lnTo>
                  <a:lnTo>
                    <a:pt x="218" y="48"/>
                  </a:lnTo>
                  <a:moveTo>
                    <a:pt x="251" y="45"/>
                  </a:moveTo>
                  <a:lnTo>
                    <a:pt x="246" y="48"/>
                  </a:lnTo>
                  <a:lnTo>
                    <a:pt x="230" y="81"/>
                  </a:lnTo>
                  <a:lnTo>
                    <a:pt x="220" y="98"/>
                  </a:lnTo>
                  <a:lnTo>
                    <a:pt x="168" y="197"/>
                  </a:lnTo>
                  <a:lnTo>
                    <a:pt x="170" y="197"/>
                  </a:lnTo>
                  <a:lnTo>
                    <a:pt x="173" y="197"/>
                  </a:lnTo>
                  <a:lnTo>
                    <a:pt x="232" y="83"/>
                  </a:lnTo>
                  <a:lnTo>
                    <a:pt x="241" y="64"/>
                  </a:lnTo>
                  <a:lnTo>
                    <a:pt x="251" y="45"/>
                  </a:lnTo>
                  <a:moveTo>
                    <a:pt x="263" y="14"/>
                  </a:moveTo>
                  <a:lnTo>
                    <a:pt x="263" y="14"/>
                  </a:lnTo>
                  <a:lnTo>
                    <a:pt x="263" y="14"/>
                  </a:lnTo>
                  <a:moveTo>
                    <a:pt x="275" y="0"/>
                  </a:moveTo>
                  <a:lnTo>
                    <a:pt x="260" y="12"/>
                  </a:lnTo>
                  <a:lnTo>
                    <a:pt x="215" y="45"/>
                  </a:lnTo>
                  <a:lnTo>
                    <a:pt x="222" y="43"/>
                  </a:lnTo>
                  <a:lnTo>
                    <a:pt x="263" y="14"/>
                  </a:lnTo>
                  <a:lnTo>
                    <a:pt x="249" y="43"/>
                  </a:lnTo>
                  <a:lnTo>
                    <a:pt x="253" y="43"/>
                  </a:lnTo>
                  <a:lnTo>
                    <a:pt x="265" y="17"/>
                  </a:lnTo>
                  <a:lnTo>
                    <a:pt x="27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5" name="Freeform 15"/>
            <p:cNvSpPr>
              <a:spLocks noEditPoints="1"/>
            </p:cNvSpPr>
            <p:nvPr/>
          </p:nvSpPr>
          <p:spPr bwMode="auto">
            <a:xfrm>
              <a:off x="7291365" y="3075528"/>
              <a:ext cx="1016194" cy="458654"/>
            </a:xfrm>
            <a:custGeom>
              <a:avLst/>
              <a:gdLst>
                <a:gd name="T0" fmla="*/ 235 w 240"/>
                <a:gd name="T1" fmla="*/ 119 h 119"/>
                <a:gd name="T2" fmla="*/ 240 w 240"/>
                <a:gd name="T3" fmla="*/ 114 h 119"/>
                <a:gd name="T4" fmla="*/ 240 w 240"/>
                <a:gd name="T5" fmla="*/ 115 h 119"/>
                <a:gd name="T6" fmla="*/ 202 w 240"/>
                <a:gd name="T7" fmla="*/ 106 h 119"/>
                <a:gd name="T8" fmla="*/ 203 w 240"/>
                <a:gd name="T9" fmla="*/ 105 h 119"/>
                <a:gd name="T10" fmla="*/ 200 w 240"/>
                <a:gd name="T11" fmla="*/ 105 h 119"/>
                <a:gd name="T12" fmla="*/ 184 w 240"/>
                <a:gd name="T13" fmla="*/ 97 h 119"/>
                <a:gd name="T14" fmla="*/ 192 w 240"/>
                <a:gd name="T15" fmla="*/ 102 h 119"/>
                <a:gd name="T16" fmla="*/ 184 w 240"/>
                <a:gd name="T17" fmla="*/ 97 h 119"/>
                <a:gd name="T18" fmla="*/ 177 w 240"/>
                <a:gd name="T19" fmla="*/ 96 h 119"/>
                <a:gd name="T20" fmla="*/ 182 w 240"/>
                <a:gd name="T21" fmla="*/ 96 h 119"/>
                <a:gd name="T22" fmla="*/ 178 w 240"/>
                <a:gd name="T23" fmla="*/ 95 h 119"/>
                <a:gd name="T24" fmla="*/ 175 w 240"/>
                <a:gd name="T25" fmla="*/ 94 h 119"/>
                <a:gd name="T26" fmla="*/ 173 w 240"/>
                <a:gd name="T27" fmla="*/ 95 h 119"/>
                <a:gd name="T28" fmla="*/ 170 w 240"/>
                <a:gd name="T29" fmla="*/ 93 h 119"/>
                <a:gd name="T30" fmla="*/ 170 w 240"/>
                <a:gd name="T31" fmla="*/ 93 h 119"/>
                <a:gd name="T32" fmla="*/ 145 w 240"/>
                <a:gd name="T33" fmla="*/ 84 h 119"/>
                <a:gd name="T34" fmla="*/ 167 w 240"/>
                <a:gd name="T35" fmla="*/ 92 h 119"/>
                <a:gd name="T36" fmla="*/ 139 w 240"/>
                <a:gd name="T37" fmla="*/ 79 h 119"/>
                <a:gd name="T38" fmla="*/ 240 w 240"/>
                <a:gd name="T39" fmla="*/ 112 h 119"/>
                <a:gd name="T40" fmla="*/ 238 w 240"/>
                <a:gd name="T41" fmla="*/ 69 h 119"/>
                <a:gd name="T42" fmla="*/ 238 w 240"/>
                <a:gd name="T43" fmla="*/ 75 h 119"/>
                <a:gd name="T44" fmla="*/ 137 w 240"/>
                <a:gd name="T45" fmla="*/ 80 h 119"/>
                <a:gd name="T46" fmla="*/ 97 w 240"/>
                <a:gd name="T47" fmla="*/ 64 h 119"/>
                <a:gd name="T48" fmla="*/ 90 w 240"/>
                <a:gd name="T49" fmla="*/ 61 h 119"/>
                <a:gd name="T50" fmla="*/ 91 w 240"/>
                <a:gd name="T51" fmla="*/ 60 h 119"/>
                <a:gd name="T52" fmla="*/ 236 w 240"/>
                <a:gd name="T53" fmla="*/ 68 h 119"/>
                <a:gd name="T54" fmla="*/ 6 w 240"/>
                <a:gd name="T55" fmla="*/ 26 h 119"/>
                <a:gd name="T56" fmla="*/ 9 w 240"/>
                <a:gd name="T57" fmla="*/ 29 h 119"/>
                <a:gd name="T58" fmla="*/ 69 w 240"/>
                <a:gd name="T59" fmla="*/ 53 h 119"/>
                <a:gd name="T60" fmla="*/ 52 w 240"/>
                <a:gd name="T61" fmla="*/ 45 h 119"/>
                <a:gd name="T62" fmla="*/ 6 w 240"/>
                <a:gd name="T63" fmla="*/ 26 h 119"/>
                <a:gd name="T64" fmla="*/ 5 w 240"/>
                <a:gd name="T65" fmla="*/ 27 h 119"/>
                <a:gd name="T66" fmla="*/ 235 w 240"/>
                <a:gd name="T67" fmla="*/ 24 h 119"/>
                <a:gd name="T68" fmla="*/ 237 w 240"/>
                <a:gd name="T69" fmla="*/ 50 h 119"/>
                <a:gd name="T70" fmla="*/ 0 w 240"/>
                <a:gd name="T71" fmla="*/ 19 h 119"/>
                <a:gd name="T72" fmla="*/ 3 w 240"/>
                <a:gd name="T73" fmla="*/ 19 h 119"/>
                <a:gd name="T74" fmla="*/ 47 w 240"/>
                <a:gd name="T75" fmla="*/ 15 h 119"/>
                <a:gd name="T76" fmla="*/ 5 w 240"/>
                <a:gd name="T77" fmla="*/ 19 h 119"/>
                <a:gd name="T78" fmla="*/ 9 w 240"/>
                <a:gd name="T79" fmla="*/ 20 h 119"/>
                <a:gd name="T80" fmla="*/ 141 w 240"/>
                <a:gd name="T81" fmla="*/ 9 h 119"/>
                <a:gd name="T82" fmla="*/ 232 w 240"/>
                <a:gd name="T83" fmla="*/ 0 h 119"/>
                <a:gd name="T84" fmla="*/ 179 w 240"/>
                <a:gd name="T85" fmla="*/ 4 h 119"/>
                <a:gd name="T86" fmla="*/ 142 w 240"/>
                <a:gd name="T87" fmla="*/ 9 h 119"/>
                <a:gd name="T88" fmla="*/ 227 w 240"/>
                <a:gd name="T89" fmla="*/ 2 h 119"/>
                <a:gd name="T90" fmla="*/ 233 w 240"/>
                <a:gd name="T91" fmla="*/ 23 h 119"/>
                <a:gd name="T92" fmla="*/ 234 w 240"/>
                <a:gd name="T93"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 h="119">
                  <a:moveTo>
                    <a:pt x="228" y="115"/>
                  </a:moveTo>
                  <a:cubicBezTo>
                    <a:pt x="223" y="115"/>
                    <a:pt x="223" y="115"/>
                    <a:pt x="223" y="115"/>
                  </a:cubicBezTo>
                  <a:cubicBezTo>
                    <a:pt x="235" y="119"/>
                    <a:pt x="235" y="119"/>
                    <a:pt x="235" y="119"/>
                  </a:cubicBezTo>
                  <a:cubicBezTo>
                    <a:pt x="235" y="119"/>
                    <a:pt x="235" y="118"/>
                    <a:pt x="235" y="118"/>
                  </a:cubicBezTo>
                  <a:cubicBezTo>
                    <a:pt x="228" y="115"/>
                    <a:pt x="228" y="115"/>
                    <a:pt x="228" y="115"/>
                  </a:cubicBezTo>
                  <a:moveTo>
                    <a:pt x="240" y="114"/>
                  </a:moveTo>
                  <a:cubicBezTo>
                    <a:pt x="238" y="114"/>
                    <a:pt x="238" y="114"/>
                    <a:pt x="238" y="114"/>
                  </a:cubicBezTo>
                  <a:cubicBezTo>
                    <a:pt x="239" y="115"/>
                    <a:pt x="239" y="115"/>
                    <a:pt x="239" y="115"/>
                  </a:cubicBezTo>
                  <a:cubicBezTo>
                    <a:pt x="239" y="115"/>
                    <a:pt x="240" y="115"/>
                    <a:pt x="240" y="115"/>
                  </a:cubicBezTo>
                  <a:cubicBezTo>
                    <a:pt x="240" y="114"/>
                    <a:pt x="240" y="114"/>
                    <a:pt x="240" y="114"/>
                  </a:cubicBezTo>
                  <a:moveTo>
                    <a:pt x="203" y="105"/>
                  </a:moveTo>
                  <a:cubicBezTo>
                    <a:pt x="202" y="106"/>
                    <a:pt x="202" y="106"/>
                    <a:pt x="202" y="106"/>
                  </a:cubicBezTo>
                  <a:cubicBezTo>
                    <a:pt x="219" y="113"/>
                    <a:pt x="219" y="113"/>
                    <a:pt x="219" y="113"/>
                  </a:cubicBezTo>
                  <a:cubicBezTo>
                    <a:pt x="224" y="113"/>
                    <a:pt x="224" y="113"/>
                    <a:pt x="224" y="113"/>
                  </a:cubicBezTo>
                  <a:cubicBezTo>
                    <a:pt x="203" y="105"/>
                    <a:pt x="203" y="105"/>
                    <a:pt x="203" y="105"/>
                  </a:cubicBezTo>
                  <a:moveTo>
                    <a:pt x="194" y="101"/>
                  </a:moveTo>
                  <a:cubicBezTo>
                    <a:pt x="193" y="103"/>
                    <a:pt x="193" y="103"/>
                    <a:pt x="193" y="103"/>
                  </a:cubicBezTo>
                  <a:cubicBezTo>
                    <a:pt x="200" y="105"/>
                    <a:pt x="200" y="105"/>
                    <a:pt x="200" y="105"/>
                  </a:cubicBezTo>
                  <a:cubicBezTo>
                    <a:pt x="201" y="104"/>
                    <a:pt x="201" y="104"/>
                    <a:pt x="201" y="104"/>
                  </a:cubicBezTo>
                  <a:cubicBezTo>
                    <a:pt x="194" y="101"/>
                    <a:pt x="194" y="101"/>
                    <a:pt x="194" y="101"/>
                  </a:cubicBezTo>
                  <a:moveTo>
                    <a:pt x="184" y="97"/>
                  </a:moveTo>
                  <a:cubicBezTo>
                    <a:pt x="183" y="99"/>
                    <a:pt x="183" y="99"/>
                    <a:pt x="183" y="99"/>
                  </a:cubicBezTo>
                  <a:cubicBezTo>
                    <a:pt x="184" y="99"/>
                    <a:pt x="184" y="99"/>
                    <a:pt x="184" y="99"/>
                  </a:cubicBezTo>
                  <a:cubicBezTo>
                    <a:pt x="192" y="102"/>
                    <a:pt x="192" y="102"/>
                    <a:pt x="192" y="102"/>
                  </a:cubicBezTo>
                  <a:cubicBezTo>
                    <a:pt x="193" y="101"/>
                    <a:pt x="193" y="101"/>
                    <a:pt x="193" y="101"/>
                  </a:cubicBezTo>
                  <a:cubicBezTo>
                    <a:pt x="184" y="97"/>
                    <a:pt x="184" y="97"/>
                    <a:pt x="184" y="97"/>
                  </a:cubicBezTo>
                  <a:cubicBezTo>
                    <a:pt x="184" y="97"/>
                    <a:pt x="184" y="97"/>
                    <a:pt x="184" y="97"/>
                  </a:cubicBezTo>
                  <a:moveTo>
                    <a:pt x="175" y="94"/>
                  </a:moveTo>
                  <a:cubicBezTo>
                    <a:pt x="175" y="96"/>
                    <a:pt x="175" y="96"/>
                    <a:pt x="175" y="96"/>
                  </a:cubicBezTo>
                  <a:cubicBezTo>
                    <a:pt x="177" y="96"/>
                    <a:pt x="177" y="96"/>
                    <a:pt x="177" y="96"/>
                  </a:cubicBezTo>
                  <a:cubicBezTo>
                    <a:pt x="179" y="97"/>
                    <a:pt x="179" y="97"/>
                    <a:pt x="179" y="97"/>
                  </a:cubicBezTo>
                  <a:cubicBezTo>
                    <a:pt x="181" y="98"/>
                    <a:pt x="181" y="98"/>
                    <a:pt x="181" y="98"/>
                  </a:cubicBezTo>
                  <a:cubicBezTo>
                    <a:pt x="182" y="96"/>
                    <a:pt x="182" y="96"/>
                    <a:pt x="182" y="96"/>
                  </a:cubicBezTo>
                  <a:cubicBezTo>
                    <a:pt x="182" y="96"/>
                    <a:pt x="182" y="96"/>
                    <a:pt x="182" y="96"/>
                  </a:cubicBezTo>
                  <a:cubicBezTo>
                    <a:pt x="180" y="96"/>
                    <a:pt x="180" y="96"/>
                    <a:pt x="180" y="96"/>
                  </a:cubicBezTo>
                  <a:cubicBezTo>
                    <a:pt x="178" y="95"/>
                    <a:pt x="178" y="95"/>
                    <a:pt x="178" y="95"/>
                  </a:cubicBezTo>
                  <a:cubicBezTo>
                    <a:pt x="176" y="94"/>
                    <a:pt x="176" y="94"/>
                    <a:pt x="176" y="94"/>
                  </a:cubicBezTo>
                  <a:cubicBezTo>
                    <a:pt x="176" y="94"/>
                    <a:pt x="176" y="94"/>
                    <a:pt x="176" y="94"/>
                  </a:cubicBezTo>
                  <a:cubicBezTo>
                    <a:pt x="176" y="94"/>
                    <a:pt x="175" y="94"/>
                    <a:pt x="175" y="94"/>
                  </a:cubicBezTo>
                  <a:moveTo>
                    <a:pt x="172" y="93"/>
                  </a:moveTo>
                  <a:cubicBezTo>
                    <a:pt x="172" y="94"/>
                    <a:pt x="172" y="94"/>
                    <a:pt x="172" y="94"/>
                  </a:cubicBezTo>
                  <a:cubicBezTo>
                    <a:pt x="173" y="95"/>
                    <a:pt x="173" y="95"/>
                    <a:pt x="173" y="95"/>
                  </a:cubicBezTo>
                  <a:cubicBezTo>
                    <a:pt x="173" y="94"/>
                    <a:pt x="173" y="94"/>
                    <a:pt x="173" y="94"/>
                  </a:cubicBezTo>
                  <a:cubicBezTo>
                    <a:pt x="173" y="94"/>
                    <a:pt x="172" y="94"/>
                    <a:pt x="172" y="93"/>
                  </a:cubicBezTo>
                  <a:moveTo>
                    <a:pt x="170" y="93"/>
                  </a:moveTo>
                  <a:cubicBezTo>
                    <a:pt x="169" y="93"/>
                    <a:pt x="169" y="93"/>
                    <a:pt x="169" y="93"/>
                  </a:cubicBezTo>
                  <a:cubicBezTo>
                    <a:pt x="170" y="94"/>
                    <a:pt x="170" y="94"/>
                    <a:pt x="170" y="94"/>
                  </a:cubicBezTo>
                  <a:cubicBezTo>
                    <a:pt x="170" y="93"/>
                    <a:pt x="170" y="93"/>
                    <a:pt x="170" y="93"/>
                  </a:cubicBezTo>
                  <a:moveTo>
                    <a:pt x="139" y="79"/>
                  </a:moveTo>
                  <a:cubicBezTo>
                    <a:pt x="138" y="81"/>
                    <a:pt x="138" y="81"/>
                    <a:pt x="138" y="81"/>
                  </a:cubicBezTo>
                  <a:cubicBezTo>
                    <a:pt x="145" y="84"/>
                    <a:pt x="145" y="84"/>
                    <a:pt x="145" y="84"/>
                  </a:cubicBezTo>
                  <a:cubicBezTo>
                    <a:pt x="145" y="83"/>
                    <a:pt x="145" y="83"/>
                    <a:pt x="145" y="83"/>
                  </a:cubicBezTo>
                  <a:cubicBezTo>
                    <a:pt x="148" y="85"/>
                    <a:pt x="148" y="85"/>
                    <a:pt x="148" y="85"/>
                  </a:cubicBezTo>
                  <a:cubicBezTo>
                    <a:pt x="167" y="92"/>
                    <a:pt x="167" y="92"/>
                    <a:pt x="167" y="92"/>
                  </a:cubicBezTo>
                  <a:cubicBezTo>
                    <a:pt x="168" y="92"/>
                    <a:pt x="168" y="92"/>
                    <a:pt x="168" y="92"/>
                  </a:cubicBezTo>
                  <a:cubicBezTo>
                    <a:pt x="168" y="91"/>
                    <a:pt x="167" y="91"/>
                    <a:pt x="167" y="90"/>
                  </a:cubicBezTo>
                  <a:cubicBezTo>
                    <a:pt x="139" y="79"/>
                    <a:pt x="139" y="79"/>
                    <a:pt x="139" y="79"/>
                  </a:cubicBezTo>
                  <a:moveTo>
                    <a:pt x="236" y="77"/>
                  </a:moveTo>
                  <a:cubicBezTo>
                    <a:pt x="238" y="112"/>
                    <a:pt x="238" y="112"/>
                    <a:pt x="238" y="112"/>
                  </a:cubicBezTo>
                  <a:cubicBezTo>
                    <a:pt x="240" y="112"/>
                    <a:pt x="240" y="112"/>
                    <a:pt x="240" y="112"/>
                  </a:cubicBezTo>
                  <a:cubicBezTo>
                    <a:pt x="238" y="77"/>
                    <a:pt x="238" y="77"/>
                    <a:pt x="238" y="77"/>
                  </a:cubicBezTo>
                  <a:cubicBezTo>
                    <a:pt x="236" y="77"/>
                    <a:pt x="236" y="77"/>
                    <a:pt x="236" y="77"/>
                  </a:cubicBezTo>
                  <a:moveTo>
                    <a:pt x="238" y="69"/>
                  </a:moveTo>
                  <a:cubicBezTo>
                    <a:pt x="236" y="70"/>
                    <a:pt x="236" y="70"/>
                    <a:pt x="236" y="70"/>
                  </a:cubicBezTo>
                  <a:cubicBezTo>
                    <a:pt x="236" y="75"/>
                    <a:pt x="236" y="75"/>
                    <a:pt x="236" y="75"/>
                  </a:cubicBezTo>
                  <a:cubicBezTo>
                    <a:pt x="238" y="75"/>
                    <a:pt x="238" y="75"/>
                    <a:pt x="238" y="75"/>
                  </a:cubicBezTo>
                  <a:cubicBezTo>
                    <a:pt x="238" y="69"/>
                    <a:pt x="238" y="69"/>
                    <a:pt x="238" y="69"/>
                  </a:cubicBezTo>
                  <a:moveTo>
                    <a:pt x="97" y="64"/>
                  </a:moveTo>
                  <a:cubicBezTo>
                    <a:pt x="137" y="80"/>
                    <a:pt x="137" y="80"/>
                    <a:pt x="137" y="80"/>
                  </a:cubicBezTo>
                  <a:cubicBezTo>
                    <a:pt x="137" y="78"/>
                    <a:pt x="137" y="78"/>
                    <a:pt x="137" y="78"/>
                  </a:cubicBezTo>
                  <a:cubicBezTo>
                    <a:pt x="103" y="65"/>
                    <a:pt x="103" y="65"/>
                    <a:pt x="103" y="65"/>
                  </a:cubicBezTo>
                  <a:cubicBezTo>
                    <a:pt x="97" y="64"/>
                    <a:pt x="97" y="64"/>
                    <a:pt x="97" y="64"/>
                  </a:cubicBezTo>
                  <a:moveTo>
                    <a:pt x="91" y="60"/>
                  </a:moveTo>
                  <a:cubicBezTo>
                    <a:pt x="90" y="60"/>
                    <a:pt x="90" y="60"/>
                    <a:pt x="90" y="60"/>
                  </a:cubicBezTo>
                  <a:cubicBezTo>
                    <a:pt x="90" y="61"/>
                    <a:pt x="90" y="61"/>
                    <a:pt x="90" y="61"/>
                  </a:cubicBezTo>
                  <a:cubicBezTo>
                    <a:pt x="91" y="62"/>
                    <a:pt x="91" y="62"/>
                    <a:pt x="91" y="62"/>
                  </a:cubicBezTo>
                  <a:cubicBezTo>
                    <a:pt x="98" y="63"/>
                    <a:pt x="98" y="63"/>
                    <a:pt x="98" y="63"/>
                  </a:cubicBezTo>
                  <a:cubicBezTo>
                    <a:pt x="91" y="60"/>
                    <a:pt x="91" y="60"/>
                    <a:pt x="91" y="60"/>
                  </a:cubicBezTo>
                  <a:moveTo>
                    <a:pt x="237" y="52"/>
                  </a:moveTo>
                  <a:cubicBezTo>
                    <a:pt x="235" y="52"/>
                    <a:pt x="235" y="52"/>
                    <a:pt x="235" y="52"/>
                  </a:cubicBezTo>
                  <a:cubicBezTo>
                    <a:pt x="236" y="68"/>
                    <a:pt x="236" y="68"/>
                    <a:pt x="236" y="68"/>
                  </a:cubicBezTo>
                  <a:cubicBezTo>
                    <a:pt x="237" y="66"/>
                    <a:pt x="237" y="66"/>
                    <a:pt x="237" y="66"/>
                  </a:cubicBezTo>
                  <a:cubicBezTo>
                    <a:pt x="237" y="52"/>
                    <a:pt x="237" y="52"/>
                    <a:pt x="237" y="52"/>
                  </a:cubicBezTo>
                  <a:moveTo>
                    <a:pt x="6" y="26"/>
                  </a:moveTo>
                  <a:cubicBezTo>
                    <a:pt x="7" y="28"/>
                    <a:pt x="7" y="28"/>
                    <a:pt x="7" y="28"/>
                  </a:cubicBezTo>
                  <a:cubicBezTo>
                    <a:pt x="7" y="28"/>
                    <a:pt x="7" y="28"/>
                    <a:pt x="7" y="28"/>
                  </a:cubicBezTo>
                  <a:cubicBezTo>
                    <a:pt x="9" y="29"/>
                    <a:pt x="9" y="29"/>
                    <a:pt x="9" y="29"/>
                  </a:cubicBezTo>
                  <a:cubicBezTo>
                    <a:pt x="53" y="47"/>
                    <a:pt x="53" y="47"/>
                    <a:pt x="53" y="47"/>
                  </a:cubicBezTo>
                  <a:cubicBezTo>
                    <a:pt x="55" y="48"/>
                    <a:pt x="55" y="48"/>
                    <a:pt x="55" y="48"/>
                  </a:cubicBezTo>
                  <a:cubicBezTo>
                    <a:pt x="69" y="53"/>
                    <a:pt x="69" y="53"/>
                    <a:pt x="69" y="53"/>
                  </a:cubicBezTo>
                  <a:cubicBezTo>
                    <a:pt x="69" y="53"/>
                    <a:pt x="70" y="52"/>
                    <a:pt x="70" y="52"/>
                  </a:cubicBezTo>
                  <a:cubicBezTo>
                    <a:pt x="54" y="45"/>
                    <a:pt x="54" y="45"/>
                    <a:pt x="54" y="45"/>
                  </a:cubicBezTo>
                  <a:cubicBezTo>
                    <a:pt x="52" y="45"/>
                    <a:pt x="52" y="45"/>
                    <a:pt x="52" y="45"/>
                  </a:cubicBezTo>
                  <a:cubicBezTo>
                    <a:pt x="9" y="27"/>
                    <a:pt x="9" y="27"/>
                    <a:pt x="9" y="27"/>
                  </a:cubicBezTo>
                  <a:cubicBezTo>
                    <a:pt x="7" y="26"/>
                    <a:pt x="7" y="26"/>
                    <a:pt x="7" y="26"/>
                  </a:cubicBezTo>
                  <a:cubicBezTo>
                    <a:pt x="6" y="26"/>
                    <a:pt x="6" y="26"/>
                    <a:pt x="6" y="26"/>
                  </a:cubicBezTo>
                  <a:moveTo>
                    <a:pt x="0" y="24"/>
                  </a:moveTo>
                  <a:cubicBezTo>
                    <a:pt x="0" y="24"/>
                    <a:pt x="0" y="25"/>
                    <a:pt x="0" y="25"/>
                  </a:cubicBezTo>
                  <a:cubicBezTo>
                    <a:pt x="5" y="27"/>
                    <a:pt x="5" y="27"/>
                    <a:pt x="5" y="27"/>
                  </a:cubicBezTo>
                  <a:cubicBezTo>
                    <a:pt x="4" y="25"/>
                    <a:pt x="4" y="25"/>
                    <a:pt x="4" y="25"/>
                  </a:cubicBezTo>
                  <a:cubicBezTo>
                    <a:pt x="0" y="24"/>
                    <a:pt x="0" y="24"/>
                    <a:pt x="0" y="24"/>
                  </a:cubicBezTo>
                  <a:moveTo>
                    <a:pt x="235" y="24"/>
                  </a:moveTo>
                  <a:cubicBezTo>
                    <a:pt x="233" y="27"/>
                    <a:pt x="233" y="27"/>
                    <a:pt x="233" y="27"/>
                  </a:cubicBezTo>
                  <a:cubicBezTo>
                    <a:pt x="235" y="50"/>
                    <a:pt x="235" y="50"/>
                    <a:pt x="235" y="50"/>
                  </a:cubicBezTo>
                  <a:cubicBezTo>
                    <a:pt x="237" y="50"/>
                    <a:pt x="237" y="50"/>
                    <a:pt x="237" y="50"/>
                  </a:cubicBezTo>
                  <a:cubicBezTo>
                    <a:pt x="235" y="24"/>
                    <a:pt x="235" y="24"/>
                    <a:pt x="235" y="24"/>
                  </a:cubicBezTo>
                  <a:moveTo>
                    <a:pt x="3" y="19"/>
                  </a:moveTo>
                  <a:cubicBezTo>
                    <a:pt x="0" y="19"/>
                    <a:pt x="0" y="19"/>
                    <a:pt x="0" y="19"/>
                  </a:cubicBezTo>
                  <a:cubicBezTo>
                    <a:pt x="0" y="20"/>
                    <a:pt x="0" y="20"/>
                    <a:pt x="0" y="21"/>
                  </a:cubicBezTo>
                  <a:cubicBezTo>
                    <a:pt x="3" y="21"/>
                    <a:pt x="3" y="21"/>
                    <a:pt x="3" y="21"/>
                  </a:cubicBezTo>
                  <a:cubicBezTo>
                    <a:pt x="3" y="19"/>
                    <a:pt x="3" y="19"/>
                    <a:pt x="3" y="19"/>
                  </a:cubicBezTo>
                  <a:moveTo>
                    <a:pt x="141" y="7"/>
                  </a:moveTo>
                  <a:cubicBezTo>
                    <a:pt x="48" y="15"/>
                    <a:pt x="48" y="15"/>
                    <a:pt x="48" y="15"/>
                  </a:cubicBezTo>
                  <a:cubicBezTo>
                    <a:pt x="47" y="15"/>
                    <a:pt x="47" y="15"/>
                    <a:pt x="47" y="15"/>
                  </a:cubicBezTo>
                  <a:cubicBezTo>
                    <a:pt x="9" y="18"/>
                    <a:pt x="9" y="18"/>
                    <a:pt x="9" y="18"/>
                  </a:cubicBezTo>
                  <a:cubicBezTo>
                    <a:pt x="7" y="18"/>
                    <a:pt x="7" y="18"/>
                    <a:pt x="7" y="18"/>
                  </a:cubicBezTo>
                  <a:cubicBezTo>
                    <a:pt x="5" y="19"/>
                    <a:pt x="5" y="19"/>
                    <a:pt x="5" y="19"/>
                  </a:cubicBezTo>
                  <a:cubicBezTo>
                    <a:pt x="5" y="20"/>
                    <a:pt x="5" y="20"/>
                    <a:pt x="5" y="20"/>
                  </a:cubicBezTo>
                  <a:cubicBezTo>
                    <a:pt x="7" y="20"/>
                    <a:pt x="7" y="20"/>
                    <a:pt x="7" y="20"/>
                  </a:cubicBezTo>
                  <a:cubicBezTo>
                    <a:pt x="9" y="20"/>
                    <a:pt x="9" y="20"/>
                    <a:pt x="9" y="20"/>
                  </a:cubicBezTo>
                  <a:cubicBezTo>
                    <a:pt x="47" y="17"/>
                    <a:pt x="47" y="17"/>
                    <a:pt x="47" y="17"/>
                  </a:cubicBezTo>
                  <a:cubicBezTo>
                    <a:pt x="49" y="17"/>
                    <a:pt x="49" y="17"/>
                    <a:pt x="49" y="17"/>
                  </a:cubicBezTo>
                  <a:cubicBezTo>
                    <a:pt x="141" y="9"/>
                    <a:pt x="141" y="9"/>
                    <a:pt x="141" y="9"/>
                  </a:cubicBezTo>
                  <a:cubicBezTo>
                    <a:pt x="141" y="7"/>
                    <a:pt x="141" y="7"/>
                    <a:pt x="141" y="7"/>
                  </a:cubicBezTo>
                  <a:moveTo>
                    <a:pt x="232" y="0"/>
                  </a:moveTo>
                  <a:cubicBezTo>
                    <a:pt x="232" y="0"/>
                    <a:pt x="232" y="0"/>
                    <a:pt x="232" y="0"/>
                  </a:cubicBezTo>
                  <a:cubicBezTo>
                    <a:pt x="230" y="0"/>
                    <a:pt x="230" y="0"/>
                    <a:pt x="230" y="0"/>
                  </a:cubicBezTo>
                  <a:cubicBezTo>
                    <a:pt x="228" y="0"/>
                    <a:pt x="228" y="0"/>
                    <a:pt x="228" y="0"/>
                  </a:cubicBezTo>
                  <a:cubicBezTo>
                    <a:pt x="179" y="4"/>
                    <a:pt x="179" y="4"/>
                    <a:pt x="179" y="4"/>
                  </a:cubicBezTo>
                  <a:cubicBezTo>
                    <a:pt x="177" y="4"/>
                    <a:pt x="177" y="4"/>
                    <a:pt x="177" y="4"/>
                  </a:cubicBezTo>
                  <a:cubicBezTo>
                    <a:pt x="143" y="7"/>
                    <a:pt x="143" y="7"/>
                    <a:pt x="143" y="7"/>
                  </a:cubicBezTo>
                  <a:cubicBezTo>
                    <a:pt x="142" y="9"/>
                    <a:pt x="142" y="9"/>
                    <a:pt x="142" y="9"/>
                  </a:cubicBezTo>
                  <a:cubicBezTo>
                    <a:pt x="177" y="6"/>
                    <a:pt x="177" y="6"/>
                    <a:pt x="177" y="6"/>
                  </a:cubicBezTo>
                  <a:cubicBezTo>
                    <a:pt x="179" y="6"/>
                    <a:pt x="179" y="6"/>
                    <a:pt x="179" y="6"/>
                  </a:cubicBezTo>
                  <a:cubicBezTo>
                    <a:pt x="227" y="2"/>
                    <a:pt x="227" y="2"/>
                    <a:pt x="227" y="2"/>
                  </a:cubicBezTo>
                  <a:cubicBezTo>
                    <a:pt x="229" y="2"/>
                    <a:pt x="229" y="2"/>
                    <a:pt x="229" y="2"/>
                  </a:cubicBezTo>
                  <a:cubicBezTo>
                    <a:pt x="232" y="2"/>
                    <a:pt x="232" y="2"/>
                    <a:pt x="232" y="2"/>
                  </a:cubicBezTo>
                  <a:cubicBezTo>
                    <a:pt x="233" y="23"/>
                    <a:pt x="233" y="23"/>
                    <a:pt x="233" y="23"/>
                  </a:cubicBezTo>
                  <a:cubicBezTo>
                    <a:pt x="235" y="20"/>
                    <a:pt x="235" y="20"/>
                    <a:pt x="235" y="20"/>
                  </a:cubicBezTo>
                  <a:cubicBezTo>
                    <a:pt x="234" y="2"/>
                    <a:pt x="234" y="2"/>
                    <a:pt x="234" y="2"/>
                  </a:cubicBezTo>
                  <a:cubicBezTo>
                    <a:pt x="234" y="2"/>
                    <a:pt x="234" y="2"/>
                    <a:pt x="234" y="2"/>
                  </a:cubicBezTo>
                  <a:cubicBezTo>
                    <a:pt x="232" y="0"/>
                    <a:pt x="232" y="0"/>
                    <a:pt x="23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6" name="Freeform 16"/>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close/>
                  <a:moveTo>
                    <a:pt x="95" y="389"/>
                  </a:moveTo>
                  <a:lnTo>
                    <a:pt x="90" y="389"/>
                  </a:lnTo>
                  <a:lnTo>
                    <a:pt x="88" y="394"/>
                  </a:lnTo>
                  <a:lnTo>
                    <a:pt x="95" y="392"/>
                  </a:lnTo>
                  <a:lnTo>
                    <a:pt x="95" y="389"/>
                  </a:lnTo>
                  <a:close/>
                  <a:moveTo>
                    <a:pt x="99" y="389"/>
                  </a:moveTo>
                  <a:lnTo>
                    <a:pt x="99" y="389"/>
                  </a:lnTo>
                  <a:lnTo>
                    <a:pt x="99" y="392"/>
                  </a:lnTo>
                  <a:lnTo>
                    <a:pt x="99" y="389"/>
                  </a:lnTo>
                  <a:close/>
                  <a:moveTo>
                    <a:pt x="149" y="387"/>
                  </a:moveTo>
                  <a:lnTo>
                    <a:pt x="104" y="389"/>
                  </a:lnTo>
                  <a:lnTo>
                    <a:pt x="104" y="392"/>
                  </a:lnTo>
                  <a:lnTo>
                    <a:pt x="102" y="392"/>
                  </a:lnTo>
                  <a:lnTo>
                    <a:pt x="147" y="392"/>
                  </a:lnTo>
                  <a:lnTo>
                    <a:pt x="149" y="387"/>
                  </a:lnTo>
                  <a:close/>
                  <a:moveTo>
                    <a:pt x="244" y="387"/>
                  </a:moveTo>
                  <a:lnTo>
                    <a:pt x="242" y="389"/>
                  </a:lnTo>
                  <a:lnTo>
                    <a:pt x="246" y="389"/>
                  </a:lnTo>
                  <a:lnTo>
                    <a:pt x="244" y="387"/>
                  </a:lnTo>
                  <a:close/>
                  <a:moveTo>
                    <a:pt x="239" y="385"/>
                  </a:moveTo>
                  <a:lnTo>
                    <a:pt x="154" y="387"/>
                  </a:lnTo>
                  <a:lnTo>
                    <a:pt x="152" y="392"/>
                  </a:lnTo>
                  <a:lnTo>
                    <a:pt x="237" y="389"/>
                  </a:lnTo>
                  <a:lnTo>
                    <a:pt x="239" y="385"/>
                  </a:lnTo>
                  <a:close/>
                  <a:moveTo>
                    <a:pt x="296" y="385"/>
                  </a:moveTo>
                  <a:lnTo>
                    <a:pt x="249" y="385"/>
                  </a:lnTo>
                  <a:lnTo>
                    <a:pt x="251" y="389"/>
                  </a:lnTo>
                  <a:lnTo>
                    <a:pt x="301" y="389"/>
                  </a:lnTo>
                  <a:lnTo>
                    <a:pt x="301" y="387"/>
                  </a:lnTo>
                  <a:lnTo>
                    <a:pt x="296" y="385"/>
                  </a:lnTo>
                  <a:close/>
                  <a:moveTo>
                    <a:pt x="341" y="382"/>
                  </a:moveTo>
                  <a:lnTo>
                    <a:pt x="305" y="385"/>
                  </a:lnTo>
                  <a:lnTo>
                    <a:pt x="315" y="389"/>
                  </a:lnTo>
                  <a:lnTo>
                    <a:pt x="339" y="387"/>
                  </a:lnTo>
                  <a:lnTo>
                    <a:pt x="341" y="382"/>
                  </a:lnTo>
                  <a:close/>
                  <a:moveTo>
                    <a:pt x="372" y="382"/>
                  </a:moveTo>
                  <a:lnTo>
                    <a:pt x="369" y="382"/>
                  </a:lnTo>
                  <a:lnTo>
                    <a:pt x="346" y="382"/>
                  </a:lnTo>
                  <a:lnTo>
                    <a:pt x="343" y="387"/>
                  </a:lnTo>
                  <a:lnTo>
                    <a:pt x="372" y="387"/>
                  </a:lnTo>
                  <a:lnTo>
                    <a:pt x="372" y="387"/>
                  </a:lnTo>
                  <a:lnTo>
                    <a:pt x="372" y="382"/>
                  </a:lnTo>
                  <a:close/>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close/>
                  <a:moveTo>
                    <a:pt x="28" y="370"/>
                  </a:moveTo>
                  <a:lnTo>
                    <a:pt x="10" y="387"/>
                  </a:lnTo>
                  <a:lnTo>
                    <a:pt x="0" y="394"/>
                  </a:lnTo>
                  <a:lnTo>
                    <a:pt x="12" y="394"/>
                  </a:lnTo>
                  <a:lnTo>
                    <a:pt x="62" y="394"/>
                  </a:lnTo>
                  <a:lnTo>
                    <a:pt x="57" y="389"/>
                  </a:lnTo>
                  <a:lnTo>
                    <a:pt x="12" y="389"/>
                  </a:lnTo>
                  <a:lnTo>
                    <a:pt x="31" y="373"/>
                  </a:lnTo>
                  <a:lnTo>
                    <a:pt x="28" y="370"/>
                  </a:lnTo>
                  <a:close/>
                  <a:moveTo>
                    <a:pt x="62" y="344"/>
                  </a:moveTo>
                  <a:lnTo>
                    <a:pt x="55" y="347"/>
                  </a:lnTo>
                  <a:lnTo>
                    <a:pt x="31" y="368"/>
                  </a:lnTo>
                  <a:lnTo>
                    <a:pt x="33" y="370"/>
                  </a:lnTo>
                  <a:lnTo>
                    <a:pt x="62" y="344"/>
                  </a:lnTo>
                  <a:close/>
                  <a:moveTo>
                    <a:pt x="73" y="328"/>
                  </a:moveTo>
                  <a:lnTo>
                    <a:pt x="59" y="340"/>
                  </a:lnTo>
                  <a:lnTo>
                    <a:pt x="66" y="340"/>
                  </a:lnTo>
                  <a:lnTo>
                    <a:pt x="73" y="332"/>
                  </a:lnTo>
                  <a:lnTo>
                    <a:pt x="73" y="328"/>
                  </a:lnTo>
                  <a:close/>
                  <a:moveTo>
                    <a:pt x="81" y="321"/>
                  </a:moveTo>
                  <a:lnTo>
                    <a:pt x="76" y="325"/>
                  </a:lnTo>
                  <a:lnTo>
                    <a:pt x="78" y="330"/>
                  </a:lnTo>
                  <a:lnTo>
                    <a:pt x="85" y="323"/>
                  </a:lnTo>
                  <a:lnTo>
                    <a:pt x="81" y="321"/>
                  </a:lnTo>
                  <a:close/>
                  <a:moveTo>
                    <a:pt x="88" y="313"/>
                  </a:moveTo>
                  <a:lnTo>
                    <a:pt x="85" y="318"/>
                  </a:lnTo>
                  <a:lnTo>
                    <a:pt x="90" y="318"/>
                  </a:lnTo>
                  <a:lnTo>
                    <a:pt x="88" y="313"/>
                  </a:lnTo>
                  <a:close/>
                  <a:moveTo>
                    <a:pt x="102" y="302"/>
                  </a:moveTo>
                  <a:lnTo>
                    <a:pt x="92" y="311"/>
                  </a:lnTo>
                  <a:lnTo>
                    <a:pt x="92" y="316"/>
                  </a:lnTo>
                  <a:lnTo>
                    <a:pt x="99" y="309"/>
                  </a:lnTo>
                  <a:lnTo>
                    <a:pt x="102" y="302"/>
                  </a:lnTo>
                  <a:close/>
                  <a:moveTo>
                    <a:pt x="114" y="292"/>
                  </a:moveTo>
                  <a:lnTo>
                    <a:pt x="107" y="297"/>
                  </a:lnTo>
                  <a:lnTo>
                    <a:pt x="107" y="304"/>
                  </a:lnTo>
                  <a:lnTo>
                    <a:pt x="118" y="292"/>
                  </a:lnTo>
                  <a:lnTo>
                    <a:pt x="114" y="292"/>
                  </a:lnTo>
                  <a:close/>
                  <a:moveTo>
                    <a:pt x="185" y="228"/>
                  </a:moveTo>
                  <a:lnTo>
                    <a:pt x="118" y="287"/>
                  </a:lnTo>
                  <a:lnTo>
                    <a:pt x="123" y="287"/>
                  </a:lnTo>
                  <a:lnTo>
                    <a:pt x="182" y="235"/>
                  </a:lnTo>
                  <a:lnTo>
                    <a:pt x="185" y="228"/>
                  </a:lnTo>
                  <a:close/>
                  <a:moveTo>
                    <a:pt x="192" y="219"/>
                  </a:moveTo>
                  <a:lnTo>
                    <a:pt x="189" y="223"/>
                  </a:lnTo>
                  <a:lnTo>
                    <a:pt x="187" y="230"/>
                  </a:lnTo>
                  <a:lnTo>
                    <a:pt x="194" y="223"/>
                  </a:lnTo>
                  <a:lnTo>
                    <a:pt x="192" y="219"/>
                  </a:lnTo>
                  <a:close/>
                  <a:moveTo>
                    <a:pt x="419" y="164"/>
                  </a:moveTo>
                  <a:lnTo>
                    <a:pt x="412" y="204"/>
                  </a:lnTo>
                  <a:lnTo>
                    <a:pt x="395" y="378"/>
                  </a:lnTo>
                  <a:lnTo>
                    <a:pt x="400" y="382"/>
                  </a:lnTo>
                  <a:lnTo>
                    <a:pt x="419" y="164"/>
                  </a:lnTo>
                  <a:close/>
                  <a:moveTo>
                    <a:pt x="417" y="147"/>
                  </a:moveTo>
                  <a:lnTo>
                    <a:pt x="414" y="164"/>
                  </a:lnTo>
                  <a:lnTo>
                    <a:pt x="417" y="150"/>
                  </a:lnTo>
                  <a:lnTo>
                    <a:pt x="417" y="147"/>
                  </a:lnTo>
                  <a:close/>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close/>
                  <a:moveTo>
                    <a:pt x="327" y="102"/>
                  </a:moveTo>
                  <a:lnTo>
                    <a:pt x="305" y="116"/>
                  </a:lnTo>
                  <a:lnTo>
                    <a:pt x="286" y="135"/>
                  </a:lnTo>
                  <a:lnTo>
                    <a:pt x="286" y="140"/>
                  </a:lnTo>
                  <a:lnTo>
                    <a:pt x="327" y="102"/>
                  </a:lnTo>
                  <a:close/>
                  <a:moveTo>
                    <a:pt x="329" y="97"/>
                  </a:moveTo>
                  <a:lnTo>
                    <a:pt x="327" y="97"/>
                  </a:lnTo>
                  <a:lnTo>
                    <a:pt x="324" y="100"/>
                  </a:lnTo>
                  <a:lnTo>
                    <a:pt x="329" y="97"/>
                  </a:lnTo>
                  <a:close/>
                  <a:moveTo>
                    <a:pt x="348" y="76"/>
                  </a:moveTo>
                  <a:lnTo>
                    <a:pt x="331" y="93"/>
                  </a:lnTo>
                  <a:lnTo>
                    <a:pt x="339" y="93"/>
                  </a:lnTo>
                  <a:lnTo>
                    <a:pt x="353" y="81"/>
                  </a:lnTo>
                  <a:lnTo>
                    <a:pt x="348" y="76"/>
                  </a:lnTo>
                  <a:close/>
                  <a:moveTo>
                    <a:pt x="391" y="38"/>
                  </a:moveTo>
                  <a:lnTo>
                    <a:pt x="353" y="74"/>
                  </a:lnTo>
                  <a:lnTo>
                    <a:pt x="355" y="78"/>
                  </a:lnTo>
                  <a:lnTo>
                    <a:pt x="388" y="48"/>
                  </a:lnTo>
                  <a:lnTo>
                    <a:pt x="391" y="38"/>
                  </a:lnTo>
                  <a:close/>
                  <a:moveTo>
                    <a:pt x="428" y="12"/>
                  </a:moveTo>
                  <a:lnTo>
                    <a:pt x="428" y="12"/>
                  </a:lnTo>
                  <a:lnTo>
                    <a:pt x="428" y="12"/>
                  </a:lnTo>
                  <a:close/>
                  <a:moveTo>
                    <a:pt x="433" y="0"/>
                  </a:moveTo>
                  <a:lnTo>
                    <a:pt x="424" y="7"/>
                  </a:lnTo>
                  <a:lnTo>
                    <a:pt x="400" y="31"/>
                  </a:lnTo>
                  <a:lnTo>
                    <a:pt x="395" y="40"/>
                  </a:lnTo>
                  <a:lnTo>
                    <a:pt x="428" y="12"/>
                  </a:lnTo>
                  <a:lnTo>
                    <a:pt x="417" y="143"/>
                  </a:lnTo>
                  <a:lnTo>
                    <a:pt x="419" y="143"/>
                  </a:lnTo>
                  <a:lnTo>
                    <a:pt x="421" y="121"/>
                  </a:lnTo>
                  <a:lnTo>
                    <a:pt x="433" y="12"/>
                  </a:lnTo>
                  <a:lnTo>
                    <a:pt x="43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7" name="Freeform 17"/>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moveTo>
                    <a:pt x="95" y="389"/>
                  </a:moveTo>
                  <a:lnTo>
                    <a:pt x="90" y="389"/>
                  </a:lnTo>
                  <a:lnTo>
                    <a:pt x="88" y="394"/>
                  </a:lnTo>
                  <a:lnTo>
                    <a:pt x="95" y="392"/>
                  </a:lnTo>
                  <a:lnTo>
                    <a:pt x="95" y="389"/>
                  </a:lnTo>
                  <a:moveTo>
                    <a:pt x="99" y="389"/>
                  </a:moveTo>
                  <a:lnTo>
                    <a:pt x="99" y="389"/>
                  </a:lnTo>
                  <a:lnTo>
                    <a:pt x="99" y="392"/>
                  </a:lnTo>
                  <a:lnTo>
                    <a:pt x="99" y="389"/>
                  </a:lnTo>
                  <a:moveTo>
                    <a:pt x="149" y="387"/>
                  </a:moveTo>
                  <a:lnTo>
                    <a:pt x="104" y="389"/>
                  </a:lnTo>
                  <a:lnTo>
                    <a:pt x="104" y="392"/>
                  </a:lnTo>
                  <a:lnTo>
                    <a:pt x="102" y="392"/>
                  </a:lnTo>
                  <a:lnTo>
                    <a:pt x="147" y="392"/>
                  </a:lnTo>
                  <a:lnTo>
                    <a:pt x="149" y="387"/>
                  </a:lnTo>
                  <a:moveTo>
                    <a:pt x="244" y="387"/>
                  </a:moveTo>
                  <a:lnTo>
                    <a:pt x="242" y="389"/>
                  </a:lnTo>
                  <a:lnTo>
                    <a:pt x="246" y="389"/>
                  </a:lnTo>
                  <a:lnTo>
                    <a:pt x="244" y="387"/>
                  </a:lnTo>
                  <a:moveTo>
                    <a:pt x="239" y="385"/>
                  </a:moveTo>
                  <a:lnTo>
                    <a:pt x="154" y="387"/>
                  </a:lnTo>
                  <a:lnTo>
                    <a:pt x="152" y="392"/>
                  </a:lnTo>
                  <a:lnTo>
                    <a:pt x="237" y="389"/>
                  </a:lnTo>
                  <a:lnTo>
                    <a:pt x="239" y="385"/>
                  </a:lnTo>
                  <a:moveTo>
                    <a:pt x="296" y="385"/>
                  </a:moveTo>
                  <a:lnTo>
                    <a:pt x="249" y="385"/>
                  </a:lnTo>
                  <a:lnTo>
                    <a:pt x="251" y="389"/>
                  </a:lnTo>
                  <a:lnTo>
                    <a:pt x="301" y="389"/>
                  </a:lnTo>
                  <a:lnTo>
                    <a:pt x="301" y="387"/>
                  </a:lnTo>
                  <a:lnTo>
                    <a:pt x="296" y="385"/>
                  </a:lnTo>
                  <a:moveTo>
                    <a:pt x="341" y="382"/>
                  </a:moveTo>
                  <a:lnTo>
                    <a:pt x="305" y="385"/>
                  </a:lnTo>
                  <a:lnTo>
                    <a:pt x="315" y="389"/>
                  </a:lnTo>
                  <a:lnTo>
                    <a:pt x="339" y="387"/>
                  </a:lnTo>
                  <a:lnTo>
                    <a:pt x="341" y="382"/>
                  </a:lnTo>
                  <a:moveTo>
                    <a:pt x="372" y="382"/>
                  </a:moveTo>
                  <a:lnTo>
                    <a:pt x="369" y="382"/>
                  </a:lnTo>
                  <a:lnTo>
                    <a:pt x="346" y="382"/>
                  </a:lnTo>
                  <a:lnTo>
                    <a:pt x="343" y="387"/>
                  </a:lnTo>
                  <a:lnTo>
                    <a:pt x="372" y="387"/>
                  </a:lnTo>
                  <a:lnTo>
                    <a:pt x="372" y="387"/>
                  </a:lnTo>
                  <a:lnTo>
                    <a:pt x="372" y="382"/>
                  </a:lnTo>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moveTo>
                    <a:pt x="28" y="370"/>
                  </a:moveTo>
                  <a:lnTo>
                    <a:pt x="10" y="387"/>
                  </a:lnTo>
                  <a:lnTo>
                    <a:pt x="0" y="394"/>
                  </a:lnTo>
                  <a:lnTo>
                    <a:pt x="12" y="394"/>
                  </a:lnTo>
                  <a:lnTo>
                    <a:pt x="62" y="394"/>
                  </a:lnTo>
                  <a:lnTo>
                    <a:pt x="57" y="389"/>
                  </a:lnTo>
                  <a:lnTo>
                    <a:pt x="12" y="389"/>
                  </a:lnTo>
                  <a:lnTo>
                    <a:pt x="31" y="373"/>
                  </a:lnTo>
                  <a:lnTo>
                    <a:pt x="28" y="370"/>
                  </a:lnTo>
                  <a:moveTo>
                    <a:pt x="62" y="344"/>
                  </a:moveTo>
                  <a:lnTo>
                    <a:pt x="55" y="347"/>
                  </a:lnTo>
                  <a:lnTo>
                    <a:pt x="31" y="368"/>
                  </a:lnTo>
                  <a:lnTo>
                    <a:pt x="33" y="370"/>
                  </a:lnTo>
                  <a:lnTo>
                    <a:pt x="62" y="344"/>
                  </a:lnTo>
                  <a:moveTo>
                    <a:pt x="73" y="328"/>
                  </a:moveTo>
                  <a:lnTo>
                    <a:pt x="59" y="340"/>
                  </a:lnTo>
                  <a:lnTo>
                    <a:pt x="66" y="340"/>
                  </a:lnTo>
                  <a:lnTo>
                    <a:pt x="73" y="332"/>
                  </a:lnTo>
                  <a:lnTo>
                    <a:pt x="73" y="328"/>
                  </a:lnTo>
                  <a:moveTo>
                    <a:pt x="81" y="321"/>
                  </a:moveTo>
                  <a:lnTo>
                    <a:pt x="76" y="325"/>
                  </a:lnTo>
                  <a:lnTo>
                    <a:pt x="78" y="330"/>
                  </a:lnTo>
                  <a:lnTo>
                    <a:pt x="85" y="323"/>
                  </a:lnTo>
                  <a:lnTo>
                    <a:pt x="81" y="321"/>
                  </a:lnTo>
                  <a:moveTo>
                    <a:pt x="88" y="313"/>
                  </a:moveTo>
                  <a:lnTo>
                    <a:pt x="85" y="318"/>
                  </a:lnTo>
                  <a:lnTo>
                    <a:pt x="90" y="318"/>
                  </a:lnTo>
                  <a:lnTo>
                    <a:pt x="88" y="313"/>
                  </a:lnTo>
                  <a:moveTo>
                    <a:pt x="102" y="302"/>
                  </a:moveTo>
                  <a:lnTo>
                    <a:pt x="92" y="311"/>
                  </a:lnTo>
                  <a:lnTo>
                    <a:pt x="92" y="316"/>
                  </a:lnTo>
                  <a:lnTo>
                    <a:pt x="99" y="309"/>
                  </a:lnTo>
                  <a:lnTo>
                    <a:pt x="102" y="302"/>
                  </a:lnTo>
                  <a:moveTo>
                    <a:pt x="114" y="292"/>
                  </a:moveTo>
                  <a:lnTo>
                    <a:pt x="107" y="297"/>
                  </a:lnTo>
                  <a:lnTo>
                    <a:pt x="107" y="304"/>
                  </a:lnTo>
                  <a:lnTo>
                    <a:pt x="118" y="292"/>
                  </a:lnTo>
                  <a:lnTo>
                    <a:pt x="114" y="292"/>
                  </a:lnTo>
                  <a:moveTo>
                    <a:pt x="185" y="228"/>
                  </a:moveTo>
                  <a:lnTo>
                    <a:pt x="118" y="287"/>
                  </a:lnTo>
                  <a:lnTo>
                    <a:pt x="123" y="287"/>
                  </a:lnTo>
                  <a:lnTo>
                    <a:pt x="182" y="235"/>
                  </a:lnTo>
                  <a:lnTo>
                    <a:pt x="185" y="228"/>
                  </a:lnTo>
                  <a:moveTo>
                    <a:pt x="192" y="219"/>
                  </a:moveTo>
                  <a:lnTo>
                    <a:pt x="189" y="223"/>
                  </a:lnTo>
                  <a:lnTo>
                    <a:pt x="187" y="230"/>
                  </a:lnTo>
                  <a:lnTo>
                    <a:pt x="194" y="223"/>
                  </a:lnTo>
                  <a:lnTo>
                    <a:pt x="192" y="219"/>
                  </a:lnTo>
                  <a:moveTo>
                    <a:pt x="419" y="164"/>
                  </a:moveTo>
                  <a:lnTo>
                    <a:pt x="412" y="204"/>
                  </a:lnTo>
                  <a:lnTo>
                    <a:pt x="395" y="378"/>
                  </a:lnTo>
                  <a:lnTo>
                    <a:pt x="400" y="382"/>
                  </a:lnTo>
                  <a:lnTo>
                    <a:pt x="419" y="164"/>
                  </a:lnTo>
                  <a:moveTo>
                    <a:pt x="417" y="147"/>
                  </a:moveTo>
                  <a:lnTo>
                    <a:pt x="414" y="164"/>
                  </a:lnTo>
                  <a:lnTo>
                    <a:pt x="417" y="150"/>
                  </a:lnTo>
                  <a:lnTo>
                    <a:pt x="417" y="147"/>
                  </a:lnTo>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moveTo>
                    <a:pt x="327" y="102"/>
                  </a:moveTo>
                  <a:lnTo>
                    <a:pt x="305" y="116"/>
                  </a:lnTo>
                  <a:lnTo>
                    <a:pt x="286" y="135"/>
                  </a:lnTo>
                  <a:lnTo>
                    <a:pt x="286" y="140"/>
                  </a:lnTo>
                  <a:lnTo>
                    <a:pt x="327" y="102"/>
                  </a:lnTo>
                  <a:moveTo>
                    <a:pt x="329" y="97"/>
                  </a:moveTo>
                  <a:lnTo>
                    <a:pt x="327" y="97"/>
                  </a:lnTo>
                  <a:lnTo>
                    <a:pt x="324" y="100"/>
                  </a:lnTo>
                  <a:lnTo>
                    <a:pt x="329" y="97"/>
                  </a:lnTo>
                  <a:moveTo>
                    <a:pt x="348" y="76"/>
                  </a:moveTo>
                  <a:lnTo>
                    <a:pt x="331" y="93"/>
                  </a:lnTo>
                  <a:lnTo>
                    <a:pt x="339" y="93"/>
                  </a:lnTo>
                  <a:lnTo>
                    <a:pt x="353" y="81"/>
                  </a:lnTo>
                  <a:lnTo>
                    <a:pt x="348" y="76"/>
                  </a:lnTo>
                  <a:moveTo>
                    <a:pt x="391" y="38"/>
                  </a:moveTo>
                  <a:lnTo>
                    <a:pt x="353" y="74"/>
                  </a:lnTo>
                  <a:lnTo>
                    <a:pt x="355" y="78"/>
                  </a:lnTo>
                  <a:lnTo>
                    <a:pt x="388" y="48"/>
                  </a:lnTo>
                  <a:lnTo>
                    <a:pt x="391" y="38"/>
                  </a:lnTo>
                  <a:moveTo>
                    <a:pt x="428" y="12"/>
                  </a:moveTo>
                  <a:lnTo>
                    <a:pt x="428" y="12"/>
                  </a:lnTo>
                  <a:lnTo>
                    <a:pt x="428" y="12"/>
                  </a:lnTo>
                  <a:moveTo>
                    <a:pt x="433" y="0"/>
                  </a:moveTo>
                  <a:lnTo>
                    <a:pt x="424" y="7"/>
                  </a:lnTo>
                  <a:lnTo>
                    <a:pt x="400" y="31"/>
                  </a:lnTo>
                  <a:lnTo>
                    <a:pt x="395" y="40"/>
                  </a:lnTo>
                  <a:lnTo>
                    <a:pt x="428" y="12"/>
                  </a:lnTo>
                  <a:lnTo>
                    <a:pt x="417" y="143"/>
                  </a:lnTo>
                  <a:lnTo>
                    <a:pt x="419" y="143"/>
                  </a:lnTo>
                  <a:lnTo>
                    <a:pt x="421" y="121"/>
                  </a:lnTo>
                  <a:lnTo>
                    <a:pt x="433" y="12"/>
                  </a:lnTo>
                  <a:lnTo>
                    <a:pt x="43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8" name="Freeform 18"/>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close/>
                  <a:moveTo>
                    <a:pt x="220" y="212"/>
                  </a:moveTo>
                  <a:lnTo>
                    <a:pt x="196" y="212"/>
                  </a:lnTo>
                  <a:lnTo>
                    <a:pt x="196" y="216"/>
                  </a:lnTo>
                  <a:lnTo>
                    <a:pt x="224" y="214"/>
                  </a:lnTo>
                  <a:lnTo>
                    <a:pt x="220" y="212"/>
                  </a:lnTo>
                  <a:close/>
                  <a:moveTo>
                    <a:pt x="291" y="207"/>
                  </a:moveTo>
                  <a:lnTo>
                    <a:pt x="286" y="207"/>
                  </a:lnTo>
                  <a:lnTo>
                    <a:pt x="281" y="207"/>
                  </a:lnTo>
                  <a:lnTo>
                    <a:pt x="224" y="209"/>
                  </a:lnTo>
                  <a:lnTo>
                    <a:pt x="229" y="214"/>
                  </a:lnTo>
                  <a:lnTo>
                    <a:pt x="291" y="212"/>
                  </a:lnTo>
                  <a:lnTo>
                    <a:pt x="291" y="207"/>
                  </a:lnTo>
                  <a:close/>
                  <a:moveTo>
                    <a:pt x="359" y="202"/>
                  </a:moveTo>
                  <a:lnTo>
                    <a:pt x="295" y="207"/>
                  </a:lnTo>
                  <a:lnTo>
                    <a:pt x="295" y="212"/>
                  </a:lnTo>
                  <a:lnTo>
                    <a:pt x="364" y="207"/>
                  </a:lnTo>
                  <a:lnTo>
                    <a:pt x="359" y="202"/>
                  </a:lnTo>
                  <a:close/>
                  <a:moveTo>
                    <a:pt x="381" y="202"/>
                  </a:moveTo>
                  <a:lnTo>
                    <a:pt x="366" y="202"/>
                  </a:lnTo>
                  <a:lnTo>
                    <a:pt x="371" y="207"/>
                  </a:lnTo>
                  <a:lnTo>
                    <a:pt x="381" y="207"/>
                  </a:lnTo>
                  <a:lnTo>
                    <a:pt x="381" y="202"/>
                  </a:lnTo>
                  <a:close/>
                  <a:moveTo>
                    <a:pt x="402" y="200"/>
                  </a:moveTo>
                  <a:lnTo>
                    <a:pt x="385" y="202"/>
                  </a:lnTo>
                  <a:lnTo>
                    <a:pt x="385" y="205"/>
                  </a:lnTo>
                  <a:lnTo>
                    <a:pt x="404" y="205"/>
                  </a:lnTo>
                  <a:lnTo>
                    <a:pt x="402" y="200"/>
                  </a:lnTo>
                  <a:close/>
                  <a:moveTo>
                    <a:pt x="437" y="197"/>
                  </a:moveTo>
                  <a:lnTo>
                    <a:pt x="407" y="200"/>
                  </a:lnTo>
                  <a:lnTo>
                    <a:pt x="411" y="205"/>
                  </a:lnTo>
                  <a:lnTo>
                    <a:pt x="442" y="202"/>
                  </a:lnTo>
                  <a:lnTo>
                    <a:pt x="437" y="197"/>
                  </a:lnTo>
                  <a:close/>
                  <a:moveTo>
                    <a:pt x="447" y="197"/>
                  </a:moveTo>
                  <a:lnTo>
                    <a:pt x="442" y="197"/>
                  </a:lnTo>
                  <a:lnTo>
                    <a:pt x="447" y="202"/>
                  </a:lnTo>
                  <a:lnTo>
                    <a:pt x="447" y="197"/>
                  </a:lnTo>
                  <a:close/>
                  <a:moveTo>
                    <a:pt x="466" y="197"/>
                  </a:moveTo>
                  <a:lnTo>
                    <a:pt x="452" y="197"/>
                  </a:lnTo>
                  <a:lnTo>
                    <a:pt x="452" y="202"/>
                  </a:lnTo>
                  <a:lnTo>
                    <a:pt x="466" y="202"/>
                  </a:lnTo>
                  <a:lnTo>
                    <a:pt x="466" y="197"/>
                  </a:lnTo>
                  <a:close/>
                  <a:moveTo>
                    <a:pt x="525" y="193"/>
                  </a:moveTo>
                  <a:lnTo>
                    <a:pt x="471" y="197"/>
                  </a:lnTo>
                  <a:lnTo>
                    <a:pt x="471" y="200"/>
                  </a:lnTo>
                  <a:lnTo>
                    <a:pt x="520" y="197"/>
                  </a:lnTo>
                  <a:lnTo>
                    <a:pt x="527" y="197"/>
                  </a:lnTo>
                  <a:lnTo>
                    <a:pt x="525" y="193"/>
                  </a:lnTo>
                  <a:close/>
                  <a:moveTo>
                    <a:pt x="572" y="190"/>
                  </a:moveTo>
                  <a:lnTo>
                    <a:pt x="537" y="193"/>
                  </a:lnTo>
                  <a:lnTo>
                    <a:pt x="534" y="193"/>
                  </a:lnTo>
                  <a:lnTo>
                    <a:pt x="530" y="193"/>
                  </a:lnTo>
                  <a:lnTo>
                    <a:pt x="530" y="193"/>
                  </a:lnTo>
                  <a:lnTo>
                    <a:pt x="532" y="197"/>
                  </a:lnTo>
                  <a:lnTo>
                    <a:pt x="534" y="197"/>
                  </a:lnTo>
                  <a:lnTo>
                    <a:pt x="537" y="197"/>
                  </a:lnTo>
                  <a:lnTo>
                    <a:pt x="572" y="195"/>
                  </a:lnTo>
                  <a:lnTo>
                    <a:pt x="572" y="190"/>
                  </a:lnTo>
                  <a:close/>
                  <a:moveTo>
                    <a:pt x="587" y="190"/>
                  </a:moveTo>
                  <a:lnTo>
                    <a:pt x="577" y="190"/>
                  </a:lnTo>
                  <a:lnTo>
                    <a:pt x="577" y="195"/>
                  </a:lnTo>
                  <a:lnTo>
                    <a:pt x="587" y="195"/>
                  </a:lnTo>
                  <a:lnTo>
                    <a:pt x="587" y="195"/>
                  </a:lnTo>
                  <a:lnTo>
                    <a:pt x="587" y="190"/>
                  </a:lnTo>
                  <a:close/>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close/>
                  <a:moveTo>
                    <a:pt x="778" y="178"/>
                  </a:moveTo>
                  <a:lnTo>
                    <a:pt x="705" y="183"/>
                  </a:lnTo>
                  <a:lnTo>
                    <a:pt x="733" y="186"/>
                  </a:lnTo>
                  <a:lnTo>
                    <a:pt x="776" y="183"/>
                  </a:lnTo>
                  <a:lnTo>
                    <a:pt x="778" y="181"/>
                  </a:lnTo>
                  <a:lnTo>
                    <a:pt x="778" y="178"/>
                  </a:lnTo>
                  <a:close/>
                  <a:moveTo>
                    <a:pt x="830" y="178"/>
                  </a:moveTo>
                  <a:lnTo>
                    <a:pt x="830" y="181"/>
                  </a:lnTo>
                  <a:lnTo>
                    <a:pt x="840" y="181"/>
                  </a:lnTo>
                  <a:lnTo>
                    <a:pt x="830" y="178"/>
                  </a:lnTo>
                  <a:close/>
                  <a:moveTo>
                    <a:pt x="795" y="178"/>
                  </a:moveTo>
                  <a:lnTo>
                    <a:pt x="790" y="178"/>
                  </a:lnTo>
                  <a:lnTo>
                    <a:pt x="785" y="183"/>
                  </a:lnTo>
                  <a:lnTo>
                    <a:pt x="785" y="183"/>
                  </a:lnTo>
                  <a:lnTo>
                    <a:pt x="788" y="183"/>
                  </a:lnTo>
                  <a:lnTo>
                    <a:pt x="795" y="178"/>
                  </a:lnTo>
                  <a:close/>
                  <a:moveTo>
                    <a:pt x="821" y="176"/>
                  </a:moveTo>
                  <a:lnTo>
                    <a:pt x="802" y="178"/>
                  </a:lnTo>
                  <a:lnTo>
                    <a:pt x="795" y="183"/>
                  </a:lnTo>
                  <a:lnTo>
                    <a:pt x="826" y="181"/>
                  </a:lnTo>
                  <a:lnTo>
                    <a:pt x="826" y="178"/>
                  </a:lnTo>
                  <a:lnTo>
                    <a:pt x="821" y="176"/>
                  </a:lnTo>
                  <a:close/>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close/>
                  <a:moveTo>
                    <a:pt x="1046" y="167"/>
                  </a:moveTo>
                  <a:lnTo>
                    <a:pt x="1046" y="169"/>
                  </a:lnTo>
                  <a:lnTo>
                    <a:pt x="1048" y="169"/>
                  </a:lnTo>
                  <a:lnTo>
                    <a:pt x="1046" y="167"/>
                  </a:lnTo>
                  <a:close/>
                  <a:moveTo>
                    <a:pt x="979" y="167"/>
                  </a:moveTo>
                  <a:lnTo>
                    <a:pt x="946" y="169"/>
                  </a:lnTo>
                  <a:lnTo>
                    <a:pt x="968" y="171"/>
                  </a:lnTo>
                  <a:lnTo>
                    <a:pt x="972" y="171"/>
                  </a:lnTo>
                  <a:lnTo>
                    <a:pt x="979" y="167"/>
                  </a:lnTo>
                  <a:close/>
                  <a:moveTo>
                    <a:pt x="1032" y="164"/>
                  </a:moveTo>
                  <a:lnTo>
                    <a:pt x="1032" y="169"/>
                  </a:lnTo>
                  <a:lnTo>
                    <a:pt x="1036" y="169"/>
                  </a:lnTo>
                  <a:lnTo>
                    <a:pt x="1041" y="167"/>
                  </a:lnTo>
                  <a:lnTo>
                    <a:pt x="1032" y="164"/>
                  </a:lnTo>
                  <a:close/>
                  <a:moveTo>
                    <a:pt x="1003" y="159"/>
                  </a:moveTo>
                  <a:lnTo>
                    <a:pt x="996" y="162"/>
                  </a:lnTo>
                  <a:lnTo>
                    <a:pt x="1015" y="167"/>
                  </a:lnTo>
                  <a:lnTo>
                    <a:pt x="989" y="167"/>
                  </a:lnTo>
                  <a:lnTo>
                    <a:pt x="982" y="171"/>
                  </a:lnTo>
                  <a:lnTo>
                    <a:pt x="1015" y="169"/>
                  </a:lnTo>
                  <a:lnTo>
                    <a:pt x="1029" y="169"/>
                  </a:lnTo>
                  <a:lnTo>
                    <a:pt x="1027" y="164"/>
                  </a:lnTo>
                  <a:lnTo>
                    <a:pt x="1015" y="162"/>
                  </a:lnTo>
                  <a:lnTo>
                    <a:pt x="1003" y="159"/>
                  </a:lnTo>
                  <a:close/>
                  <a:moveTo>
                    <a:pt x="894" y="138"/>
                  </a:moveTo>
                  <a:lnTo>
                    <a:pt x="904" y="143"/>
                  </a:lnTo>
                  <a:lnTo>
                    <a:pt x="908" y="145"/>
                  </a:lnTo>
                  <a:lnTo>
                    <a:pt x="991" y="162"/>
                  </a:lnTo>
                  <a:lnTo>
                    <a:pt x="996" y="157"/>
                  </a:lnTo>
                  <a:lnTo>
                    <a:pt x="911" y="141"/>
                  </a:lnTo>
                  <a:lnTo>
                    <a:pt x="906" y="141"/>
                  </a:lnTo>
                  <a:lnTo>
                    <a:pt x="894" y="138"/>
                  </a:lnTo>
                  <a:close/>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close/>
                  <a:moveTo>
                    <a:pt x="861" y="131"/>
                  </a:moveTo>
                  <a:lnTo>
                    <a:pt x="856" y="133"/>
                  </a:lnTo>
                  <a:lnTo>
                    <a:pt x="856" y="133"/>
                  </a:lnTo>
                  <a:lnTo>
                    <a:pt x="871" y="136"/>
                  </a:lnTo>
                  <a:lnTo>
                    <a:pt x="873" y="138"/>
                  </a:lnTo>
                  <a:lnTo>
                    <a:pt x="894" y="141"/>
                  </a:lnTo>
                  <a:lnTo>
                    <a:pt x="885" y="136"/>
                  </a:lnTo>
                  <a:lnTo>
                    <a:pt x="875" y="133"/>
                  </a:lnTo>
                  <a:lnTo>
                    <a:pt x="871" y="133"/>
                  </a:lnTo>
                  <a:lnTo>
                    <a:pt x="861" y="131"/>
                  </a:lnTo>
                  <a:close/>
                  <a:moveTo>
                    <a:pt x="852" y="129"/>
                  </a:moveTo>
                  <a:lnTo>
                    <a:pt x="847" y="131"/>
                  </a:lnTo>
                  <a:lnTo>
                    <a:pt x="852" y="133"/>
                  </a:lnTo>
                  <a:lnTo>
                    <a:pt x="856" y="129"/>
                  </a:lnTo>
                  <a:lnTo>
                    <a:pt x="854" y="129"/>
                  </a:lnTo>
                  <a:lnTo>
                    <a:pt x="852" y="129"/>
                  </a:lnTo>
                  <a:close/>
                  <a:moveTo>
                    <a:pt x="738" y="105"/>
                  </a:moveTo>
                  <a:lnTo>
                    <a:pt x="740" y="110"/>
                  </a:lnTo>
                  <a:lnTo>
                    <a:pt x="755" y="114"/>
                  </a:lnTo>
                  <a:lnTo>
                    <a:pt x="762" y="114"/>
                  </a:lnTo>
                  <a:lnTo>
                    <a:pt x="842" y="131"/>
                  </a:lnTo>
                  <a:lnTo>
                    <a:pt x="842" y="131"/>
                  </a:lnTo>
                  <a:lnTo>
                    <a:pt x="845" y="126"/>
                  </a:lnTo>
                  <a:lnTo>
                    <a:pt x="769" y="112"/>
                  </a:lnTo>
                  <a:lnTo>
                    <a:pt x="762" y="110"/>
                  </a:lnTo>
                  <a:lnTo>
                    <a:pt x="738" y="105"/>
                  </a:lnTo>
                  <a:close/>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close/>
                  <a:moveTo>
                    <a:pt x="153" y="72"/>
                  </a:moveTo>
                  <a:lnTo>
                    <a:pt x="146" y="72"/>
                  </a:lnTo>
                  <a:lnTo>
                    <a:pt x="111" y="107"/>
                  </a:lnTo>
                  <a:lnTo>
                    <a:pt x="108" y="112"/>
                  </a:lnTo>
                  <a:lnTo>
                    <a:pt x="92" y="129"/>
                  </a:lnTo>
                  <a:lnTo>
                    <a:pt x="99" y="129"/>
                  </a:lnTo>
                  <a:lnTo>
                    <a:pt x="108" y="117"/>
                  </a:lnTo>
                  <a:lnTo>
                    <a:pt x="113" y="114"/>
                  </a:lnTo>
                  <a:lnTo>
                    <a:pt x="153" y="72"/>
                  </a:lnTo>
                  <a:close/>
                  <a:moveTo>
                    <a:pt x="544" y="67"/>
                  </a:moveTo>
                  <a:lnTo>
                    <a:pt x="546" y="72"/>
                  </a:lnTo>
                  <a:lnTo>
                    <a:pt x="575" y="76"/>
                  </a:lnTo>
                  <a:lnTo>
                    <a:pt x="589" y="74"/>
                  </a:lnTo>
                  <a:lnTo>
                    <a:pt x="544" y="67"/>
                  </a:lnTo>
                  <a:close/>
                  <a:moveTo>
                    <a:pt x="501" y="57"/>
                  </a:moveTo>
                  <a:lnTo>
                    <a:pt x="499" y="62"/>
                  </a:lnTo>
                  <a:lnTo>
                    <a:pt x="525" y="67"/>
                  </a:lnTo>
                  <a:lnTo>
                    <a:pt x="530" y="67"/>
                  </a:lnTo>
                  <a:lnTo>
                    <a:pt x="542" y="69"/>
                  </a:lnTo>
                  <a:lnTo>
                    <a:pt x="539" y="65"/>
                  </a:lnTo>
                  <a:lnTo>
                    <a:pt x="530" y="62"/>
                  </a:lnTo>
                  <a:lnTo>
                    <a:pt x="525" y="62"/>
                  </a:lnTo>
                  <a:lnTo>
                    <a:pt x="501" y="57"/>
                  </a:lnTo>
                  <a:close/>
                  <a:moveTo>
                    <a:pt x="478" y="53"/>
                  </a:moveTo>
                  <a:lnTo>
                    <a:pt x="459" y="53"/>
                  </a:lnTo>
                  <a:lnTo>
                    <a:pt x="494" y="60"/>
                  </a:lnTo>
                  <a:lnTo>
                    <a:pt x="497" y="57"/>
                  </a:lnTo>
                  <a:lnTo>
                    <a:pt x="478" y="53"/>
                  </a:lnTo>
                  <a:close/>
                  <a:moveTo>
                    <a:pt x="449" y="48"/>
                  </a:moveTo>
                  <a:lnTo>
                    <a:pt x="449" y="50"/>
                  </a:lnTo>
                  <a:lnTo>
                    <a:pt x="461" y="50"/>
                  </a:lnTo>
                  <a:lnTo>
                    <a:pt x="449" y="48"/>
                  </a:lnTo>
                  <a:close/>
                  <a:moveTo>
                    <a:pt x="184" y="34"/>
                  </a:moveTo>
                  <a:lnTo>
                    <a:pt x="151" y="67"/>
                  </a:lnTo>
                  <a:lnTo>
                    <a:pt x="158" y="67"/>
                  </a:lnTo>
                  <a:lnTo>
                    <a:pt x="187" y="36"/>
                  </a:lnTo>
                  <a:lnTo>
                    <a:pt x="184" y="34"/>
                  </a:lnTo>
                  <a:close/>
                  <a:moveTo>
                    <a:pt x="203" y="12"/>
                  </a:moveTo>
                  <a:lnTo>
                    <a:pt x="187" y="29"/>
                  </a:lnTo>
                  <a:lnTo>
                    <a:pt x="191" y="34"/>
                  </a:lnTo>
                  <a:lnTo>
                    <a:pt x="203" y="19"/>
                  </a:lnTo>
                  <a:lnTo>
                    <a:pt x="203" y="12"/>
                  </a:lnTo>
                  <a:close/>
                  <a:moveTo>
                    <a:pt x="213" y="3"/>
                  </a:moveTo>
                  <a:lnTo>
                    <a:pt x="208" y="8"/>
                  </a:lnTo>
                  <a:lnTo>
                    <a:pt x="208" y="8"/>
                  </a:lnTo>
                  <a:lnTo>
                    <a:pt x="210" y="10"/>
                  </a:lnTo>
                  <a:lnTo>
                    <a:pt x="215" y="8"/>
                  </a:lnTo>
                  <a:lnTo>
                    <a:pt x="215" y="3"/>
                  </a:lnTo>
                  <a:lnTo>
                    <a:pt x="213" y="3"/>
                  </a:lnTo>
                  <a:close/>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close/>
                  <a:moveTo>
                    <a:pt x="217" y="0"/>
                  </a:moveTo>
                  <a:lnTo>
                    <a:pt x="217" y="0"/>
                  </a:lnTo>
                  <a:lnTo>
                    <a:pt x="220" y="3"/>
                  </a:lnTo>
                  <a:lnTo>
                    <a:pt x="222" y="0"/>
                  </a:lnTo>
                  <a:lnTo>
                    <a:pt x="217" y="0"/>
                  </a:lnTo>
                  <a:lnTo>
                    <a:pt x="21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9" name="Freeform 19"/>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moveTo>
                    <a:pt x="220" y="212"/>
                  </a:moveTo>
                  <a:lnTo>
                    <a:pt x="196" y="212"/>
                  </a:lnTo>
                  <a:lnTo>
                    <a:pt x="196" y="216"/>
                  </a:lnTo>
                  <a:lnTo>
                    <a:pt x="224" y="214"/>
                  </a:lnTo>
                  <a:lnTo>
                    <a:pt x="220" y="212"/>
                  </a:lnTo>
                  <a:moveTo>
                    <a:pt x="291" y="207"/>
                  </a:moveTo>
                  <a:lnTo>
                    <a:pt x="286" y="207"/>
                  </a:lnTo>
                  <a:lnTo>
                    <a:pt x="281" y="207"/>
                  </a:lnTo>
                  <a:lnTo>
                    <a:pt x="224" y="209"/>
                  </a:lnTo>
                  <a:lnTo>
                    <a:pt x="229" y="214"/>
                  </a:lnTo>
                  <a:lnTo>
                    <a:pt x="291" y="212"/>
                  </a:lnTo>
                  <a:lnTo>
                    <a:pt x="291" y="207"/>
                  </a:lnTo>
                  <a:moveTo>
                    <a:pt x="359" y="202"/>
                  </a:moveTo>
                  <a:lnTo>
                    <a:pt x="295" y="207"/>
                  </a:lnTo>
                  <a:lnTo>
                    <a:pt x="295" y="212"/>
                  </a:lnTo>
                  <a:lnTo>
                    <a:pt x="364" y="207"/>
                  </a:lnTo>
                  <a:lnTo>
                    <a:pt x="359" y="202"/>
                  </a:lnTo>
                  <a:moveTo>
                    <a:pt x="381" y="202"/>
                  </a:moveTo>
                  <a:lnTo>
                    <a:pt x="366" y="202"/>
                  </a:lnTo>
                  <a:lnTo>
                    <a:pt x="371" y="207"/>
                  </a:lnTo>
                  <a:lnTo>
                    <a:pt x="381" y="207"/>
                  </a:lnTo>
                  <a:lnTo>
                    <a:pt x="381" y="202"/>
                  </a:lnTo>
                  <a:moveTo>
                    <a:pt x="402" y="200"/>
                  </a:moveTo>
                  <a:lnTo>
                    <a:pt x="385" y="202"/>
                  </a:lnTo>
                  <a:lnTo>
                    <a:pt x="385" y="205"/>
                  </a:lnTo>
                  <a:lnTo>
                    <a:pt x="404" y="205"/>
                  </a:lnTo>
                  <a:lnTo>
                    <a:pt x="402" y="200"/>
                  </a:lnTo>
                  <a:moveTo>
                    <a:pt x="437" y="197"/>
                  </a:moveTo>
                  <a:lnTo>
                    <a:pt x="407" y="200"/>
                  </a:lnTo>
                  <a:lnTo>
                    <a:pt x="411" y="205"/>
                  </a:lnTo>
                  <a:lnTo>
                    <a:pt x="442" y="202"/>
                  </a:lnTo>
                  <a:lnTo>
                    <a:pt x="437" y="197"/>
                  </a:lnTo>
                  <a:moveTo>
                    <a:pt x="447" y="197"/>
                  </a:moveTo>
                  <a:lnTo>
                    <a:pt x="442" y="197"/>
                  </a:lnTo>
                  <a:lnTo>
                    <a:pt x="447" y="202"/>
                  </a:lnTo>
                  <a:lnTo>
                    <a:pt x="447" y="197"/>
                  </a:lnTo>
                  <a:moveTo>
                    <a:pt x="466" y="197"/>
                  </a:moveTo>
                  <a:lnTo>
                    <a:pt x="452" y="197"/>
                  </a:lnTo>
                  <a:lnTo>
                    <a:pt x="452" y="202"/>
                  </a:lnTo>
                  <a:lnTo>
                    <a:pt x="466" y="202"/>
                  </a:lnTo>
                  <a:lnTo>
                    <a:pt x="466" y="197"/>
                  </a:lnTo>
                  <a:moveTo>
                    <a:pt x="525" y="193"/>
                  </a:moveTo>
                  <a:lnTo>
                    <a:pt x="471" y="197"/>
                  </a:lnTo>
                  <a:lnTo>
                    <a:pt x="471" y="200"/>
                  </a:lnTo>
                  <a:lnTo>
                    <a:pt x="520" y="197"/>
                  </a:lnTo>
                  <a:lnTo>
                    <a:pt x="527" y="197"/>
                  </a:lnTo>
                  <a:lnTo>
                    <a:pt x="525" y="193"/>
                  </a:lnTo>
                  <a:moveTo>
                    <a:pt x="572" y="190"/>
                  </a:moveTo>
                  <a:lnTo>
                    <a:pt x="537" y="193"/>
                  </a:lnTo>
                  <a:lnTo>
                    <a:pt x="534" y="193"/>
                  </a:lnTo>
                  <a:lnTo>
                    <a:pt x="530" y="193"/>
                  </a:lnTo>
                  <a:lnTo>
                    <a:pt x="530" y="193"/>
                  </a:lnTo>
                  <a:lnTo>
                    <a:pt x="532" y="197"/>
                  </a:lnTo>
                  <a:lnTo>
                    <a:pt x="534" y="197"/>
                  </a:lnTo>
                  <a:lnTo>
                    <a:pt x="537" y="197"/>
                  </a:lnTo>
                  <a:lnTo>
                    <a:pt x="572" y="195"/>
                  </a:lnTo>
                  <a:lnTo>
                    <a:pt x="572" y="190"/>
                  </a:lnTo>
                  <a:moveTo>
                    <a:pt x="587" y="190"/>
                  </a:moveTo>
                  <a:lnTo>
                    <a:pt x="577" y="190"/>
                  </a:lnTo>
                  <a:lnTo>
                    <a:pt x="577" y="195"/>
                  </a:lnTo>
                  <a:lnTo>
                    <a:pt x="587" y="195"/>
                  </a:lnTo>
                  <a:lnTo>
                    <a:pt x="587" y="195"/>
                  </a:lnTo>
                  <a:lnTo>
                    <a:pt x="587" y="190"/>
                  </a:lnTo>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moveTo>
                    <a:pt x="778" y="178"/>
                  </a:moveTo>
                  <a:lnTo>
                    <a:pt x="705" y="183"/>
                  </a:lnTo>
                  <a:lnTo>
                    <a:pt x="733" y="186"/>
                  </a:lnTo>
                  <a:lnTo>
                    <a:pt x="776" y="183"/>
                  </a:lnTo>
                  <a:lnTo>
                    <a:pt x="778" y="181"/>
                  </a:lnTo>
                  <a:lnTo>
                    <a:pt x="778" y="178"/>
                  </a:lnTo>
                  <a:moveTo>
                    <a:pt x="830" y="178"/>
                  </a:moveTo>
                  <a:lnTo>
                    <a:pt x="830" y="181"/>
                  </a:lnTo>
                  <a:lnTo>
                    <a:pt x="840" y="181"/>
                  </a:lnTo>
                  <a:lnTo>
                    <a:pt x="830" y="178"/>
                  </a:lnTo>
                  <a:moveTo>
                    <a:pt x="795" y="178"/>
                  </a:moveTo>
                  <a:lnTo>
                    <a:pt x="790" y="178"/>
                  </a:lnTo>
                  <a:lnTo>
                    <a:pt x="785" y="183"/>
                  </a:lnTo>
                  <a:lnTo>
                    <a:pt x="785" y="183"/>
                  </a:lnTo>
                  <a:lnTo>
                    <a:pt x="788" y="183"/>
                  </a:lnTo>
                  <a:lnTo>
                    <a:pt x="795" y="178"/>
                  </a:lnTo>
                  <a:moveTo>
                    <a:pt x="821" y="176"/>
                  </a:moveTo>
                  <a:lnTo>
                    <a:pt x="802" y="178"/>
                  </a:lnTo>
                  <a:lnTo>
                    <a:pt x="795" y="183"/>
                  </a:lnTo>
                  <a:lnTo>
                    <a:pt x="826" y="181"/>
                  </a:lnTo>
                  <a:lnTo>
                    <a:pt x="826" y="178"/>
                  </a:lnTo>
                  <a:lnTo>
                    <a:pt x="821" y="176"/>
                  </a:lnTo>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moveTo>
                    <a:pt x="1046" y="167"/>
                  </a:moveTo>
                  <a:lnTo>
                    <a:pt x="1046" y="169"/>
                  </a:lnTo>
                  <a:lnTo>
                    <a:pt x="1048" y="169"/>
                  </a:lnTo>
                  <a:lnTo>
                    <a:pt x="1046" y="167"/>
                  </a:lnTo>
                  <a:moveTo>
                    <a:pt x="979" y="167"/>
                  </a:moveTo>
                  <a:lnTo>
                    <a:pt x="946" y="169"/>
                  </a:lnTo>
                  <a:lnTo>
                    <a:pt x="968" y="171"/>
                  </a:lnTo>
                  <a:lnTo>
                    <a:pt x="972" y="171"/>
                  </a:lnTo>
                  <a:lnTo>
                    <a:pt x="979" y="167"/>
                  </a:lnTo>
                  <a:moveTo>
                    <a:pt x="1032" y="164"/>
                  </a:moveTo>
                  <a:lnTo>
                    <a:pt x="1032" y="169"/>
                  </a:lnTo>
                  <a:lnTo>
                    <a:pt x="1036" y="169"/>
                  </a:lnTo>
                  <a:lnTo>
                    <a:pt x="1041" y="167"/>
                  </a:lnTo>
                  <a:lnTo>
                    <a:pt x="1032" y="164"/>
                  </a:lnTo>
                  <a:moveTo>
                    <a:pt x="1003" y="159"/>
                  </a:moveTo>
                  <a:lnTo>
                    <a:pt x="996" y="162"/>
                  </a:lnTo>
                  <a:lnTo>
                    <a:pt x="1015" y="167"/>
                  </a:lnTo>
                  <a:lnTo>
                    <a:pt x="989" y="167"/>
                  </a:lnTo>
                  <a:lnTo>
                    <a:pt x="982" y="171"/>
                  </a:lnTo>
                  <a:lnTo>
                    <a:pt x="1015" y="169"/>
                  </a:lnTo>
                  <a:lnTo>
                    <a:pt x="1029" y="169"/>
                  </a:lnTo>
                  <a:lnTo>
                    <a:pt x="1027" y="164"/>
                  </a:lnTo>
                  <a:lnTo>
                    <a:pt x="1015" y="162"/>
                  </a:lnTo>
                  <a:lnTo>
                    <a:pt x="1003" y="159"/>
                  </a:lnTo>
                  <a:moveTo>
                    <a:pt x="894" y="138"/>
                  </a:moveTo>
                  <a:lnTo>
                    <a:pt x="904" y="143"/>
                  </a:lnTo>
                  <a:lnTo>
                    <a:pt x="908" y="145"/>
                  </a:lnTo>
                  <a:lnTo>
                    <a:pt x="991" y="162"/>
                  </a:lnTo>
                  <a:lnTo>
                    <a:pt x="996" y="157"/>
                  </a:lnTo>
                  <a:lnTo>
                    <a:pt x="911" y="141"/>
                  </a:lnTo>
                  <a:lnTo>
                    <a:pt x="906" y="141"/>
                  </a:lnTo>
                  <a:lnTo>
                    <a:pt x="894" y="138"/>
                  </a:lnTo>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moveTo>
                    <a:pt x="861" y="131"/>
                  </a:moveTo>
                  <a:lnTo>
                    <a:pt x="856" y="133"/>
                  </a:lnTo>
                  <a:lnTo>
                    <a:pt x="856" y="133"/>
                  </a:lnTo>
                  <a:lnTo>
                    <a:pt x="871" y="136"/>
                  </a:lnTo>
                  <a:lnTo>
                    <a:pt x="873" y="138"/>
                  </a:lnTo>
                  <a:lnTo>
                    <a:pt x="894" y="141"/>
                  </a:lnTo>
                  <a:lnTo>
                    <a:pt x="885" y="136"/>
                  </a:lnTo>
                  <a:lnTo>
                    <a:pt x="875" y="133"/>
                  </a:lnTo>
                  <a:lnTo>
                    <a:pt x="871" y="133"/>
                  </a:lnTo>
                  <a:lnTo>
                    <a:pt x="861" y="131"/>
                  </a:lnTo>
                  <a:moveTo>
                    <a:pt x="852" y="129"/>
                  </a:moveTo>
                  <a:lnTo>
                    <a:pt x="847" y="131"/>
                  </a:lnTo>
                  <a:lnTo>
                    <a:pt x="852" y="133"/>
                  </a:lnTo>
                  <a:lnTo>
                    <a:pt x="856" y="129"/>
                  </a:lnTo>
                  <a:lnTo>
                    <a:pt x="854" y="129"/>
                  </a:lnTo>
                  <a:lnTo>
                    <a:pt x="852" y="129"/>
                  </a:lnTo>
                  <a:moveTo>
                    <a:pt x="738" y="105"/>
                  </a:moveTo>
                  <a:lnTo>
                    <a:pt x="740" y="110"/>
                  </a:lnTo>
                  <a:lnTo>
                    <a:pt x="755" y="114"/>
                  </a:lnTo>
                  <a:lnTo>
                    <a:pt x="762" y="114"/>
                  </a:lnTo>
                  <a:lnTo>
                    <a:pt x="842" y="131"/>
                  </a:lnTo>
                  <a:lnTo>
                    <a:pt x="842" y="131"/>
                  </a:lnTo>
                  <a:lnTo>
                    <a:pt x="845" y="126"/>
                  </a:lnTo>
                  <a:lnTo>
                    <a:pt x="769" y="112"/>
                  </a:lnTo>
                  <a:lnTo>
                    <a:pt x="762" y="110"/>
                  </a:lnTo>
                  <a:lnTo>
                    <a:pt x="738" y="105"/>
                  </a:lnTo>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moveTo>
                    <a:pt x="153" y="72"/>
                  </a:moveTo>
                  <a:lnTo>
                    <a:pt x="146" y="72"/>
                  </a:lnTo>
                  <a:lnTo>
                    <a:pt x="111" y="107"/>
                  </a:lnTo>
                  <a:lnTo>
                    <a:pt x="108" y="112"/>
                  </a:lnTo>
                  <a:lnTo>
                    <a:pt x="92" y="129"/>
                  </a:lnTo>
                  <a:lnTo>
                    <a:pt x="99" y="129"/>
                  </a:lnTo>
                  <a:lnTo>
                    <a:pt x="108" y="117"/>
                  </a:lnTo>
                  <a:lnTo>
                    <a:pt x="113" y="114"/>
                  </a:lnTo>
                  <a:lnTo>
                    <a:pt x="153" y="72"/>
                  </a:lnTo>
                  <a:moveTo>
                    <a:pt x="544" y="67"/>
                  </a:moveTo>
                  <a:lnTo>
                    <a:pt x="546" y="72"/>
                  </a:lnTo>
                  <a:lnTo>
                    <a:pt x="575" y="76"/>
                  </a:lnTo>
                  <a:lnTo>
                    <a:pt x="589" y="74"/>
                  </a:lnTo>
                  <a:lnTo>
                    <a:pt x="544" y="67"/>
                  </a:lnTo>
                  <a:moveTo>
                    <a:pt x="501" y="57"/>
                  </a:moveTo>
                  <a:lnTo>
                    <a:pt x="499" y="62"/>
                  </a:lnTo>
                  <a:lnTo>
                    <a:pt x="525" y="67"/>
                  </a:lnTo>
                  <a:lnTo>
                    <a:pt x="530" y="67"/>
                  </a:lnTo>
                  <a:lnTo>
                    <a:pt x="542" y="69"/>
                  </a:lnTo>
                  <a:lnTo>
                    <a:pt x="539" y="65"/>
                  </a:lnTo>
                  <a:lnTo>
                    <a:pt x="530" y="62"/>
                  </a:lnTo>
                  <a:lnTo>
                    <a:pt x="525" y="62"/>
                  </a:lnTo>
                  <a:lnTo>
                    <a:pt x="501" y="57"/>
                  </a:lnTo>
                  <a:moveTo>
                    <a:pt x="478" y="53"/>
                  </a:moveTo>
                  <a:lnTo>
                    <a:pt x="459" y="53"/>
                  </a:lnTo>
                  <a:lnTo>
                    <a:pt x="494" y="60"/>
                  </a:lnTo>
                  <a:lnTo>
                    <a:pt x="497" y="57"/>
                  </a:lnTo>
                  <a:lnTo>
                    <a:pt x="478" y="53"/>
                  </a:lnTo>
                  <a:moveTo>
                    <a:pt x="449" y="48"/>
                  </a:moveTo>
                  <a:lnTo>
                    <a:pt x="449" y="50"/>
                  </a:lnTo>
                  <a:lnTo>
                    <a:pt x="461" y="50"/>
                  </a:lnTo>
                  <a:lnTo>
                    <a:pt x="449" y="48"/>
                  </a:lnTo>
                  <a:moveTo>
                    <a:pt x="184" y="34"/>
                  </a:moveTo>
                  <a:lnTo>
                    <a:pt x="151" y="67"/>
                  </a:lnTo>
                  <a:lnTo>
                    <a:pt x="158" y="67"/>
                  </a:lnTo>
                  <a:lnTo>
                    <a:pt x="187" y="36"/>
                  </a:lnTo>
                  <a:lnTo>
                    <a:pt x="184" y="34"/>
                  </a:lnTo>
                  <a:moveTo>
                    <a:pt x="203" y="12"/>
                  </a:moveTo>
                  <a:lnTo>
                    <a:pt x="187" y="29"/>
                  </a:lnTo>
                  <a:lnTo>
                    <a:pt x="191" y="34"/>
                  </a:lnTo>
                  <a:lnTo>
                    <a:pt x="203" y="19"/>
                  </a:lnTo>
                  <a:lnTo>
                    <a:pt x="203" y="12"/>
                  </a:lnTo>
                  <a:moveTo>
                    <a:pt x="213" y="3"/>
                  </a:moveTo>
                  <a:lnTo>
                    <a:pt x="208" y="8"/>
                  </a:lnTo>
                  <a:lnTo>
                    <a:pt x="208" y="8"/>
                  </a:lnTo>
                  <a:lnTo>
                    <a:pt x="210" y="10"/>
                  </a:lnTo>
                  <a:lnTo>
                    <a:pt x="215" y="8"/>
                  </a:lnTo>
                  <a:lnTo>
                    <a:pt x="215" y="3"/>
                  </a:lnTo>
                  <a:lnTo>
                    <a:pt x="213" y="3"/>
                  </a:lnTo>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moveTo>
                    <a:pt x="217" y="0"/>
                  </a:moveTo>
                  <a:lnTo>
                    <a:pt x="217" y="0"/>
                  </a:lnTo>
                  <a:lnTo>
                    <a:pt x="220" y="3"/>
                  </a:lnTo>
                  <a:lnTo>
                    <a:pt x="222" y="0"/>
                  </a:lnTo>
                  <a:lnTo>
                    <a:pt x="217" y="0"/>
                  </a:lnTo>
                  <a:lnTo>
                    <a:pt x="21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0" name="Freeform 20"/>
            <p:cNvSpPr>
              <a:spLocks noEditPoints="1"/>
            </p:cNvSpPr>
            <p:nvPr/>
          </p:nvSpPr>
          <p:spPr bwMode="auto">
            <a:xfrm>
              <a:off x="7667070" y="3210522"/>
              <a:ext cx="2241711" cy="296010"/>
            </a:xfrm>
            <a:custGeom>
              <a:avLst/>
              <a:gdLst>
                <a:gd name="T0" fmla="*/ 516 w 529"/>
                <a:gd name="T1" fmla="*/ 74 h 77"/>
                <a:gd name="T2" fmla="*/ 520 w 529"/>
                <a:gd name="T3" fmla="*/ 71 h 77"/>
                <a:gd name="T4" fmla="*/ 450 w 529"/>
                <a:gd name="T5" fmla="*/ 68 h 77"/>
                <a:gd name="T6" fmla="*/ 459 w 529"/>
                <a:gd name="T7" fmla="*/ 70 h 77"/>
                <a:gd name="T8" fmla="*/ 460 w 529"/>
                <a:gd name="T9" fmla="*/ 69 h 77"/>
                <a:gd name="T10" fmla="*/ 436 w 529"/>
                <a:gd name="T11" fmla="*/ 68 h 77"/>
                <a:gd name="T12" fmla="*/ 434 w 529"/>
                <a:gd name="T13" fmla="*/ 68 h 77"/>
                <a:gd name="T14" fmla="*/ 429 w 529"/>
                <a:gd name="T15" fmla="*/ 66 h 77"/>
                <a:gd name="T16" fmla="*/ 499 w 529"/>
                <a:gd name="T17" fmla="*/ 59 h 77"/>
                <a:gd name="T18" fmla="*/ 348 w 529"/>
                <a:gd name="T19" fmla="*/ 58 h 77"/>
                <a:gd name="T20" fmla="*/ 399 w 529"/>
                <a:gd name="T21" fmla="*/ 65 h 77"/>
                <a:gd name="T22" fmla="*/ 365 w 529"/>
                <a:gd name="T23" fmla="*/ 60 h 77"/>
                <a:gd name="T24" fmla="*/ 346 w 529"/>
                <a:gd name="T25" fmla="*/ 60 h 77"/>
                <a:gd name="T26" fmla="*/ 328 w 529"/>
                <a:gd name="T27" fmla="*/ 58 h 77"/>
                <a:gd name="T28" fmla="*/ 332 w 529"/>
                <a:gd name="T29" fmla="*/ 57 h 77"/>
                <a:gd name="T30" fmla="*/ 297 w 529"/>
                <a:gd name="T31" fmla="*/ 56 h 77"/>
                <a:gd name="T32" fmla="*/ 299 w 529"/>
                <a:gd name="T33" fmla="*/ 54 h 77"/>
                <a:gd name="T34" fmla="*/ 267 w 529"/>
                <a:gd name="T35" fmla="*/ 51 h 77"/>
                <a:gd name="T36" fmla="*/ 254 w 529"/>
                <a:gd name="T37" fmla="*/ 52 h 77"/>
                <a:gd name="T38" fmla="*/ 242 w 529"/>
                <a:gd name="T39" fmla="*/ 51 h 77"/>
                <a:gd name="T40" fmla="*/ 232 w 529"/>
                <a:gd name="T41" fmla="*/ 48 h 77"/>
                <a:gd name="T42" fmla="*/ 216 w 529"/>
                <a:gd name="T43" fmla="*/ 46 h 77"/>
                <a:gd name="T44" fmla="*/ 220 w 529"/>
                <a:gd name="T45" fmla="*/ 47 h 77"/>
                <a:gd name="T46" fmla="*/ 214 w 529"/>
                <a:gd name="T47" fmla="*/ 46 h 77"/>
                <a:gd name="T48" fmla="*/ 168 w 529"/>
                <a:gd name="T49" fmla="*/ 42 h 77"/>
                <a:gd name="T50" fmla="*/ 149 w 529"/>
                <a:gd name="T51" fmla="*/ 42 h 77"/>
                <a:gd name="T52" fmla="*/ 140 w 529"/>
                <a:gd name="T53" fmla="*/ 40 h 77"/>
                <a:gd name="T54" fmla="*/ 116 w 529"/>
                <a:gd name="T55" fmla="*/ 37 h 77"/>
                <a:gd name="T56" fmla="*/ 470 w 529"/>
                <a:gd name="T57" fmla="*/ 37 h 77"/>
                <a:gd name="T58" fmla="*/ 482 w 529"/>
                <a:gd name="T59" fmla="*/ 47 h 77"/>
                <a:gd name="T60" fmla="*/ 479 w 529"/>
                <a:gd name="T61" fmla="*/ 44 h 77"/>
                <a:gd name="T62" fmla="*/ 466 w 529"/>
                <a:gd name="T63" fmla="*/ 37 h 77"/>
                <a:gd name="T64" fmla="*/ 103 w 529"/>
                <a:gd name="T65" fmla="*/ 38 h 77"/>
                <a:gd name="T66" fmla="*/ 93 w 529"/>
                <a:gd name="T67" fmla="*/ 35 h 77"/>
                <a:gd name="T68" fmla="*/ 465 w 529"/>
                <a:gd name="T69" fmla="*/ 34 h 77"/>
                <a:gd name="T70" fmla="*/ 83 w 529"/>
                <a:gd name="T71" fmla="*/ 34 h 77"/>
                <a:gd name="T72" fmla="*/ 14 w 529"/>
                <a:gd name="T73" fmla="*/ 30 h 77"/>
                <a:gd name="T74" fmla="*/ 49 w 529"/>
                <a:gd name="T75" fmla="*/ 21 h 77"/>
                <a:gd name="T76" fmla="*/ 130 w 529"/>
                <a:gd name="T77" fmla="*/ 16 h 77"/>
                <a:gd name="T78" fmla="*/ 51 w 529"/>
                <a:gd name="T79" fmla="*/ 22 h 77"/>
                <a:gd name="T80" fmla="*/ 130 w 529"/>
                <a:gd name="T81" fmla="*/ 16 h 77"/>
                <a:gd name="T82" fmla="*/ 132 w 529"/>
                <a:gd name="T83" fmla="*/ 16 h 77"/>
                <a:gd name="T84" fmla="*/ 180 w 529"/>
                <a:gd name="T85" fmla="*/ 15 h 77"/>
                <a:gd name="T86" fmla="*/ 186 w 529"/>
                <a:gd name="T87" fmla="*/ 13 h 77"/>
                <a:gd name="T88" fmla="*/ 201 w 529"/>
                <a:gd name="T89" fmla="*/ 12 h 77"/>
                <a:gd name="T90" fmla="*/ 203 w 529"/>
                <a:gd name="T91" fmla="*/ 12 h 77"/>
                <a:gd name="T92" fmla="*/ 217 w 529"/>
                <a:gd name="T93" fmla="*/ 11 h 77"/>
                <a:gd name="T94" fmla="*/ 219 w 529"/>
                <a:gd name="T95" fmla="*/ 11 h 77"/>
                <a:gd name="T96" fmla="*/ 461 w 529"/>
                <a:gd name="T97" fmla="*/ 31 h 77"/>
                <a:gd name="T98" fmla="*/ 288 w 529"/>
                <a:gd name="T99" fmla="*/ 9 h 77"/>
                <a:gd name="T100" fmla="*/ 223 w 529"/>
                <a:gd name="T101" fmla="*/ 12 h 77"/>
                <a:gd name="T102" fmla="*/ 296 w 529"/>
                <a:gd name="T103" fmla="*/ 7 h 77"/>
                <a:gd name="T104" fmla="*/ 312 w 529"/>
                <a:gd name="T105" fmla="*/ 6 h 77"/>
                <a:gd name="T106" fmla="*/ 323 w 529"/>
                <a:gd name="T107" fmla="*/ 7 h 77"/>
                <a:gd name="T108" fmla="*/ 379 w 529"/>
                <a:gd name="T109" fmla="*/ 2 h 77"/>
                <a:gd name="T110" fmla="*/ 392 w 529"/>
                <a:gd name="T111" fmla="*/ 3 h 77"/>
                <a:gd name="T112" fmla="*/ 414 w 529"/>
                <a:gd name="T113" fmla="*/ 0 h 77"/>
                <a:gd name="T114" fmla="*/ 415 w 529"/>
                <a:gd name="T11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77">
                  <a:moveTo>
                    <a:pt x="516" y="74"/>
                  </a:moveTo>
                  <a:cubicBezTo>
                    <a:pt x="513" y="75"/>
                    <a:pt x="513" y="75"/>
                    <a:pt x="513" y="75"/>
                  </a:cubicBezTo>
                  <a:cubicBezTo>
                    <a:pt x="522" y="76"/>
                    <a:pt x="522" y="76"/>
                    <a:pt x="522" y="76"/>
                  </a:cubicBezTo>
                  <a:cubicBezTo>
                    <a:pt x="529" y="77"/>
                    <a:pt x="529" y="77"/>
                    <a:pt x="529" y="77"/>
                  </a:cubicBezTo>
                  <a:cubicBezTo>
                    <a:pt x="528" y="76"/>
                    <a:pt x="528" y="76"/>
                    <a:pt x="528" y="76"/>
                  </a:cubicBezTo>
                  <a:cubicBezTo>
                    <a:pt x="516" y="74"/>
                    <a:pt x="516" y="74"/>
                    <a:pt x="516" y="74"/>
                  </a:cubicBezTo>
                  <a:moveTo>
                    <a:pt x="494" y="72"/>
                  </a:moveTo>
                  <a:cubicBezTo>
                    <a:pt x="492" y="73"/>
                    <a:pt x="492" y="73"/>
                    <a:pt x="492" y="73"/>
                  </a:cubicBezTo>
                  <a:cubicBezTo>
                    <a:pt x="510" y="75"/>
                    <a:pt x="510" y="75"/>
                    <a:pt x="510" y="75"/>
                  </a:cubicBezTo>
                  <a:cubicBezTo>
                    <a:pt x="513" y="73"/>
                    <a:pt x="513" y="73"/>
                    <a:pt x="513" y="73"/>
                  </a:cubicBezTo>
                  <a:cubicBezTo>
                    <a:pt x="494" y="72"/>
                    <a:pt x="494" y="72"/>
                    <a:pt x="494" y="72"/>
                  </a:cubicBezTo>
                  <a:moveTo>
                    <a:pt x="520" y="71"/>
                  </a:moveTo>
                  <a:cubicBezTo>
                    <a:pt x="518" y="72"/>
                    <a:pt x="518" y="72"/>
                    <a:pt x="518" y="72"/>
                  </a:cubicBezTo>
                  <a:cubicBezTo>
                    <a:pt x="519" y="73"/>
                    <a:pt x="519" y="73"/>
                    <a:pt x="519" y="73"/>
                  </a:cubicBezTo>
                  <a:cubicBezTo>
                    <a:pt x="524" y="74"/>
                    <a:pt x="524" y="74"/>
                    <a:pt x="524" y="74"/>
                  </a:cubicBezTo>
                  <a:cubicBezTo>
                    <a:pt x="523" y="73"/>
                    <a:pt x="523" y="73"/>
                    <a:pt x="523" y="73"/>
                  </a:cubicBezTo>
                  <a:cubicBezTo>
                    <a:pt x="520" y="71"/>
                    <a:pt x="520" y="71"/>
                    <a:pt x="520" y="71"/>
                  </a:cubicBezTo>
                  <a:moveTo>
                    <a:pt x="450" y="68"/>
                  </a:moveTo>
                  <a:cubicBezTo>
                    <a:pt x="449" y="69"/>
                    <a:pt x="449" y="69"/>
                    <a:pt x="449" y="69"/>
                  </a:cubicBezTo>
                  <a:cubicBezTo>
                    <a:pt x="455" y="70"/>
                    <a:pt x="455" y="70"/>
                    <a:pt x="455" y="70"/>
                  </a:cubicBezTo>
                  <a:cubicBezTo>
                    <a:pt x="457" y="70"/>
                    <a:pt x="457" y="70"/>
                    <a:pt x="457" y="70"/>
                  </a:cubicBezTo>
                  <a:cubicBezTo>
                    <a:pt x="457" y="70"/>
                    <a:pt x="457" y="70"/>
                    <a:pt x="457" y="70"/>
                  </a:cubicBezTo>
                  <a:cubicBezTo>
                    <a:pt x="459" y="70"/>
                    <a:pt x="459" y="70"/>
                    <a:pt x="459" y="70"/>
                  </a:cubicBezTo>
                  <a:cubicBezTo>
                    <a:pt x="459" y="70"/>
                    <a:pt x="459" y="70"/>
                    <a:pt x="459" y="70"/>
                  </a:cubicBezTo>
                  <a:cubicBezTo>
                    <a:pt x="462" y="70"/>
                    <a:pt x="462" y="70"/>
                    <a:pt x="462" y="70"/>
                  </a:cubicBezTo>
                  <a:cubicBezTo>
                    <a:pt x="489" y="73"/>
                    <a:pt x="489" y="73"/>
                    <a:pt x="489" y="73"/>
                  </a:cubicBezTo>
                  <a:cubicBezTo>
                    <a:pt x="491" y="71"/>
                    <a:pt x="491" y="71"/>
                    <a:pt x="491" y="71"/>
                  </a:cubicBezTo>
                  <a:cubicBezTo>
                    <a:pt x="463" y="69"/>
                    <a:pt x="463" y="69"/>
                    <a:pt x="463" y="69"/>
                  </a:cubicBezTo>
                  <a:cubicBezTo>
                    <a:pt x="461" y="69"/>
                    <a:pt x="461" y="69"/>
                    <a:pt x="461" y="69"/>
                  </a:cubicBezTo>
                  <a:cubicBezTo>
                    <a:pt x="460" y="69"/>
                    <a:pt x="460" y="69"/>
                    <a:pt x="460" y="69"/>
                  </a:cubicBezTo>
                  <a:cubicBezTo>
                    <a:pt x="458" y="68"/>
                    <a:pt x="458" y="68"/>
                    <a:pt x="458" y="68"/>
                  </a:cubicBezTo>
                  <a:cubicBezTo>
                    <a:pt x="457" y="68"/>
                    <a:pt x="457" y="68"/>
                    <a:pt x="457" y="68"/>
                  </a:cubicBezTo>
                  <a:cubicBezTo>
                    <a:pt x="455" y="68"/>
                    <a:pt x="455" y="68"/>
                    <a:pt x="455" y="68"/>
                  </a:cubicBezTo>
                  <a:cubicBezTo>
                    <a:pt x="450" y="68"/>
                    <a:pt x="450" y="68"/>
                    <a:pt x="450" y="68"/>
                  </a:cubicBezTo>
                  <a:moveTo>
                    <a:pt x="435" y="66"/>
                  </a:moveTo>
                  <a:cubicBezTo>
                    <a:pt x="436" y="68"/>
                    <a:pt x="436" y="68"/>
                    <a:pt x="436" y="68"/>
                  </a:cubicBezTo>
                  <a:cubicBezTo>
                    <a:pt x="447" y="69"/>
                    <a:pt x="447" y="69"/>
                    <a:pt x="447" y="69"/>
                  </a:cubicBezTo>
                  <a:cubicBezTo>
                    <a:pt x="448" y="67"/>
                    <a:pt x="448" y="67"/>
                    <a:pt x="448" y="67"/>
                  </a:cubicBezTo>
                  <a:cubicBezTo>
                    <a:pt x="435" y="66"/>
                    <a:pt x="435" y="66"/>
                    <a:pt x="435" y="66"/>
                  </a:cubicBezTo>
                  <a:moveTo>
                    <a:pt x="433" y="66"/>
                  </a:moveTo>
                  <a:cubicBezTo>
                    <a:pt x="431" y="68"/>
                    <a:pt x="431" y="68"/>
                    <a:pt x="431" y="68"/>
                  </a:cubicBezTo>
                  <a:cubicBezTo>
                    <a:pt x="434" y="68"/>
                    <a:pt x="434" y="68"/>
                    <a:pt x="434" y="68"/>
                  </a:cubicBezTo>
                  <a:cubicBezTo>
                    <a:pt x="433" y="66"/>
                    <a:pt x="433" y="66"/>
                    <a:pt x="433" y="66"/>
                  </a:cubicBezTo>
                  <a:moveTo>
                    <a:pt x="429" y="66"/>
                  </a:moveTo>
                  <a:cubicBezTo>
                    <a:pt x="427" y="67"/>
                    <a:pt x="427" y="67"/>
                    <a:pt x="427" y="67"/>
                  </a:cubicBezTo>
                  <a:cubicBezTo>
                    <a:pt x="428" y="67"/>
                    <a:pt x="428" y="67"/>
                    <a:pt x="428" y="67"/>
                  </a:cubicBezTo>
                  <a:cubicBezTo>
                    <a:pt x="430" y="66"/>
                    <a:pt x="430" y="66"/>
                    <a:pt x="430" y="66"/>
                  </a:cubicBezTo>
                  <a:cubicBezTo>
                    <a:pt x="429" y="66"/>
                    <a:pt x="429" y="66"/>
                    <a:pt x="429" y="66"/>
                  </a:cubicBezTo>
                  <a:moveTo>
                    <a:pt x="508" y="63"/>
                  </a:moveTo>
                  <a:cubicBezTo>
                    <a:pt x="506" y="64"/>
                    <a:pt x="506" y="64"/>
                    <a:pt x="506" y="64"/>
                  </a:cubicBezTo>
                  <a:cubicBezTo>
                    <a:pt x="517" y="71"/>
                    <a:pt x="517" y="71"/>
                    <a:pt x="517" y="71"/>
                  </a:cubicBezTo>
                  <a:cubicBezTo>
                    <a:pt x="518" y="70"/>
                    <a:pt x="518" y="70"/>
                    <a:pt x="518" y="70"/>
                  </a:cubicBezTo>
                  <a:cubicBezTo>
                    <a:pt x="508" y="63"/>
                    <a:pt x="508" y="63"/>
                    <a:pt x="508" y="63"/>
                  </a:cubicBezTo>
                  <a:moveTo>
                    <a:pt x="499" y="59"/>
                  </a:moveTo>
                  <a:cubicBezTo>
                    <a:pt x="499" y="59"/>
                    <a:pt x="499" y="59"/>
                    <a:pt x="499" y="59"/>
                  </a:cubicBezTo>
                  <a:cubicBezTo>
                    <a:pt x="505" y="63"/>
                    <a:pt x="505" y="63"/>
                    <a:pt x="505" y="63"/>
                  </a:cubicBezTo>
                  <a:cubicBezTo>
                    <a:pt x="507" y="62"/>
                    <a:pt x="507" y="62"/>
                    <a:pt x="507" y="62"/>
                  </a:cubicBezTo>
                  <a:cubicBezTo>
                    <a:pt x="503" y="59"/>
                    <a:pt x="503" y="59"/>
                    <a:pt x="503" y="59"/>
                  </a:cubicBezTo>
                  <a:cubicBezTo>
                    <a:pt x="499" y="59"/>
                    <a:pt x="499" y="59"/>
                    <a:pt x="499" y="59"/>
                  </a:cubicBezTo>
                  <a:moveTo>
                    <a:pt x="348" y="58"/>
                  </a:moveTo>
                  <a:cubicBezTo>
                    <a:pt x="348" y="60"/>
                    <a:pt x="348" y="60"/>
                    <a:pt x="348" y="60"/>
                  </a:cubicBezTo>
                  <a:cubicBezTo>
                    <a:pt x="362" y="61"/>
                    <a:pt x="362" y="61"/>
                    <a:pt x="362" y="61"/>
                  </a:cubicBezTo>
                  <a:cubicBezTo>
                    <a:pt x="364" y="62"/>
                    <a:pt x="364" y="62"/>
                    <a:pt x="364" y="62"/>
                  </a:cubicBezTo>
                  <a:cubicBezTo>
                    <a:pt x="365" y="62"/>
                    <a:pt x="365" y="62"/>
                    <a:pt x="365" y="62"/>
                  </a:cubicBezTo>
                  <a:cubicBezTo>
                    <a:pt x="387" y="64"/>
                    <a:pt x="387" y="64"/>
                    <a:pt x="387" y="64"/>
                  </a:cubicBezTo>
                  <a:cubicBezTo>
                    <a:pt x="399" y="65"/>
                    <a:pt x="399" y="65"/>
                    <a:pt x="399" y="65"/>
                  </a:cubicBezTo>
                  <a:cubicBezTo>
                    <a:pt x="424" y="67"/>
                    <a:pt x="424" y="67"/>
                    <a:pt x="424" y="67"/>
                  </a:cubicBezTo>
                  <a:cubicBezTo>
                    <a:pt x="426" y="65"/>
                    <a:pt x="426" y="65"/>
                    <a:pt x="426" y="65"/>
                  </a:cubicBezTo>
                  <a:cubicBezTo>
                    <a:pt x="411" y="64"/>
                    <a:pt x="411" y="64"/>
                    <a:pt x="411" y="64"/>
                  </a:cubicBezTo>
                  <a:cubicBezTo>
                    <a:pt x="399" y="63"/>
                    <a:pt x="399" y="63"/>
                    <a:pt x="399" y="63"/>
                  </a:cubicBezTo>
                  <a:cubicBezTo>
                    <a:pt x="369" y="60"/>
                    <a:pt x="369" y="60"/>
                    <a:pt x="369" y="60"/>
                  </a:cubicBezTo>
                  <a:cubicBezTo>
                    <a:pt x="365" y="60"/>
                    <a:pt x="365" y="60"/>
                    <a:pt x="365" y="60"/>
                  </a:cubicBezTo>
                  <a:cubicBezTo>
                    <a:pt x="365" y="60"/>
                    <a:pt x="365" y="60"/>
                    <a:pt x="365" y="60"/>
                  </a:cubicBezTo>
                  <a:cubicBezTo>
                    <a:pt x="363" y="60"/>
                    <a:pt x="363" y="60"/>
                    <a:pt x="363" y="60"/>
                  </a:cubicBezTo>
                  <a:cubicBezTo>
                    <a:pt x="348" y="58"/>
                    <a:pt x="348" y="58"/>
                    <a:pt x="348" y="58"/>
                  </a:cubicBezTo>
                  <a:moveTo>
                    <a:pt x="344" y="58"/>
                  </a:moveTo>
                  <a:cubicBezTo>
                    <a:pt x="344" y="60"/>
                    <a:pt x="344" y="60"/>
                    <a:pt x="344" y="60"/>
                  </a:cubicBezTo>
                  <a:cubicBezTo>
                    <a:pt x="346" y="60"/>
                    <a:pt x="346" y="60"/>
                    <a:pt x="346" y="60"/>
                  </a:cubicBezTo>
                  <a:cubicBezTo>
                    <a:pt x="346" y="58"/>
                    <a:pt x="346" y="58"/>
                    <a:pt x="346" y="58"/>
                  </a:cubicBezTo>
                  <a:cubicBezTo>
                    <a:pt x="344" y="58"/>
                    <a:pt x="344" y="58"/>
                    <a:pt x="344" y="58"/>
                  </a:cubicBezTo>
                  <a:moveTo>
                    <a:pt x="316" y="56"/>
                  </a:moveTo>
                  <a:cubicBezTo>
                    <a:pt x="318" y="57"/>
                    <a:pt x="318" y="57"/>
                    <a:pt x="318" y="57"/>
                  </a:cubicBezTo>
                  <a:cubicBezTo>
                    <a:pt x="326" y="58"/>
                    <a:pt x="326" y="58"/>
                    <a:pt x="326" y="58"/>
                  </a:cubicBezTo>
                  <a:cubicBezTo>
                    <a:pt x="328" y="58"/>
                    <a:pt x="328" y="58"/>
                    <a:pt x="328" y="58"/>
                  </a:cubicBezTo>
                  <a:cubicBezTo>
                    <a:pt x="330" y="59"/>
                    <a:pt x="330" y="59"/>
                    <a:pt x="330" y="59"/>
                  </a:cubicBezTo>
                  <a:cubicBezTo>
                    <a:pt x="332" y="59"/>
                    <a:pt x="332" y="59"/>
                    <a:pt x="332" y="59"/>
                  </a:cubicBezTo>
                  <a:cubicBezTo>
                    <a:pt x="342" y="60"/>
                    <a:pt x="342" y="60"/>
                    <a:pt x="342" y="60"/>
                  </a:cubicBezTo>
                  <a:cubicBezTo>
                    <a:pt x="342" y="58"/>
                    <a:pt x="342" y="58"/>
                    <a:pt x="342" y="58"/>
                  </a:cubicBezTo>
                  <a:cubicBezTo>
                    <a:pt x="334" y="57"/>
                    <a:pt x="334" y="57"/>
                    <a:pt x="334" y="57"/>
                  </a:cubicBezTo>
                  <a:cubicBezTo>
                    <a:pt x="332" y="57"/>
                    <a:pt x="332" y="57"/>
                    <a:pt x="332" y="57"/>
                  </a:cubicBezTo>
                  <a:cubicBezTo>
                    <a:pt x="328" y="57"/>
                    <a:pt x="328" y="57"/>
                    <a:pt x="328" y="57"/>
                  </a:cubicBezTo>
                  <a:cubicBezTo>
                    <a:pt x="326" y="56"/>
                    <a:pt x="326" y="56"/>
                    <a:pt x="326" y="56"/>
                  </a:cubicBezTo>
                  <a:cubicBezTo>
                    <a:pt x="316" y="56"/>
                    <a:pt x="316" y="56"/>
                    <a:pt x="316" y="56"/>
                  </a:cubicBezTo>
                  <a:moveTo>
                    <a:pt x="297" y="55"/>
                  </a:moveTo>
                  <a:cubicBezTo>
                    <a:pt x="297" y="56"/>
                    <a:pt x="297" y="56"/>
                    <a:pt x="297" y="56"/>
                  </a:cubicBezTo>
                  <a:cubicBezTo>
                    <a:pt x="297" y="56"/>
                    <a:pt x="297" y="56"/>
                    <a:pt x="297" y="56"/>
                  </a:cubicBezTo>
                  <a:cubicBezTo>
                    <a:pt x="297" y="55"/>
                    <a:pt x="297" y="55"/>
                    <a:pt x="297" y="55"/>
                  </a:cubicBezTo>
                  <a:moveTo>
                    <a:pt x="299" y="54"/>
                  </a:moveTo>
                  <a:cubicBezTo>
                    <a:pt x="299" y="56"/>
                    <a:pt x="299" y="56"/>
                    <a:pt x="299" y="56"/>
                  </a:cubicBezTo>
                  <a:cubicBezTo>
                    <a:pt x="315" y="57"/>
                    <a:pt x="315" y="57"/>
                    <a:pt x="315" y="57"/>
                  </a:cubicBezTo>
                  <a:cubicBezTo>
                    <a:pt x="314" y="55"/>
                    <a:pt x="314" y="55"/>
                    <a:pt x="314" y="55"/>
                  </a:cubicBezTo>
                  <a:cubicBezTo>
                    <a:pt x="299" y="54"/>
                    <a:pt x="299" y="54"/>
                    <a:pt x="299" y="54"/>
                  </a:cubicBezTo>
                  <a:moveTo>
                    <a:pt x="272" y="52"/>
                  </a:moveTo>
                  <a:cubicBezTo>
                    <a:pt x="272" y="53"/>
                    <a:pt x="272" y="53"/>
                    <a:pt x="272" y="53"/>
                  </a:cubicBezTo>
                  <a:cubicBezTo>
                    <a:pt x="295" y="55"/>
                    <a:pt x="295" y="55"/>
                    <a:pt x="295" y="55"/>
                  </a:cubicBezTo>
                  <a:cubicBezTo>
                    <a:pt x="296" y="54"/>
                    <a:pt x="296" y="54"/>
                    <a:pt x="296" y="54"/>
                  </a:cubicBezTo>
                  <a:cubicBezTo>
                    <a:pt x="272" y="52"/>
                    <a:pt x="272" y="52"/>
                    <a:pt x="272" y="52"/>
                  </a:cubicBezTo>
                  <a:moveTo>
                    <a:pt x="267" y="51"/>
                  </a:moveTo>
                  <a:cubicBezTo>
                    <a:pt x="270" y="53"/>
                    <a:pt x="270" y="53"/>
                    <a:pt x="270" y="53"/>
                  </a:cubicBezTo>
                  <a:cubicBezTo>
                    <a:pt x="270" y="53"/>
                    <a:pt x="270" y="53"/>
                    <a:pt x="270" y="53"/>
                  </a:cubicBezTo>
                  <a:cubicBezTo>
                    <a:pt x="270" y="51"/>
                    <a:pt x="270" y="51"/>
                    <a:pt x="270" y="51"/>
                  </a:cubicBezTo>
                  <a:cubicBezTo>
                    <a:pt x="267" y="51"/>
                    <a:pt x="267" y="51"/>
                    <a:pt x="267" y="51"/>
                  </a:cubicBezTo>
                  <a:moveTo>
                    <a:pt x="252" y="50"/>
                  </a:moveTo>
                  <a:cubicBezTo>
                    <a:pt x="254" y="52"/>
                    <a:pt x="254" y="52"/>
                    <a:pt x="254" y="52"/>
                  </a:cubicBezTo>
                  <a:cubicBezTo>
                    <a:pt x="267" y="53"/>
                    <a:pt x="267" y="53"/>
                    <a:pt x="267" y="53"/>
                  </a:cubicBezTo>
                  <a:cubicBezTo>
                    <a:pt x="264" y="51"/>
                    <a:pt x="264" y="51"/>
                    <a:pt x="264" y="51"/>
                  </a:cubicBezTo>
                  <a:cubicBezTo>
                    <a:pt x="252" y="50"/>
                    <a:pt x="252" y="50"/>
                    <a:pt x="252" y="50"/>
                  </a:cubicBezTo>
                  <a:moveTo>
                    <a:pt x="232" y="48"/>
                  </a:moveTo>
                  <a:cubicBezTo>
                    <a:pt x="234" y="50"/>
                    <a:pt x="234" y="50"/>
                    <a:pt x="234" y="50"/>
                  </a:cubicBezTo>
                  <a:cubicBezTo>
                    <a:pt x="242" y="51"/>
                    <a:pt x="242" y="51"/>
                    <a:pt x="242" y="51"/>
                  </a:cubicBezTo>
                  <a:cubicBezTo>
                    <a:pt x="244" y="51"/>
                    <a:pt x="244" y="51"/>
                    <a:pt x="244" y="51"/>
                  </a:cubicBezTo>
                  <a:cubicBezTo>
                    <a:pt x="251" y="51"/>
                    <a:pt x="251" y="51"/>
                    <a:pt x="251" y="51"/>
                  </a:cubicBezTo>
                  <a:cubicBezTo>
                    <a:pt x="249" y="49"/>
                    <a:pt x="249" y="49"/>
                    <a:pt x="249" y="49"/>
                  </a:cubicBezTo>
                  <a:cubicBezTo>
                    <a:pt x="246" y="49"/>
                    <a:pt x="246" y="49"/>
                    <a:pt x="246" y="49"/>
                  </a:cubicBezTo>
                  <a:cubicBezTo>
                    <a:pt x="243" y="49"/>
                    <a:pt x="243" y="49"/>
                    <a:pt x="243" y="49"/>
                  </a:cubicBezTo>
                  <a:cubicBezTo>
                    <a:pt x="232" y="48"/>
                    <a:pt x="232" y="48"/>
                    <a:pt x="232" y="48"/>
                  </a:cubicBezTo>
                  <a:moveTo>
                    <a:pt x="227" y="47"/>
                  </a:moveTo>
                  <a:cubicBezTo>
                    <a:pt x="225" y="49"/>
                    <a:pt x="225" y="49"/>
                    <a:pt x="225" y="49"/>
                  </a:cubicBezTo>
                  <a:cubicBezTo>
                    <a:pt x="231" y="50"/>
                    <a:pt x="231" y="50"/>
                    <a:pt x="231" y="50"/>
                  </a:cubicBezTo>
                  <a:cubicBezTo>
                    <a:pt x="229" y="48"/>
                    <a:pt x="229" y="48"/>
                    <a:pt x="229" y="48"/>
                  </a:cubicBezTo>
                  <a:cubicBezTo>
                    <a:pt x="227" y="47"/>
                    <a:pt x="227" y="47"/>
                    <a:pt x="227" y="47"/>
                  </a:cubicBezTo>
                  <a:moveTo>
                    <a:pt x="216" y="46"/>
                  </a:moveTo>
                  <a:cubicBezTo>
                    <a:pt x="216" y="48"/>
                    <a:pt x="216" y="48"/>
                    <a:pt x="216" y="48"/>
                  </a:cubicBezTo>
                  <a:cubicBezTo>
                    <a:pt x="219" y="48"/>
                    <a:pt x="219" y="48"/>
                    <a:pt x="219" y="48"/>
                  </a:cubicBezTo>
                  <a:cubicBezTo>
                    <a:pt x="220" y="49"/>
                    <a:pt x="220" y="49"/>
                    <a:pt x="220" y="49"/>
                  </a:cubicBezTo>
                  <a:cubicBezTo>
                    <a:pt x="222" y="49"/>
                    <a:pt x="222" y="49"/>
                    <a:pt x="222" y="49"/>
                  </a:cubicBezTo>
                  <a:cubicBezTo>
                    <a:pt x="225" y="47"/>
                    <a:pt x="225" y="47"/>
                    <a:pt x="225" y="47"/>
                  </a:cubicBezTo>
                  <a:cubicBezTo>
                    <a:pt x="220" y="47"/>
                    <a:pt x="220" y="47"/>
                    <a:pt x="220" y="47"/>
                  </a:cubicBezTo>
                  <a:cubicBezTo>
                    <a:pt x="218" y="47"/>
                    <a:pt x="218" y="47"/>
                    <a:pt x="218" y="47"/>
                  </a:cubicBezTo>
                  <a:cubicBezTo>
                    <a:pt x="216" y="46"/>
                    <a:pt x="216" y="46"/>
                    <a:pt x="216" y="46"/>
                  </a:cubicBezTo>
                  <a:moveTo>
                    <a:pt x="186" y="44"/>
                  </a:moveTo>
                  <a:cubicBezTo>
                    <a:pt x="186" y="46"/>
                    <a:pt x="186" y="46"/>
                    <a:pt x="186" y="46"/>
                  </a:cubicBezTo>
                  <a:cubicBezTo>
                    <a:pt x="214" y="48"/>
                    <a:pt x="214" y="48"/>
                    <a:pt x="214" y="48"/>
                  </a:cubicBezTo>
                  <a:cubicBezTo>
                    <a:pt x="214" y="46"/>
                    <a:pt x="214" y="46"/>
                    <a:pt x="214" y="46"/>
                  </a:cubicBezTo>
                  <a:cubicBezTo>
                    <a:pt x="186" y="44"/>
                    <a:pt x="186" y="44"/>
                    <a:pt x="186" y="44"/>
                  </a:cubicBezTo>
                  <a:moveTo>
                    <a:pt x="168" y="42"/>
                  </a:moveTo>
                  <a:cubicBezTo>
                    <a:pt x="167" y="44"/>
                    <a:pt x="167" y="44"/>
                    <a:pt x="167" y="44"/>
                  </a:cubicBezTo>
                  <a:cubicBezTo>
                    <a:pt x="184" y="45"/>
                    <a:pt x="184" y="45"/>
                    <a:pt x="184" y="45"/>
                  </a:cubicBezTo>
                  <a:cubicBezTo>
                    <a:pt x="184" y="44"/>
                    <a:pt x="184" y="44"/>
                    <a:pt x="184" y="44"/>
                  </a:cubicBezTo>
                  <a:cubicBezTo>
                    <a:pt x="168" y="42"/>
                    <a:pt x="168" y="42"/>
                    <a:pt x="168" y="42"/>
                  </a:cubicBezTo>
                  <a:moveTo>
                    <a:pt x="120" y="38"/>
                  </a:moveTo>
                  <a:cubicBezTo>
                    <a:pt x="119" y="39"/>
                    <a:pt x="119" y="39"/>
                    <a:pt x="119" y="39"/>
                  </a:cubicBezTo>
                  <a:cubicBezTo>
                    <a:pt x="139" y="41"/>
                    <a:pt x="139" y="41"/>
                    <a:pt x="139" y="41"/>
                  </a:cubicBezTo>
                  <a:cubicBezTo>
                    <a:pt x="141" y="41"/>
                    <a:pt x="141" y="41"/>
                    <a:pt x="141" y="41"/>
                  </a:cubicBezTo>
                  <a:cubicBezTo>
                    <a:pt x="147" y="42"/>
                    <a:pt x="147" y="42"/>
                    <a:pt x="147" y="42"/>
                  </a:cubicBezTo>
                  <a:cubicBezTo>
                    <a:pt x="149" y="42"/>
                    <a:pt x="149" y="42"/>
                    <a:pt x="149" y="42"/>
                  </a:cubicBezTo>
                  <a:cubicBezTo>
                    <a:pt x="165" y="44"/>
                    <a:pt x="165" y="44"/>
                    <a:pt x="165" y="44"/>
                  </a:cubicBezTo>
                  <a:cubicBezTo>
                    <a:pt x="166" y="42"/>
                    <a:pt x="166" y="42"/>
                    <a:pt x="166" y="42"/>
                  </a:cubicBezTo>
                  <a:cubicBezTo>
                    <a:pt x="149" y="40"/>
                    <a:pt x="149" y="40"/>
                    <a:pt x="149" y="40"/>
                  </a:cubicBezTo>
                  <a:cubicBezTo>
                    <a:pt x="147" y="40"/>
                    <a:pt x="147" y="40"/>
                    <a:pt x="147" y="40"/>
                  </a:cubicBezTo>
                  <a:cubicBezTo>
                    <a:pt x="143" y="40"/>
                    <a:pt x="143" y="40"/>
                    <a:pt x="143" y="40"/>
                  </a:cubicBezTo>
                  <a:cubicBezTo>
                    <a:pt x="140" y="40"/>
                    <a:pt x="140" y="40"/>
                    <a:pt x="140" y="40"/>
                  </a:cubicBezTo>
                  <a:cubicBezTo>
                    <a:pt x="120" y="38"/>
                    <a:pt x="120" y="38"/>
                    <a:pt x="120" y="38"/>
                  </a:cubicBezTo>
                  <a:moveTo>
                    <a:pt x="116" y="37"/>
                  </a:moveTo>
                  <a:cubicBezTo>
                    <a:pt x="114" y="39"/>
                    <a:pt x="114" y="39"/>
                    <a:pt x="114" y="39"/>
                  </a:cubicBezTo>
                  <a:cubicBezTo>
                    <a:pt x="117" y="39"/>
                    <a:pt x="117" y="39"/>
                    <a:pt x="117" y="39"/>
                  </a:cubicBezTo>
                  <a:cubicBezTo>
                    <a:pt x="118" y="38"/>
                    <a:pt x="118" y="38"/>
                    <a:pt x="118" y="38"/>
                  </a:cubicBezTo>
                  <a:cubicBezTo>
                    <a:pt x="116" y="37"/>
                    <a:pt x="116" y="37"/>
                    <a:pt x="116" y="37"/>
                  </a:cubicBezTo>
                  <a:moveTo>
                    <a:pt x="112" y="37"/>
                  </a:moveTo>
                  <a:cubicBezTo>
                    <a:pt x="110" y="39"/>
                    <a:pt x="110" y="39"/>
                    <a:pt x="110" y="39"/>
                  </a:cubicBezTo>
                  <a:cubicBezTo>
                    <a:pt x="112" y="39"/>
                    <a:pt x="112" y="39"/>
                    <a:pt x="112" y="39"/>
                  </a:cubicBezTo>
                  <a:cubicBezTo>
                    <a:pt x="114" y="37"/>
                    <a:pt x="114" y="37"/>
                    <a:pt x="114" y="37"/>
                  </a:cubicBezTo>
                  <a:cubicBezTo>
                    <a:pt x="112" y="37"/>
                    <a:pt x="112" y="37"/>
                    <a:pt x="112" y="37"/>
                  </a:cubicBezTo>
                  <a:moveTo>
                    <a:pt x="470" y="37"/>
                  </a:moveTo>
                  <a:cubicBezTo>
                    <a:pt x="468" y="38"/>
                    <a:pt x="468" y="38"/>
                    <a:pt x="468" y="38"/>
                  </a:cubicBezTo>
                  <a:cubicBezTo>
                    <a:pt x="470" y="40"/>
                    <a:pt x="470" y="40"/>
                    <a:pt x="470" y="40"/>
                  </a:cubicBezTo>
                  <a:cubicBezTo>
                    <a:pt x="472" y="41"/>
                    <a:pt x="472" y="41"/>
                    <a:pt x="472" y="41"/>
                  </a:cubicBezTo>
                  <a:cubicBezTo>
                    <a:pt x="475" y="43"/>
                    <a:pt x="475" y="43"/>
                    <a:pt x="475" y="43"/>
                  </a:cubicBezTo>
                  <a:cubicBezTo>
                    <a:pt x="479" y="45"/>
                    <a:pt x="479" y="45"/>
                    <a:pt x="479" y="45"/>
                  </a:cubicBezTo>
                  <a:cubicBezTo>
                    <a:pt x="482" y="47"/>
                    <a:pt x="482" y="47"/>
                    <a:pt x="482" y="47"/>
                  </a:cubicBezTo>
                  <a:cubicBezTo>
                    <a:pt x="483" y="48"/>
                    <a:pt x="483" y="48"/>
                    <a:pt x="483" y="48"/>
                  </a:cubicBezTo>
                  <a:cubicBezTo>
                    <a:pt x="495" y="56"/>
                    <a:pt x="495" y="56"/>
                    <a:pt x="495" y="56"/>
                  </a:cubicBezTo>
                  <a:cubicBezTo>
                    <a:pt x="499" y="57"/>
                    <a:pt x="499" y="57"/>
                    <a:pt x="499" y="57"/>
                  </a:cubicBezTo>
                  <a:cubicBezTo>
                    <a:pt x="484" y="47"/>
                    <a:pt x="484" y="47"/>
                    <a:pt x="484" y="47"/>
                  </a:cubicBezTo>
                  <a:cubicBezTo>
                    <a:pt x="483" y="46"/>
                    <a:pt x="483" y="46"/>
                    <a:pt x="483" y="46"/>
                  </a:cubicBezTo>
                  <a:cubicBezTo>
                    <a:pt x="479" y="44"/>
                    <a:pt x="479" y="44"/>
                    <a:pt x="479" y="44"/>
                  </a:cubicBezTo>
                  <a:cubicBezTo>
                    <a:pt x="472" y="39"/>
                    <a:pt x="472" y="39"/>
                    <a:pt x="472" y="39"/>
                  </a:cubicBezTo>
                  <a:cubicBezTo>
                    <a:pt x="471" y="38"/>
                    <a:pt x="471" y="38"/>
                    <a:pt x="471" y="38"/>
                  </a:cubicBezTo>
                  <a:cubicBezTo>
                    <a:pt x="470" y="37"/>
                    <a:pt x="470" y="37"/>
                    <a:pt x="470" y="37"/>
                  </a:cubicBezTo>
                  <a:moveTo>
                    <a:pt x="467" y="35"/>
                  </a:moveTo>
                  <a:cubicBezTo>
                    <a:pt x="466" y="36"/>
                    <a:pt x="466" y="36"/>
                    <a:pt x="466" y="36"/>
                  </a:cubicBezTo>
                  <a:cubicBezTo>
                    <a:pt x="466" y="37"/>
                    <a:pt x="466" y="37"/>
                    <a:pt x="466" y="37"/>
                  </a:cubicBezTo>
                  <a:cubicBezTo>
                    <a:pt x="468" y="36"/>
                    <a:pt x="468" y="36"/>
                    <a:pt x="468" y="36"/>
                  </a:cubicBezTo>
                  <a:cubicBezTo>
                    <a:pt x="467" y="35"/>
                    <a:pt x="467" y="35"/>
                    <a:pt x="467" y="35"/>
                  </a:cubicBezTo>
                  <a:moveTo>
                    <a:pt x="93" y="35"/>
                  </a:moveTo>
                  <a:cubicBezTo>
                    <a:pt x="94" y="36"/>
                    <a:pt x="95" y="37"/>
                    <a:pt x="96" y="37"/>
                  </a:cubicBezTo>
                  <a:cubicBezTo>
                    <a:pt x="101" y="38"/>
                    <a:pt x="101" y="38"/>
                    <a:pt x="101" y="38"/>
                  </a:cubicBezTo>
                  <a:cubicBezTo>
                    <a:pt x="103" y="38"/>
                    <a:pt x="103" y="38"/>
                    <a:pt x="103" y="38"/>
                  </a:cubicBezTo>
                  <a:cubicBezTo>
                    <a:pt x="107" y="38"/>
                    <a:pt x="107" y="38"/>
                    <a:pt x="107" y="38"/>
                  </a:cubicBezTo>
                  <a:cubicBezTo>
                    <a:pt x="110" y="37"/>
                    <a:pt x="110" y="37"/>
                    <a:pt x="110" y="37"/>
                  </a:cubicBezTo>
                  <a:cubicBezTo>
                    <a:pt x="104" y="36"/>
                    <a:pt x="104" y="36"/>
                    <a:pt x="104" y="36"/>
                  </a:cubicBezTo>
                  <a:cubicBezTo>
                    <a:pt x="102" y="36"/>
                    <a:pt x="102" y="36"/>
                    <a:pt x="102" y="36"/>
                  </a:cubicBezTo>
                  <a:cubicBezTo>
                    <a:pt x="94" y="35"/>
                    <a:pt x="94" y="35"/>
                    <a:pt x="94" y="35"/>
                  </a:cubicBezTo>
                  <a:cubicBezTo>
                    <a:pt x="93" y="35"/>
                    <a:pt x="93" y="35"/>
                    <a:pt x="93" y="35"/>
                  </a:cubicBezTo>
                  <a:moveTo>
                    <a:pt x="462" y="32"/>
                  </a:moveTo>
                  <a:cubicBezTo>
                    <a:pt x="462" y="34"/>
                    <a:pt x="462" y="34"/>
                    <a:pt x="462" y="34"/>
                  </a:cubicBezTo>
                  <a:cubicBezTo>
                    <a:pt x="463" y="35"/>
                    <a:pt x="463" y="35"/>
                    <a:pt x="463" y="35"/>
                  </a:cubicBezTo>
                  <a:cubicBezTo>
                    <a:pt x="464" y="35"/>
                    <a:pt x="464" y="35"/>
                    <a:pt x="464" y="35"/>
                  </a:cubicBezTo>
                  <a:cubicBezTo>
                    <a:pt x="465" y="34"/>
                    <a:pt x="465" y="34"/>
                    <a:pt x="465" y="34"/>
                  </a:cubicBezTo>
                  <a:cubicBezTo>
                    <a:pt x="465" y="34"/>
                    <a:pt x="465" y="34"/>
                    <a:pt x="465" y="34"/>
                  </a:cubicBezTo>
                  <a:cubicBezTo>
                    <a:pt x="463" y="33"/>
                    <a:pt x="463" y="33"/>
                    <a:pt x="463" y="33"/>
                  </a:cubicBezTo>
                  <a:cubicBezTo>
                    <a:pt x="462" y="32"/>
                    <a:pt x="462" y="32"/>
                    <a:pt x="462" y="32"/>
                  </a:cubicBezTo>
                  <a:moveTo>
                    <a:pt x="50" y="31"/>
                  </a:moveTo>
                  <a:cubicBezTo>
                    <a:pt x="50" y="33"/>
                    <a:pt x="50" y="33"/>
                    <a:pt x="50" y="33"/>
                  </a:cubicBezTo>
                  <a:cubicBezTo>
                    <a:pt x="80" y="36"/>
                    <a:pt x="80" y="36"/>
                    <a:pt x="80" y="36"/>
                  </a:cubicBezTo>
                  <a:cubicBezTo>
                    <a:pt x="81" y="35"/>
                    <a:pt x="82" y="35"/>
                    <a:pt x="83" y="34"/>
                  </a:cubicBezTo>
                  <a:cubicBezTo>
                    <a:pt x="50" y="31"/>
                    <a:pt x="50" y="31"/>
                    <a:pt x="50" y="31"/>
                  </a:cubicBezTo>
                  <a:moveTo>
                    <a:pt x="1" y="27"/>
                  </a:moveTo>
                  <a:cubicBezTo>
                    <a:pt x="1" y="27"/>
                    <a:pt x="1" y="27"/>
                    <a:pt x="1" y="28"/>
                  </a:cubicBezTo>
                  <a:cubicBezTo>
                    <a:pt x="1" y="28"/>
                    <a:pt x="1" y="28"/>
                    <a:pt x="1" y="29"/>
                  </a:cubicBezTo>
                  <a:cubicBezTo>
                    <a:pt x="8" y="29"/>
                    <a:pt x="8" y="29"/>
                    <a:pt x="8" y="29"/>
                  </a:cubicBezTo>
                  <a:cubicBezTo>
                    <a:pt x="14" y="30"/>
                    <a:pt x="14" y="30"/>
                    <a:pt x="14" y="30"/>
                  </a:cubicBezTo>
                  <a:cubicBezTo>
                    <a:pt x="48" y="33"/>
                    <a:pt x="48" y="33"/>
                    <a:pt x="48" y="33"/>
                  </a:cubicBezTo>
                  <a:cubicBezTo>
                    <a:pt x="48" y="31"/>
                    <a:pt x="48" y="31"/>
                    <a:pt x="48" y="31"/>
                  </a:cubicBezTo>
                  <a:cubicBezTo>
                    <a:pt x="9" y="28"/>
                    <a:pt x="9" y="28"/>
                    <a:pt x="9" y="28"/>
                  </a:cubicBezTo>
                  <a:cubicBezTo>
                    <a:pt x="2" y="27"/>
                    <a:pt x="2" y="27"/>
                    <a:pt x="2" y="27"/>
                  </a:cubicBezTo>
                  <a:cubicBezTo>
                    <a:pt x="1" y="27"/>
                    <a:pt x="1" y="27"/>
                    <a:pt x="1" y="27"/>
                  </a:cubicBezTo>
                  <a:moveTo>
                    <a:pt x="49" y="21"/>
                  </a:moveTo>
                  <a:cubicBezTo>
                    <a:pt x="0" y="23"/>
                    <a:pt x="0" y="23"/>
                    <a:pt x="0" y="23"/>
                  </a:cubicBezTo>
                  <a:cubicBezTo>
                    <a:pt x="0" y="24"/>
                    <a:pt x="0" y="24"/>
                    <a:pt x="1" y="25"/>
                  </a:cubicBezTo>
                  <a:cubicBezTo>
                    <a:pt x="2" y="25"/>
                    <a:pt x="2" y="25"/>
                    <a:pt x="2" y="25"/>
                  </a:cubicBezTo>
                  <a:cubicBezTo>
                    <a:pt x="49" y="22"/>
                    <a:pt x="49" y="22"/>
                    <a:pt x="49" y="22"/>
                  </a:cubicBezTo>
                  <a:cubicBezTo>
                    <a:pt x="49" y="21"/>
                    <a:pt x="49" y="21"/>
                    <a:pt x="49" y="21"/>
                  </a:cubicBezTo>
                  <a:moveTo>
                    <a:pt x="130" y="16"/>
                  </a:moveTo>
                  <a:cubicBezTo>
                    <a:pt x="114" y="17"/>
                    <a:pt x="114" y="17"/>
                    <a:pt x="114" y="17"/>
                  </a:cubicBezTo>
                  <a:cubicBezTo>
                    <a:pt x="112" y="17"/>
                    <a:pt x="112" y="17"/>
                    <a:pt x="112" y="17"/>
                  </a:cubicBezTo>
                  <a:cubicBezTo>
                    <a:pt x="93" y="18"/>
                    <a:pt x="93" y="18"/>
                    <a:pt x="93" y="18"/>
                  </a:cubicBezTo>
                  <a:cubicBezTo>
                    <a:pt x="91" y="18"/>
                    <a:pt x="91" y="18"/>
                    <a:pt x="91" y="18"/>
                  </a:cubicBezTo>
                  <a:cubicBezTo>
                    <a:pt x="51" y="20"/>
                    <a:pt x="51" y="20"/>
                    <a:pt x="51" y="20"/>
                  </a:cubicBezTo>
                  <a:cubicBezTo>
                    <a:pt x="51" y="22"/>
                    <a:pt x="51" y="22"/>
                    <a:pt x="51" y="22"/>
                  </a:cubicBezTo>
                  <a:cubicBezTo>
                    <a:pt x="91" y="20"/>
                    <a:pt x="91" y="20"/>
                    <a:pt x="91" y="20"/>
                  </a:cubicBezTo>
                  <a:cubicBezTo>
                    <a:pt x="93" y="20"/>
                    <a:pt x="93" y="20"/>
                    <a:pt x="93" y="20"/>
                  </a:cubicBezTo>
                  <a:cubicBezTo>
                    <a:pt x="111" y="19"/>
                    <a:pt x="111" y="19"/>
                    <a:pt x="111" y="19"/>
                  </a:cubicBezTo>
                  <a:cubicBezTo>
                    <a:pt x="113" y="19"/>
                    <a:pt x="113" y="19"/>
                    <a:pt x="113" y="19"/>
                  </a:cubicBezTo>
                  <a:cubicBezTo>
                    <a:pt x="129" y="18"/>
                    <a:pt x="129" y="18"/>
                    <a:pt x="129" y="18"/>
                  </a:cubicBezTo>
                  <a:cubicBezTo>
                    <a:pt x="130" y="16"/>
                    <a:pt x="130" y="16"/>
                    <a:pt x="130" y="16"/>
                  </a:cubicBezTo>
                  <a:moveTo>
                    <a:pt x="181" y="13"/>
                  </a:moveTo>
                  <a:cubicBezTo>
                    <a:pt x="168" y="14"/>
                    <a:pt x="168" y="14"/>
                    <a:pt x="168" y="14"/>
                  </a:cubicBezTo>
                  <a:cubicBezTo>
                    <a:pt x="165" y="14"/>
                    <a:pt x="165" y="14"/>
                    <a:pt x="165" y="14"/>
                  </a:cubicBezTo>
                  <a:cubicBezTo>
                    <a:pt x="148" y="15"/>
                    <a:pt x="148" y="15"/>
                    <a:pt x="148" y="15"/>
                  </a:cubicBezTo>
                  <a:cubicBezTo>
                    <a:pt x="146" y="15"/>
                    <a:pt x="146" y="15"/>
                    <a:pt x="146" y="15"/>
                  </a:cubicBezTo>
                  <a:cubicBezTo>
                    <a:pt x="132" y="16"/>
                    <a:pt x="132" y="16"/>
                    <a:pt x="132" y="16"/>
                  </a:cubicBezTo>
                  <a:cubicBezTo>
                    <a:pt x="131" y="18"/>
                    <a:pt x="131" y="18"/>
                    <a:pt x="131" y="18"/>
                  </a:cubicBezTo>
                  <a:cubicBezTo>
                    <a:pt x="146" y="17"/>
                    <a:pt x="146" y="17"/>
                    <a:pt x="146" y="17"/>
                  </a:cubicBezTo>
                  <a:cubicBezTo>
                    <a:pt x="148" y="17"/>
                    <a:pt x="148" y="17"/>
                    <a:pt x="148" y="17"/>
                  </a:cubicBezTo>
                  <a:cubicBezTo>
                    <a:pt x="163" y="16"/>
                    <a:pt x="163" y="16"/>
                    <a:pt x="163" y="16"/>
                  </a:cubicBezTo>
                  <a:cubicBezTo>
                    <a:pt x="166" y="16"/>
                    <a:pt x="166" y="16"/>
                    <a:pt x="166" y="16"/>
                  </a:cubicBezTo>
                  <a:cubicBezTo>
                    <a:pt x="180" y="15"/>
                    <a:pt x="180" y="15"/>
                    <a:pt x="180" y="15"/>
                  </a:cubicBezTo>
                  <a:cubicBezTo>
                    <a:pt x="181" y="13"/>
                    <a:pt x="181" y="13"/>
                    <a:pt x="181" y="13"/>
                  </a:cubicBezTo>
                  <a:moveTo>
                    <a:pt x="186" y="13"/>
                  </a:moveTo>
                  <a:cubicBezTo>
                    <a:pt x="183" y="13"/>
                    <a:pt x="183" y="13"/>
                    <a:pt x="183" y="13"/>
                  </a:cubicBezTo>
                  <a:cubicBezTo>
                    <a:pt x="182" y="15"/>
                    <a:pt x="182" y="15"/>
                    <a:pt x="182" y="15"/>
                  </a:cubicBezTo>
                  <a:cubicBezTo>
                    <a:pt x="186" y="15"/>
                    <a:pt x="186" y="15"/>
                    <a:pt x="186" y="15"/>
                  </a:cubicBezTo>
                  <a:cubicBezTo>
                    <a:pt x="186" y="13"/>
                    <a:pt x="186" y="13"/>
                    <a:pt x="186" y="13"/>
                  </a:cubicBezTo>
                  <a:moveTo>
                    <a:pt x="192" y="12"/>
                  </a:moveTo>
                  <a:cubicBezTo>
                    <a:pt x="188" y="13"/>
                    <a:pt x="188" y="13"/>
                    <a:pt x="188" y="13"/>
                  </a:cubicBezTo>
                  <a:cubicBezTo>
                    <a:pt x="188" y="14"/>
                    <a:pt x="188" y="14"/>
                    <a:pt x="188" y="14"/>
                  </a:cubicBezTo>
                  <a:cubicBezTo>
                    <a:pt x="194" y="14"/>
                    <a:pt x="194" y="14"/>
                    <a:pt x="194" y="14"/>
                  </a:cubicBezTo>
                  <a:cubicBezTo>
                    <a:pt x="192" y="12"/>
                    <a:pt x="192" y="12"/>
                    <a:pt x="192" y="12"/>
                  </a:cubicBezTo>
                  <a:moveTo>
                    <a:pt x="201" y="12"/>
                  </a:moveTo>
                  <a:cubicBezTo>
                    <a:pt x="195" y="12"/>
                    <a:pt x="195" y="12"/>
                    <a:pt x="195" y="12"/>
                  </a:cubicBezTo>
                  <a:cubicBezTo>
                    <a:pt x="196" y="14"/>
                    <a:pt x="196" y="14"/>
                    <a:pt x="196" y="14"/>
                  </a:cubicBezTo>
                  <a:cubicBezTo>
                    <a:pt x="202" y="14"/>
                    <a:pt x="202" y="14"/>
                    <a:pt x="202" y="14"/>
                  </a:cubicBezTo>
                  <a:cubicBezTo>
                    <a:pt x="201" y="12"/>
                    <a:pt x="201" y="12"/>
                    <a:pt x="201" y="12"/>
                  </a:cubicBezTo>
                  <a:moveTo>
                    <a:pt x="210" y="11"/>
                  </a:moveTo>
                  <a:cubicBezTo>
                    <a:pt x="203" y="12"/>
                    <a:pt x="203" y="12"/>
                    <a:pt x="203" y="12"/>
                  </a:cubicBezTo>
                  <a:cubicBezTo>
                    <a:pt x="203" y="14"/>
                    <a:pt x="203" y="14"/>
                    <a:pt x="203" y="14"/>
                  </a:cubicBezTo>
                  <a:cubicBezTo>
                    <a:pt x="211" y="13"/>
                    <a:pt x="211" y="13"/>
                    <a:pt x="211" y="13"/>
                  </a:cubicBezTo>
                  <a:cubicBezTo>
                    <a:pt x="210" y="11"/>
                    <a:pt x="210" y="11"/>
                    <a:pt x="210" y="11"/>
                  </a:cubicBezTo>
                  <a:moveTo>
                    <a:pt x="219" y="11"/>
                  </a:moveTo>
                  <a:cubicBezTo>
                    <a:pt x="218" y="11"/>
                    <a:pt x="218" y="11"/>
                    <a:pt x="218" y="11"/>
                  </a:cubicBezTo>
                  <a:cubicBezTo>
                    <a:pt x="217" y="11"/>
                    <a:pt x="217" y="11"/>
                    <a:pt x="217" y="11"/>
                  </a:cubicBezTo>
                  <a:cubicBezTo>
                    <a:pt x="212" y="11"/>
                    <a:pt x="212" y="11"/>
                    <a:pt x="212" y="11"/>
                  </a:cubicBezTo>
                  <a:cubicBezTo>
                    <a:pt x="214" y="13"/>
                    <a:pt x="214" y="13"/>
                    <a:pt x="214" y="13"/>
                  </a:cubicBezTo>
                  <a:cubicBezTo>
                    <a:pt x="217" y="13"/>
                    <a:pt x="217" y="13"/>
                    <a:pt x="217" y="13"/>
                  </a:cubicBezTo>
                  <a:cubicBezTo>
                    <a:pt x="218" y="13"/>
                    <a:pt x="218" y="13"/>
                    <a:pt x="218" y="13"/>
                  </a:cubicBezTo>
                  <a:cubicBezTo>
                    <a:pt x="221" y="13"/>
                    <a:pt x="221" y="13"/>
                    <a:pt x="221" y="13"/>
                  </a:cubicBezTo>
                  <a:cubicBezTo>
                    <a:pt x="219" y="11"/>
                    <a:pt x="219" y="11"/>
                    <a:pt x="219" y="11"/>
                  </a:cubicBezTo>
                  <a:moveTo>
                    <a:pt x="427" y="9"/>
                  </a:moveTo>
                  <a:cubicBezTo>
                    <a:pt x="424" y="9"/>
                    <a:pt x="424" y="9"/>
                    <a:pt x="424" y="9"/>
                  </a:cubicBezTo>
                  <a:cubicBezTo>
                    <a:pt x="444" y="22"/>
                    <a:pt x="444" y="22"/>
                    <a:pt x="444" y="22"/>
                  </a:cubicBezTo>
                  <a:cubicBezTo>
                    <a:pt x="446" y="23"/>
                    <a:pt x="446" y="23"/>
                    <a:pt x="446" y="23"/>
                  </a:cubicBezTo>
                  <a:cubicBezTo>
                    <a:pt x="460" y="33"/>
                    <a:pt x="460" y="33"/>
                    <a:pt x="460" y="33"/>
                  </a:cubicBezTo>
                  <a:cubicBezTo>
                    <a:pt x="461" y="31"/>
                    <a:pt x="461" y="31"/>
                    <a:pt x="461" y="31"/>
                  </a:cubicBezTo>
                  <a:cubicBezTo>
                    <a:pt x="448" y="22"/>
                    <a:pt x="448" y="22"/>
                    <a:pt x="448" y="22"/>
                  </a:cubicBezTo>
                  <a:cubicBezTo>
                    <a:pt x="446" y="21"/>
                    <a:pt x="446" y="21"/>
                    <a:pt x="446" y="21"/>
                  </a:cubicBezTo>
                  <a:cubicBezTo>
                    <a:pt x="427" y="9"/>
                    <a:pt x="427" y="9"/>
                    <a:pt x="427" y="9"/>
                  </a:cubicBezTo>
                  <a:moveTo>
                    <a:pt x="288" y="8"/>
                  </a:moveTo>
                  <a:cubicBezTo>
                    <a:pt x="288" y="9"/>
                    <a:pt x="288" y="9"/>
                    <a:pt x="288" y="9"/>
                  </a:cubicBezTo>
                  <a:cubicBezTo>
                    <a:pt x="288" y="9"/>
                    <a:pt x="288" y="9"/>
                    <a:pt x="288" y="9"/>
                  </a:cubicBezTo>
                  <a:cubicBezTo>
                    <a:pt x="288" y="8"/>
                    <a:pt x="288" y="8"/>
                    <a:pt x="288" y="8"/>
                  </a:cubicBezTo>
                  <a:moveTo>
                    <a:pt x="287" y="7"/>
                  </a:moveTo>
                  <a:cubicBezTo>
                    <a:pt x="243" y="10"/>
                    <a:pt x="243" y="10"/>
                    <a:pt x="243" y="10"/>
                  </a:cubicBezTo>
                  <a:cubicBezTo>
                    <a:pt x="242" y="10"/>
                    <a:pt x="242" y="10"/>
                    <a:pt x="242" y="10"/>
                  </a:cubicBezTo>
                  <a:cubicBezTo>
                    <a:pt x="221" y="11"/>
                    <a:pt x="221" y="11"/>
                    <a:pt x="221" y="11"/>
                  </a:cubicBezTo>
                  <a:cubicBezTo>
                    <a:pt x="223" y="12"/>
                    <a:pt x="223" y="12"/>
                    <a:pt x="223" y="12"/>
                  </a:cubicBezTo>
                  <a:cubicBezTo>
                    <a:pt x="242" y="11"/>
                    <a:pt x="242" y="11"/>
                    <a:pt x="242" y="11"/>
                  </a:cubicBezTo>
                  <a:cubicBezTo>
                    <a:pt x="244" y="11"/>
                    <a:pt x="244" y="11"/>
                    <a:pt x="244" y="11"/>
                  </a:cubicBezTo>
                  <a:cubicBezTo>
                    <a:pt x="284" y="9"/>
                    <a:pt x="284" y="9"/>
                    <a:pt x="284" y="9"/>
                  </a:cubicBezTo>
                  <a:cubicBezTo>
                    <a:pt x="287" y="7"/>
                    <a:pt x="287" y="7"/>
                    <a:pt x="287" y="7"/>
                  </a:cubicBezTo>
                  <a:moveTo>
                    <a:pt x="312" y="6"/>
                  </a:moveTo>
                  <a:cubicBezTo>
                    <a:pt x="296" y="7"/>
                    <a:pt x="296" y="7"/>
                    <a:pt x="296" y="7"/>
                  </a:cubicBezTo>
                  <a:cubicBezTo>
                    <a:pt x="291" y="7"/>
                    <a:pt x="291" y="7"/>
                    <a:pt x="291" y="7"/>
                  </a:cubicBezTo>
                  <a:cubicBezTo>
                    <a:pt x="290" y="9"/>
                    <a:pt x="290" y="9"/>
                    <a:pt x="290" y="9"/>
                  </a:cubicBezTo>
                  <a:cubicBezTo>
                    <a:pt x="295" y="8"/>
                    <a:pt x="295" y="8"/>
                    <a:pt x="295" y="8"/>
                  </a:cubicBezTo>
                  <a:cubicBezTo>
                    <a:pt x="303" y="8"/>
                    <a:pt x="303" y="8"/>
                    <a:pt x="303" y="8"/>
                  </a:cubicBezTo>
                  <a:cubicBezTo>
                    <a:pt x="312" y="7"/>
                    <a:pt x="312" y="7"/>
                    <a:pt x="312" y="7"/>
                  </a:cubicBezTo>
                  <a:cubicBezTo>
                    <a:pt x="312" y="6"/>
                    <a:pt x="312" y="6"/>
                    <a:pt x="312" y="6"/>
                  </a:cubicBezTo>
                  <a:moveTo>
                    <a:pt x="326" y="5"/>
                  </a:moveTo>
                  <a:cubicBezTo>
                    <a:pt x="325" y="5"/>
                    <a:pt x="325" y="5"/>
                    <a:pt x="325" y="5"/>
                  </a:cubicBezTo>
                  <a:cubicBezTo>
                    <a:pt x="323" y="5"/>
                    <a:pt x="323" y="5"/>
                    <a:pt x="323" y="5"/>
                  </a:cubicBezTo>
                  <a:cubicBezTo>
                    <a:pt x="314" y="5"/>
                    <a:pt x="314" y="5"/>
                    <a:pt x="314" y="5"/>
                  </a:cubicBezTo>
                  <a:cubicBezTo>
                    <a:pt x="314" y="7"/>
                    <a:pt x="314" y="7"/>
                    <a:pt x="314" y="7"/>
                  </a:cubicBezTo>
                  <a:cubicBezTo>
                    <a:pt x="323" y="7"/>
                    <a:pt x="323" y="7"/>
                    <a:pt x="323" y="7"/>
                  </a:cubicBezTo>
                  <a:cubicBezTo>
                    <a:pt x="325" y="7"/>
                    <a:pt x="325" y="7"/>
                    <a:pt x="325" y="7"/>
                  </a:cubicBezTo>
                  <a:cubicBezTo>
                    <a:pt x="326" y="7"/>
                    <a:pt x="326" y="7"/>
                    <a:pt x="326" y="7"/>
                  </a:cubicBezTo>
                  <a:cubicBezTo>
                    <a:pt x="326" y="5"/>
                    <a:pt x="326" y="5"/>
                    <a:pt x="326" y="5"/>
                  </a:cubicBezTo>
                  <a:moveTo>
                    <a:pt x="393" y="1"/>
                  </a:moveTo>
                  <a:cubicBezTo>
                    <a:pt x="393" y="1"/>
                    <a:pt x="393" y="1"/>
                    <a:pt x="393" y="1"/>
                  </a:cubicBezTo>
                  <a:cubicBezTo>
                    <a:pt x="379" y="2"/>
                    <a:pt x="379" y="2"/>
                    <a:pt x="379" y="2"/>
                  </a:cubicBezTo>
                  <a:cubicBezTo>
                    <a:pt x="377" y="2"/>
                    <a:pt x="377" y="2"/>
                    <a:pt x="377" y="2"/>
                  </a:cubicBezTo>
                  <a:cubicBezTo>
                    <a:pt x="328" y="5"/>
                    <a:pt x="328" y="5"/>
                    <a:pt x="328" y="5"/>
                  </a:cubicBezTo>
                  <a:cubicBezTo>
                    <a:pt x="328" y="7"/>
                    <a:pt x="328" y="7"/>
                    <a:pt x="328" y="7"/>
                  </a:cubicBezTo>
                  <a:cubicBezTo>
                    <a:pt x="375" y="4"/>
                    <a:pt x="375" y="4"/>
                    <a:pt x="375" y="4"/>
                  </a:cubicBezTo>
                  <a:cubicBezTo>
                    <a:pt x="378" y="4"/>
                    <a:pt x="378" y="4"/>
                    <a:pt x="378" y="4"/>
                  </a:cubicBezTo>
                  <a:cubicBezTo>
                    <a:pt x="392" y="3"/>
                    <a:pt x="392" y="3"/>
                    <a:pt x="392" y="3"/>
                  </a:cubicBezTo>
                  <a:cubicBezTo>
                    <a:pt x="394" y="3"/>
                    <a:pt x="394" y="3"/>
                    <a:pt x="394" y="3"/>
                  </a:cubicBezTo>
                  <a:cubicBezTo>
                    <a:pt x="394" y="3"/>
                    <a:pt x="394" y="3"/>
                    <a:pt x="394" y="3"/>
                  </a:cubicBezTo>
                  <a:cubicBezTo>
                    <a:pt x="394" y="2"/>
                    <a:pt x="394" y="2"/>
                    <a:pt x="394" y="2"/>
                  </a:cubicBezTo>
                  <a:cubicBezTo>
                    <a:pt x="393" y="1"/>
                    <a:pt x="393" y="1"/>
                    <a:pt x="393" y="1"/>
                  </a:cubicBezTo>
                  <a:moveTo>
                    <a:pt x="414" y="0"/>
                  </a:moveTo>
                  <a:cubicBezTo>
                    <a:pt x="414" y="0"/>
                    <a:pt x="414" y="0"/>
                    <a:pt x="414" y="0"/>
                  </a:cubicBezTo>
                  <a:cubicBezTo>
                    <a:pt x="395" y="1"/>
                    <a:pt x="395" y="1"/>
                    <a:pt x="395" y="1"/>
                  </a:cubicBezTo>
                  <a:cubicBezTo>
                    <a:pt x="396" y="3"/>
                    <a:pt x="396" y="3"/>
                    <a:pt x="396" y="3"/>
                  </a:cubicBezTo>
                  <a:cubicBezTo>
                    <a:pt x="414" y="2"/>
                    <a:pt x="414" y="2"/>
                    <a:pt x="414" y="2"/>
                  </a:cubicBezTo>
                  <a:cubicBezTo>
                    <a:pt x="422" y="7"/>
                    <a:pt x="422" y="7"/>
                    <a:pt x="422" y="7"/>
                  </a:cubicBezTo>
                  <a:cubicBezTo>
                    <a:pt x="425" y="7"/>
                    <a:pt x="425" y="7"/>
                    <a:pt x="425" y="7"/>
                  </a:cubicBezTo>
                  <a:cubicBezTo>
                    <a:pt x="415" y="0"/>
                    <a:pt x="415" y="0"/>
                    <a:pt x="415" y="0"/>
                  </a:cubicBezTo>
                  <a:cubicBezTo>
                    <a:pt x="414" y="0"/>
                    <a:pt x="414" y="0"/>
                    <a:pt x="4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1" name="Freeform 21"/>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close/>
                  <a:moveTo>
                    <a:pt x="753" y="242"/>
                  </a:moveTo>
                  <a:lnTo>
                    <a:pt x="758" y="247"/>
                  </a:lnTo>
                  <a:lnTo>
                    <a:pt x="770" y="249"/>
                  </a:lnTo>
                  <a:lnTo>
                    <a:pt x="755" y="242"/>
                  </a:lnTo>
                  <a:lnTo>
                    <a:pt x="753" y="242"/>
                  </a:lnTo>
                  <a:close/>
                  <a:moveTo>
                    <a:pt x="713" y="235"/>
                  </a:moveTo>
                  <a:lnTo>
                    <a:pt x="710" y="237"/>
                  </a:lnTo>
                  <a:lnTo>
                    <a:pt x="751" y="247"/>
                  </a:lnTo>
                  <a:lnTo>
                    <a:pt x="751" y="244"/>
                  </a:lnTo>
                  <a:lnTo>
                    <a:pt x="746" y="240"/>
                  </a:lnTo>
                  <a:lnTo>
                    <a:pt x="713" y="235"/>
                  </a:lnTo>
                  <a:close/>
                  <a:moveTo>
                    <a:pt x="815" y="232"/>
                  </a:moveTo>
                  <a:lnTo>
                    <a:pt x="812" y="237"/>
                  </a:lnTo>
                  <a:lnTo>
                    <a:pt x="822" y="256"/>
                  </a:lnTo>
                  <a:lnTo>
                    <a:pt x="805" y="251"/>
                  </a:lnTo>
                  <a:lnTo>
                    <a:pt x="803" y="256"/>
                  </a:lnTo>
                  <a:lnTo>
                    <a:pt x="822" y="261"/>
                  </a:lnTo>
                  <a:lnTo>
                    <a:pt x="831" y="263"/>
                  </a:lnTo>
                  <a:lnTo>
                    <a:pt x="826" y="254"/>
                  </a:lnTo>
                  <a:lnTo>
                    <a:pt x="815" y="232"/>
                  </a:lnTo>
                  <a:close/>
                  <a:moveTo>
                    <a:pt x="701" y="232"/>
                  </a:moveTo>
                  <a:lnTo>
                    <a:pt x="689" y="232"/>
                  </a:lnTo>
                  <a:lnTo>
                    <a:pt x="708" y="237"/>
                  </a:lnTo>
                  <a:lnTo>
                    <a:pt x="708" y="232"/>
                  </a:lnTo>
                  <a:lnTo>
                    <a:pt x="701" y="232"/>
                  </a:lnTo>
                  <a:close/>
                  <a:moveTo>
                    <a:pt x="649" y="221"/>
                  </a:moveTo>
                  <a:lnTo>
                    <a:pt x="649" y="225"/>
                  </a:lnTo>
                  <a:lnTo>
                    <a:pt x="677" y="230"/>
                  </a:lnTo>
                  <a:lnTo>
                    <a:pt x="689" y="230"/>
                  </a:lnTo>
                  <a:lnTo>
                    <a:pt x="649" y="221"/>
                  </a:lnTo>
                  <a:close/>
                  <a:moveTo>
                    <a:pt x="639" y="218"/>
                  </a:moveTo>
                  <a:lnTo>
                    <a:pt x="642" y="223"/>
                  </a:lnTo>
                  <a:lnTo>
                    <a:pt x="644" y="225"/>
                  </a:lnTo>
                  <a:lnTo>
                    <a:pt x="644" y="221"/>
                  </a:lnTo>
                  <a:lnTo>
                    <a:pt x="639" y="218"/>
                  </a:lnTo>
                  <a:close/>
                  <a:moveTo>
                    <a:pt x="805" y="218"/>
                  </a:moveTo>
                  <a:lnTo>
                    <a:pt x="800" y="218"/>
                  </a:lnTo>
                  <a:lnTo>
                    <a:pt x="810" y="235"/>
                  </a:lnTo>
                  <a:lnTo>
                    <a:pt x="810" y="230"/>
                  </a:lnTo>
                  <a:lnTo>
                    <a:pt x="805" y="218"/>
                  </a:lnTo>
                  <a:close/>
                  <a:moveTo>
                    <a:pt x="620" y="216"/>
                  </a:moveTo>
                  <a:lnTo>
                    <a:pt x="620" y="221"/>
                  </a:lnTo>
                  <a:lnTo>
                    <a:pt x="628" y="221"/>
                  </a:lnTo>
                  <a:lnTo>
                    <a:pt x="632" y="223"/>
                  </a:lnTo>
                  <a:lnTo>
                    <a:pt x="637" y="223"/>
                  </a:lnTo>
                  <a:lnTo>
                    <a:pt x="637" y="218"/>
                  </a:lnTo>
                  <a:lnTo>
                    <a:pt x="632" y="218"/>
                  </a:lnTo>
                  <a:lnTo>
                    <a:pt x="620" y="216"/>
                  </a:lnTo>
                  <a:close/>
                  <a:moveTo>
                    <a:pt x="796" y="211"/>
                  </a:moveTo>
                  <a:lnTo>
                    <a:pt x="798" y="213"/>
                  </a:lnTo>
                  <a:lnTo>
                    <a:pt x="803" y="213"/>
                  </a:lnTo>
                  <a:lnTo>
                    <a:pt x="800" y="211"/>
                  </a:lnTo>
                  <a:lnTo>
                    <a:pt x="796" y="211"/>
                  </a:lnTo>
                  <a:close/>
                  <a:moveTo>
                    <a:pt x="557" y="202"/>
                  </a:moveTo>
                  <a:lnTo>
                    <a:pt x="552" y="206"/>
                  </a:lnTo>
                  <a:lnTo>
                    <a:pt x="580" y="211"/>
                  </a:lnTo>
                  <a:lnTo>
                    <a:pt x="616" y="218"/>
                  </a:lnTo>
                  <a:lnTo>
                    <a:pt x="616" y="213"/>
                  </a:lnTo>
                  <a:lnTo>
                    <a:pt x="571" y="206"/>
                  </a:lnTo>
                  <a:lnTo>
                    <a:pt x="559" y="204"/>
                  </a:lnTo>
                  <a:lnTo>
                    <a:pt x="557" y="202"/>
                  </a:lnTo>
                  <a:close/>
                  <a:moveTo>
                    <a:pt x="512" y="194"/>
                  </a:moveTo>
                  <a:lnTo>
                    <a:pt x="507" y="197"/>
                  </a:lnTo>
                  <a:lnTo>
                    <a:pt x="545" y="204"/>
                  </a:lnTo>
                  <a:lnTo>
                    <a:pt x="549" y="202"/>
                  </a:lnTo>
                  <a:lnTo>
                    <a:pt x="512" y="194"/>
                  </a:lnTo>
                  <a:close/>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close/>
                  <a:moveTo>
                    <a:pt x="381" y="166"/>
                  </a:moveTo>
                  <a:lnTo>
                    <a:pt x="377" y="171"/>
                  </a:lnTo>
                  <a:lnTo>
                    <a:pt x="391" y="173"/>
                  </a:lnTo>
                  <a:lnTo>
                    <a:pt x="396" y="175"/>
                  </a:lnTo>
                  <a:lnTo>
                    <a:pt x="398" y="171"/>
                  </a:lnTo>
                  <a:lnTo>
                    <a:pt x="381" y="166"/>
                  </a:lnTo>
                  <a:close/>
                  <a:moveTo>
                    <a:pt x="372" y="166"/>
                  </a:moveTo>
                  <a:lnTo>
                    <a:pt x="367" y="168"/>
                  </a:lnTo>
                  <a:lnTo>
                    <a:pt x="372" y="168"/>
                  </a:lnTo>
                  <a:lnTo>
                    <a:pt x="377" y="166"/>
                  </a:lnTo>
                  <a:lnTo>
                    <a:pt x="372" y="166"/>
                  </a:lnTo>
                  <a:close/>
                  <a:moveTo>
                    <a:pt x="344" y="159"/>
                  </a:moveTo>
                  <a:lnTo>
                    <a:pt x="346" y="164"/>
                  </a:lnTo>
                  <a:lnTo>
                    <a:pt x="362" y="168"/>
                  </a:lnTo>
                  <a:lnTo>
                    <a:pt x="367" y="164"/>
                  </a:lnTo>
                  <a:lnTo>
                    <a:pt x="344" y="159"/>
                  </a:lnTo>
                  <a:close/>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close/>
                  <a:moveTo>
                    <a:pt x="739" y="111"/>
                  </a:moveTo>
                  <a:lnTo>
                    <a:pt x="739" y="116"/>
                  </a:lnTo>
                  <a:lnTo>
                    <a:pt x="739" y="119"/>
                  </a:lnTo>
                  <a:lnTo>
                    <a:pt x="741" y="123"/>
                  </a:lnTo>
                  <a:lnTo>
                    <a:pt x="791" y="206"/>
                  </a:lnTo>
                  <a:lnTo>
                    <a:pt x="798" y="206"/>
                  </a:lnTo>
                  <a:lnTo>
                    <a:pt x="746" y="121"/>
                  </a:lnTo>
                  <a:lnTo>
                    <a:pt x="744" y="116"/>
                  </a:lnTo>
                  <a:lnTo>
                    <a:pt x="739" y="111"/>
                  </a:lnTo>
                  <a:close/>
                  <a:moveTo>
                    <a:pt x="55" y="102"/>
                  </a:moveTo>
                  <a:lnTo>
                    <a:pt x="52" y="104"/>
                  </a:lnTo>
                  <a:lnTo>
                    <a:pt x="100" y="114"/>
                  </a:lnTo>
                  <a:lnTo>
                    <a:pt x="102" y="116"/>
                  </a:lnTo>
                  <a:lnTo>
                    <a:pt x="130" y="121"/>
                  </a:lnTo>
                  <a:lnTo>
                    <a:pt x="128" y="116"/>
                  </a:lnTo>
                  <a:lnTo>
                    <a:pt x="102" y="111"/>
                  </a:lnTo>
                  <a:lnTo>
                    <a:pt x="100" y="109"/>
                  </a:lnTo>
                  <a:lnTo>
                    <a:pt x="55" y="102"/>
                  </a:lnTo>
                  <a:close/>
                  <a:moveTo>
                    <a:pt x="33" y="97"/>
                  </a:moveTo>
                  <a:lnTo>
                    <a:pt x="38" y="102"/>
                  </a:lnTo>
                  <a:lnTo>
                    <a:pt x="50" y="104"/>
                  </a:lnTo>
                  <a:lnTo>
                    <a:pt x="50" y="100"/>
                  </a:lnTo>
                  <a:lnTo>
                    <a:pt x="33" y="97"/>
                  </a:lnTo>
                  <a:close/>
                  <a:moveTo>
                    <a:pt x="729" y="95"/>
                  </a:moveTo>
                  <a:lnTo>
                    <a:pt x="725" y="97"/>
                  </a:lnTo>
                  <a:lnTo>
                    <a:pt x="734" y="111"/>
                  </a:lnTo>
                  <a:lnTo>
                    <a:pt x="736" y="104"/>
                  </a:lnTo>
                  <a:lnTo>
                    <a:pt x="729" y="95"/>
                  </a:lnTo>
                  <a:close/>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close/>
                  <a:moveTo>
                    <a:pt x="114" y="78"/>
                  </a:moveTo>
                  <a:lnTo>
                    <a:pt x="102" y="81"/>
                  </a:lnTo>
                  <a:lnTo>
                    <a:pt x="97" y="81"/>
                  </a:lnTo>
                  <a:lnTo>
                    <a:pt x="59" y="85"/>
                  </a:lnTo>
                  <a:lnTo>
                    <a:pt x="59" y="90"/>
                  </a:lnTo>
                  <a:lnTo>
                    <a:pt x="97" y="85"/>
                  </a:lnTo>
                  <a:lnTo>
                    <a:pt x="102" y="85"/>
                  </a:lnTo>
                  <a:lnTo>
                    <a:pt x="116" y="83"/>
                  </a:lnTo>
                  <a:lnTo>
                    <a:pt x="114" y="78"/>
                  </a:lnTo>
                  <a:close/>
                  <a:moveTo>
                    <a:pt x="713" y="66"/>
                  </a:moveTo>
                  <a:lnTo>
                    <a:pt x="710" y="69"/>
                  </a:lnTo>
                  <a:lnTo>
                    <a:pt x="722" y="92"/>
                  </a:lnTo>
                  <a:lnTo>
                    <a:pt x="727" y="90"/>
                  </a:lnTo>
                  <a:lnTo>
                    <a:pt x="713" y="66"/>
                  </a:lnTo>
                  <a:close/>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close/>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close/>
                  <a:moveTo>
                    <a:pt x="687" y="26"/>
                  </a:moveTo>
                  <a:lnTo>
                    <a:pt x="687" y="31"/>
                  </a:lnTo>
                  <a:lnTo>
                    <a:pt x="708" y="66"/>
                  </a:lnTo>
                  <a:lnTo>
                    <a:pt x="710" y="64"/>
                  </a:lnTo>
                  <a:lnTo>
                    <a:pt x="687" y="26"/>
                  </a:lnTo>
                  <a:close/>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close/>
                  <a:moveTo>
                    <a:pt x="564" y="16"/>
                  </a:moveTo>
                  <a:lnTo>
                    <a:pt x="559" y="16"/>
                  </a:lnTo>
                  <a:lnTo>
                    <a:pt x="552" y="21"/>
                  </a:lnTo>
                  <a:lnTo>
                    <a:pt x="557" y="21"/>
                  </a:lnTo>
                  <a:lnTo>
                    <a:pt x="564" y="16"/>
                  </a:lnTo>
                  <a:close/>
                  <a:moveTo>
                    <a:pt x="620" y="12"/>
                  </a:moveTo>
                  <a:lnTo>
                    <a:pt x="571" y="14"/>
                  </a:lnTo>
                  <a:lnTo>
                    <a:pt x="566" y="19"/>
                  </a:lnTo>
                  <a:lnTo>
                    <a:pt x="592" y="16"/>
                  </a:lnTo>
                  <a:lnTo>
                    <a:pt x="599" y="14"/>
                  </a:lnTo>
                  <a:lnTo>
                    <a:pt x="620" y="12"/>
                  </a:lnTo>
                  <a:close/>
                  <a:moveTo>
                    <a:pt x="677" y="9"/>
                  </a:moveTo>
                  <a:lnTo>
                    <a:pt x="673" y="9"/>
                  </a:lnTo>
                  <a:lnTo>
                    <a:pt x="682" y="26"/>
                  </a:lnTo>
                  <a:lnTo>
                    <a:pt x="684" y="19"/>
                  </a:lnTo>
                  <a:lnTo>
                    <a:pt x="677" y="9"/>
                  </a:lnTo>
                  <a:close/>
                  <a:moveTo>
                    <a:pt x="673" y="0"/>
                  </a:moveTo>
                  <a:lnTo>
                    <a:pt x="670" y="0"/>
                  </a:lnTo>
                  <a:lnTo>
                    <a:pt x="618" y="7"/>
                  </a:lnTo>
                  <a:lnTo>
                    <a:pt x="675" y="5"/>
                  </a:lnTo>
                  <a:lnTo>
                    <a:pt x="673" y="2"/>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2" name="Freeform 22"/>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moveTo>
                    <a:pt x="753" y="242"/>
                  </a:moveTo>
                  <a:lnTo>
                    <a:pt x="758" y="247"/>
                  </a:lnTo>
                  <a:lnTo>
                    <a:pt x="770" y="249"/>
                  </a:lnTo>
                  <a:lnTo>
                    <a:pt x="755" y="242"/>
                  </a:lnTo>
                  <a:lnTo>
                    <a:pt x="753" y="242"/>
                  </a:lnTo>
                  <a:moveTo>
                    <a:pt x="713" y="235"/>
                  </a:moveTo>
                  <a:lnTo>
                    <a:pt x="710" y="237"/>
                  </a:lnTo>
                  <a:lnTo>
                    <a:pt x="751" y="247"/>
                  </a:lnTo>
                  <a:lnTo>
                    <a:pt x="751" y="244"/>
                  </a:lnTo>
                  <a:lnTo>
                    <a:pt x="746" y="240"/>
                  </a:lnTo>
                  <a:lnTo>
                    <a:pt x="713" y="235"/>
                  </a:lnTo>
                  <a:moveTo>
                    <a:pt x="815" y="232"/>
                  </a:moveTo>
                  <a:lnTo>
                    <a:pt x="812" y="237"/>
                  </a:lnTo>
                  <a:lnTo>
                    <a:pt x="822" y="256"/>
                  </a:lnTo>
                  <a:lnTo>
                    <a:pt x="805" y="251"/>
                  </a:lnTo>
                  <a:lnTo>
                    <a:pt x="803" y="256"/>
                  </a:lnTo>
                  <a:lnTo>
                    <a:pt x="822" y="261"/>
                  </a:lnTo>
                  <a:lnTo>
                    <a:pt x="831" y="263"/>
                  </a:lnTo>
                  <a:lnTo>
                    <a:pt x="826" y="254"/>
                  </a:lnTo>
                  <a:lnTo>
                    <a:pt x="815" y="232"/>
                  </a:lnTo>
                  <a:moveTo>
                    <a:pt x="701" y="232"/>
                  </a:moveTo>
                  <a:lnTo>
                    <a:pt x="689" y="232"/>
                  </a:lnTo>
                  <a:lnTo>
                    <a:pt x="708" y="237"/>
                  </a:lnTo>
                  <a:lnTo>
                    <a:pt x="708" y="232"/>
                  </a:lnTo>
                  <a:lnTo>
                    <a:pt x="701" y="232"/>
                  </a:lnTo>
                  <a:moveTo>
                    <a:pt x="649" y="221"/>
                  </a:moveTo>
                  <a:lnTo>
                    <a:pt x="649" y="225"/>
                  </a:lnTo>
                  <a:lnTo>
                    <a:pt x="677" y="230"/>
                  </a:lnTo>
                  <a:lnTo>
                    <a:pt x="689" y="230"/>
                  </a:lnTo>
                  <a:lnTo>
                    <a:pt x="649" y="221"/>
                  </a:lnTo>
                  <a:moveTo>
                    <a:pt x="639" y="218"/>
                  </a:moveTo>
                  <a:lnTo>
                    <a:pt x="642" y="223"/>
                  </a:lnTo>
                  <a:lnTo>
                    <a:pt x="644" y="225"/>
                  </a:lnTo>
                  <a:lnTo>
                    <a:pt x="644" y="221"/>
                  </a:lnTo>
                  <a:lnTo>
                    <a:pt x="639" y="218"/>
                  </a:lnTo>
                  <a:moveTo>
                    <a:pt x="805" y="218"/>
                  </a:moveTo>
                  <a:lnTo>
                    <a:pt x="800" y="218"/>
                  </a:lnTo>
                  <a:lnTo>
                    <a:pt x="810" y="235"/>
                  </a:lnTo>
                  <a:lnTo>
                    <a:pt x="810" y="230"/>
                  </a:lnTo>
                  <a:lnTo>
                    <a:pt x="805" y="218"/>
                  </a:lnTo>
                  <a:moveTo>
                    <a:pt x="620" y="216"/>
                  </a:moveTo>
                  <a:lnTo>
                    <a:pt x="620" y="221"/>
                  </a:lnTo>
                  <a:lnTo>
                    <a:pt x="628" y="221"/>
                  </a:lnTo>
                  <a:lnTo>
                    <a:pt x="632" y="223"/>
                  </a:lnTo>
                  <a:lnTo>
                    <a:pt x="637" y="223"/>
                  </a:lnTo>
                  <a:lnTo>
                    <a:pt x="637" y="218"/>
                  </a:lnTo>
                  <a:lnTo>
                    <a:pt x="632" y="218"/>
                  </a:lnTo>
                  <a:lnTo>
                    <a:pt x="620" y="216"/>
                  </a:lnTo>
                  <a:moveTo>
                    <a:pt x="796" y="211"/>
                  </a:moveTo>
                  <a:lnTo>
                    <a:pt x="798" y="213"/>
                  </a:lnTo>
                  <a:lnTo>
                    <a:pt x="803" y="213"/>
                  </a:lnTo>
                  <a:lnTo>
                    <a:pt x="800" y="211"/>
                  </a:lnTo>
                  <a:lnTo>
                    <a:pt x="796" y="211"/>
                  </a:lnTo>
                  <a:moveTo>
                    <a:pt x="557" y="202"/>
                  </a:moveTo>
                  <a:lnTo>
                    <a:pt x="552" y="206"/>
                  </a:lnTo>
                  <a:lnTo>
                    <a:pt x="580" y="211"/>
                  </a:lnTo>
                  <a:lnTo>
                    <a:pt x="616" y="218"/>
                  </a:lnTo>
                  <a:lnTo>
                    <a:pt x="616" y="213"/>
                  </a:lnTo>
                  <a:lnTo>
                    <a:pt x="571" y="206"/>
                  </a:lnTo>
                  <a:lnTo>
                    <a:pt x="559" y="204"/>
                  </a:lnTo>
                  <a:lnTo>
                    <a:pt x="557" y="202"/>
                  </a:lnTo>
                  <a:moveTo>
                    <a:pt x="512" y="194"/>
                  </a:moveTo>
                  <a:lnTo>
                    <a:pt x="507" y="197"/>
                  </a:lnTo>
                  <a:lnTo>
                    <a:pt x="545" y="204"/>
                  </a:lnTo>
                  <a:lnTo>
                    <a:pt x="549" y="202"/>
                  </a:lnTo>
                  <a:lnTo>
                    <a:pt x="512" y="194"/>
                  </a:lnTo>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moveTo>
                    <a:pt x="381" y="166"/>
                  </a:moveTo>
                  <a:lnTo>
                    <a:pt x="377" y="171"/>
                  </a:lnTo>
                  <a:lnTo>
                    <a:pt x="391" y="173"/>
                  </a:lnTo>
                  <a:lnTo>
                    <a:pt x="396" y="175"/>
                  </a:lnTo>
                  <a:lnTo>
                    <a:pt x="398" y="171"/>
                  </a:lnTo>
                  <a:lnTo>
                    <a:pt x="381" y="166"/>
                  </a:lnTo>
                  <a:moveTo>
                    <a:pt x="372" y="166"/>
                  </a:moveTo>
                  <a:lnTo>
                    <a:pt x="367" y="168"/>
                  </a:lnTo>
                  <a:lnTo>
                    <a:pt x="372" y="168"/>
                  </a:lnTo>
                  <a:lnTo>
                    <a:pt x="377" y="166"/>
                  </a:lnTo>
                  <a:lnTo>
                    <a:pt x="372" y="166"/>
                  </a:lnTo>
                  <a:moveTo>
                    <a:pt x="344" y="159"/>
                  </a:moveTo>
                  <a:lnTo>
                    <a:pt x="346" y="164"/>
                  </a:lnTo>
                  <a:lnTo>
                    <a:pt x="362" y="168"/>
                  </a:lnTo>
                  <a:lnTo>
                    <a:pt x="367" y="164"/>
                  </a:lnTo>
                  <a:lnTo>
                    <a:pt x="344" y="159"/>
                  </a:lnTo>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moveTo>
                    <a:pt x="739" y="111"/>
                  </a:moveTo>
                  <a:lnTo>
                    <a:pt x="739" y="116"/>
                  </a:lnTo>
                  <a:lnTo>
                    <a:pt x="739" y="119"/>
                  </a:lnTo>
                  <a:lnTo>
                    <a:pt x="741" y="123"/>
                  </a:lnTo>
                  <a:lnTo>
                    <a:pt x="791" y="206"/>
                  </a:lnTo>
                  <a:lnTo>
                    <a:pt x="798" y="206"/>
                  </a:lnTo>
                  <a:lnTo>
                    <a:pt x="746" y="121"/>
                  </a:lnTo>
                  <a:lnTo>
                    <a:pt x="744" y="116"/>
                  </a:lnTo>
                  <a:lnTo>
                    <a:pt x="739" y="111"/>
                  </a:lnTo>
                  <a:moveTo>
                    <a:pt x="55" y="102"/>
                  </a:moveTo>
                  <a:lnTo>
                    <a:pt x="52" y="104"/>
                  </a:lnTo>
                  <a:lnTo>
                    <a:pt x="100" y="114"/>
                  </a:lnTo>
                  <a:lnTo>
                    <a:pt x="102" y="116"/>
                  </a:lnTo>
                  <a:lnTo>
                    <a:pt x="130" y="121"/>
                  </a:lnTo>
                  <a:lnTo>
                    <a:pt x="128" y="116"/>
                  </a:lnTo>
                  <a:lnTo>
                    <a:pt x="102" y="111"/>
                  </a:lnTo>
                  <a:lnTo>
                    <a:pt x="100" y="109"/>
                  </a:lnTo>
                  <a:lnTo>
                    <a:pt x="55" y="102"/>
                  </a:lnTo>
                  <a:moveTo>
                    <a:pt x="33" y="97"/>
                  </a:moveTo>
                  <a:lnTo>
                    <a:pt x="38" y="102"/>
                  </a:lnTo>
                  <a:lnTo>
                    <a:pt x="50" y="104"/>
                  </a:lnTo>
                  <a:lnTo>
                    <a:pt x="50" y="100"/>
                  </a:lnTo>
                  <a:lnTo>
                    <a:pt x="33" y="97"/>
                  </a:lnTo>
                  <a:moveTo>
                    <a:pt x="729" y="95"/>
                  </a:moveTo>
                  <a:lnTo>
                    <a:pt x="725" y="97"/>
                  </a:lnTo>
                  <a:lnTo>
                    <a:pt x="734" y="111"/>
                  </a:lnTo>
                  <a:lnTo>
                    <a:pt x="736" y="104"/>
                  </a:lnTo>
                  <a:lnTo>
                    <a:pt x="729" y="95"/>
                  </a:lnTo>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moveTo>
                    <a:pt x="114" y="78"/>
                  </a:moveTo>
                  <a:lnTo>
                    <a:pt x="102" y="81"/>
                  </a:lnTo>
                  <a:lnTo>
                    <a:pt x="97" y="81"/>
                  </a:lnTo>
                  <a:lnTo>
                    <a:pt x="59" y="85"/>
                  </a:lnTo>
                  <a:lnTo>
                    <a:pt x="59" y="90"/>
                  </a:lnTo>
                  <a:lnTo>
                    <a:pt x="97" y="85"/>
                  </a:lnTo>
                  <a:lnTo>
                    <a:pt x="102" y="85"/>
                  </a:lnTo>
                  <a:lnTo>
                    <a:pt x="116" y="83"/>
                  </a:lnTo>
                  <a:lnTo>
                    <a:pt x="114" y="78"/>
                  </a:lnTo>
                  <a:moveTo>
                    <a:pt x="713" y="66"/>
                  </a:moveTo>
                  <a:lnTo>
                    <a:pt x="710" y="69"/>
                  </a:lnTo>
                  <a:lnTo>
                    <a:pt x="722" y="92"/>
                  </a:lnTo>
                  <a:lnTo>
                    <a:pt x="727" y="90"/>
                  </a:lnTo>
                  <a:lnTo>
                    <a:pt x="713" y="66"/>
                  </a:lnTo>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moveTo>
                    <a:pt x="687" y="26"/>
                  </a:moveTo>
                  <a:lnTo>
                    <a:pt x="687" y="31"/>
                  </a:lnTo>
                  <a:lnTo>
                    <a:pt x="708" y="66"/>
                  </a:lnTo>
                  <a:lnTo>
                    <a:pt x="710" y="64"/>
                  </a:lnTo>
                  <a:lnTo>
                    <a:pt x="687" y="26"/>
                  </a:lnTo>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moveTo>
                    <a:pt x="564" y="16"/>
                  </a:moveTo>
                  <a:lnTo>
                    <a:pt x="559" y="16"/>
                  </a:lnTo>
                  <a:lnTo>
                    <a:pt x="552" y="21"/>
                  </a:lnTo>
                  <a:lnTo>
                    <a:pt x="557" y="21"/>
                  </a:lnTo>
                  <a:lnTo>
                    <a:pt x="564" y="16"/>
                  </a:lnTo>
                  <a:moveTo>
                    <a:pt x="620" y="12"/>
                  </a:moveTo>
                  <a:lnTo>
                    <a:pt x="571" y="14"/>
                  </a:lnTo>
                  <a:lnTo>
                    <a:pt x="566" y="19"/>
                  </a:lnTo>
                  <a:lnTo>
                    <a:pt x="592" y="16"/>
                  </a:lnTo>
                  <a:lnTo>
                    <a:pt x="599" y="14"/>
                  </a:lnTo>
                  <a:lnTo>
                    <a:pt x="620" y="12"/>
                  </a:lnTo>
                  <a:moveTo>
                    <a:pt x="677" y="9"/>
                  </a:moveTo>
                  <a:lnTo>
                    <a:pt x="673" y="9"/>
                  </a:lnTo>
                  <a:lnTo>
                    <a:pt x="682" y="26"/>
                  </a:lnTo>
                  <a:lnTo>
                    <a:pt x="684" y="19"/>
                  </a:lnTo>
                  <a:lnTo>
                    <a:pt x="677" y="9"/>
                  </a:lnTo>
                  <a:moveTo>
                    <a:pt x="673" y="0"/>
                  </a:moveTo>
                  <a:lnTo>
                    <a:pt x="670" y="0"/>
                  </a:lnTo>
                  <a:lnTo>
                    <a:pt x="618" y="7"/>
                  </a:lnTo>
                  <a:lnTo>
                    <a:pt x="675" y="5"/>
                  </a:lnTo>
                  <a:lnTo>
                    <a:pt x="673" y="2"/>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3" name="Freeform 23"/>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close/>
                  <a:moveTo>
                    <a:pt x="251" y="232"/>
                  </a:moveTo>
                  <a:lnTo>
                    <a:pt x="194" y="270"/>
                  </a:lnTo>
                  <a:lnTo>
                    <a:pt x="204" y="268"/>
                  </a:lnTo>
                  <a:lnTo>
                    <a:pt x="256" y="237"/>
                  </a:lnTo>
                  <a:lnTo>
                    <a:pt x="251" y="232"/>
                  </a:lnTo>
                  <a:close/>
                  <a:moveTo>
                    <a:pt x="126" y="232"/>
                  </a:moveTo>
                  <a:lnTo>
                    <a:pt x="123" y="237"/>
                  </a:lnTo>
                  <a:lnTo>
                    <a:pt x="138" y="261"/>
                  </a:lnTo>
                  <a:lnTo>
                    <a:pt x="140" y="266"/>
                  </a:lnTo>
                  <a:lnTo>
                    <a:pt x="147" y="275"/>
                  </a:lnTo>
                  <a:lnTo>
                    <a:pt x="152" y="275"/>
                  </a:lnTo>
                  <a:lnTo>
                    <a:pt x="142" y="261"/>
                  </a:lnTo>
                  <a:lnTo>
                    <a:pt x="138" y="254"/>
                  </a:lnTo>
                  <a:lnTo>
                    <a:pt x="126" y="232"/>
                  </a:lnTo>
                  <a:close/>
                  <a:moveTo>
                    <a:pt x="100" y="192"/>
                  </a:moveTo>
                  <a:lnTo>
                    <a:pt x="97" y="194"/>
                  </a:lnTo>
                  <a:lnTo>
                    <a:pt x="100" y="199"/>
                  </a:lnTo>
                  <a:lnTo>
                    <a:pt x="121" y="232"/>
                  </a:lnTo>
                  <a:lnTo>
                    <a:pt x="123" y="228"/>
                  </a:lnTo>
                  <a:lnTo>
                    <a:pt x="104" y="199"/>
                  </a:lnTo>
                  <a:lnTo>
                    <a:pt x="102" y="194"/>
                  </a:lnTo>
                  <a:lnTo>
                    <a:pt x="100" y="192"/>
                  </a:lnTo>
                  <a:close/>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close/>
                  <a:moveTo>
                    <a:pt x="97" y="187"/>
                  </a:moveTo>
                  <a:lnTo>
                    <a:pt x="93" y="190"/>
                  </a:lnTo>
                  <a:lnTo>
                    <a:pt x="95" y="192"/>
                  </a:lnTo>
                  <a:lnTo>
                    <a:pt x="97" y="187"/>
                  </a:lnTo>
                  <a:lnTo>
                    <a:pt x="97" y="187"/>
                  </a:lnTo>
                  <a:lnTo>
                    <a:pt x="97" y="187"/>
                  </a:lnTo>
                  <a:close/>
                  <a:moveTo>
                    <a:pt x="341" y="178"/>
                  </a:moveTo>
                  <a:lnTo>
                    <a:pt x="332" y="185"/>
                  </a:lnTo>
                  <a:lnTo>
                    <a:pt x="336" y="185"/>
                  </a:lnTo>
                  <a:lnTo>
                    <a:pt x="344" y="180"/>
                  </a:lnTo>
                  <a:lnTo>
                    <a:pt x="341" y="178"/>
                  </a:lnTo>
                  <a:close/>
                  <a:moveTo>
                    <a:pt x="370" y="161"/>
                  </a:moveTo>
                  <a:lnTo>
                    <a:pt x="353" y="171"/>
                  </a:lnTo>
                  <a:lnTo>
                    <a:pt x="348" y="173"/>
                  </a:lnTo>
                  <a:lnTo>
                    <a:pt x="346" y="175"/>
                  </a:lnTo>
                  <a:lnTo>
                    <a:pt x="346" y="178"/>
                  </a:lnTo>
                  <a:lnTo>
                    <a:pt x="358" y="173"/>
                  </a:lnTo>
                  <a:lnTo>
                    <a:pt x="358" y="171"/>
                  </a:lnTo>
                  <a:lnTo>
                    <a:pt x="370" y="166"/>
                  </a:lnTo>
                  <a:lnTo>
                    <a:pt x="370" y="161"/>
                  </a:lnTo>
                  <a:close/>
                  <a:moveTo>
                    <a:pt x="71" y="152"/>
                  </a:moveTo>
                  <a:lnTo>
                    <a:pt x="78" y="166"/>
                  </a:lnTo>
                  <a:lnTo>
                    <a:pt x="83" y="171"/>
                  </a:lnTo>
                  <a:lnTo>
                    <a:pt x="90" y="182"/>
                  </a:lnTo>
                  <a:lnTo>
                    <a:pt x="90" y="185"/>
                  </a:lnTo>
                  <a:lnTo>
                    <a:pt x="95" y="182"/>
                  </a:lnTo>
                  <a:lnTo>
                    <a:pt x="88" y="171"/>
                  </a:lnTo>
                  <a:lnTo>
                    <a:pt x="86" y="166"/>
                  </a:lnTo>
                  <a:lnTo>
                    <a:pt x="76" y="152"/>
                  </a:lnTo>
                  <a:lnTo>
                    <a:pt x="71" y="152"/>
                  </a:lnTo>
                  <a:close/>
                  <a:moveTo>
                    <a:pt x="405" y="137"/>
                  </a:moveTo>
                  <a:lnTo>
                    <a:pt x="372" y="159"/>
                  </a:lnTo>
                  <a:lnTo>
                    <a:pt x="372" y="163"/>
                  </a:lnTo>
                  <a:lnTo>
                    <a:pt x="403" y="145"/>
                  </a:lnTo>
                  <a:lnTo>
                    <a:pt x="405" y="137"/>
                  </a:lnTo>
                  <a:close/>
                  <a:moveTo>
                    <a:pt x="483" y="88"/>
                  </a:moveTo>
                  <a:lnTo>
                    <a:pt x="469" y="97"/>
                  </a:lnTo>
                  <a:lnTo>
                    <a:pt x="464" y="99"/>
                  </a:lnTo>
                  <a:lnTo>
                    <a:pt x="410" y="135"/>
                  </a:lnTo>
                  <a:lnTo>
                    <a:pt x="407" y="140"/>
                  </a:lnTo>
                  <a:lnTo>
                    <a:pt x="467" y="104"/>
                  </a:lnTo>
                  <a:lnTo>
                    <a:pt x="471" y="102"/>
                  </a:lnTo>
                  <a:lnTo>
                    <a:pt x="483" y="95"/>
                  </a:lnTo>
                  <a:lnTo>
                    <a:pt x="483" y="88"/>
                  </a:lnTo>
                  <a:close/>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close/>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close/>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close/>
                  <a:moveTo>
                    <a:pt x="313" y="19"/>
                  </a:moveTo>
                  <a:lnTo>
                    <a:pt x="308" y="19"/>
                  </a:lnTo>
                  <a:lnTo>
                    <a:pt x="301" y="23"/>
                  </a:lnTo>
                  <a:lnTo>
                    <a:pt x="306" y="21"/>
                  </a:lnTo>
                  <a:lnTo>
                    <a:pt x="313" y="19"/>
                  </a:lnTo>
                  <a:close/>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close/>
                  <a:moveTo>
                    <a:pt x="502" y="7"/>
                  </a:moveTo>
                  <a:lnTo>
                    <a:pt x="493" y="7"/>
                  </a:lnTo>
                  <a:lnTo>
                    <a:pt x="488" y="7"/>
                  </a:lnTo>
                  <a:lnTo>
                    <a:pt x="433" y="12"/>
                  </a:lnTo>
                  <a:lnTo>
                    <a:pt x="433" y="14"/>
                  </a:lnTo>
                  <a:lnTo>
                    <a:pt x="490" y="12"/>
                  </a:lnTo>
                  <a:lnTo>
                    <a:pt x="495" y="12"/>
                  </a:lnTo>
                  <a:lnTo>
                    <a:pt x="500" y="12"/>
                  </a:lnTo>
                  <a:lnTo>
                    <a:pt x="502" y="7"/>
                  </a:lnTo>
                  <a:close/>
                  <a:moveTo>
                    <a:pt x="568" y="4"/>
                  </a:moveTo>
                  <a:lnTo>
                    <a:pt x="561" y="7"/>
                  </a:lnTo>
                  <a:lnTo>
                    <a:pt x="568" y="7"/>
                  </a:lnTo>
                  <a:lnTo>
                    <a:pt x="568" y="4"/>
                  </a:lnTo>
                  <a:close/>
                  <a:moveTo>
                    <a:pt x="561" y="2"/>
                  </a:moveTo>
                  <a:lnTo>
                    <a:pt x="512" y="7"/>
                  </a:lnTo>
                  <a:lnTo>
                    <a:pt x="507" y="7"/>
                  </a:lnTo>
                  <a:lnTo>
                    <a:pt x="507" y="7"/>
                  </a:lnTo>
                  <a:lnTo>
                    <a:pt x="504" y="12"/>
                  </a:lnTo>
                  <a:lnTo>
                    <a:pt x="509" y="12"/>
                  </a:lnTo>
                  <a:lnTo>
                    <a:pt x="514" y="9"/>
                  </a:lnTo>
                  <a:lnTo>
                    <a:pt x="552" y="7"/>
                  </a:lnTo>
                  <a:lnTo>
                    <a:pt x="561" y="2"/>
                  </a:lnTo>
                  <a:close/>
                  <a:moveTo>
                    <a:pt x="618" y="4"/>
                  </a:moveTo>
                  <a:lnTo>
                    <a:pt x="618" y="4"/>
                  </a:lnTo>
                  <a:lnTo>
                    <a:pt x="618" y="4"/>
                  </a:lnTo>
                  <a:close/>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4" name="Freeform 24"/>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moveTo>
                    <a:pt x="251" y="232"/>
                  </a:moveTo>
                  <a:lnTo>
                    <a:pt x="194" y="270"/>
                  </a:lnTo>
                  <a:lnTo>
                    <a:pt x="204" y="268"/>
                  </a:lnTo>
                  <a:lnTo>
                    <a:pt x="256" y="237"/>
                  </a:lnTo>
                  <a:lnTo>
                    <a:pt x="251" y="232"/>
                  </a:lnTo>
                  <a:moveTo>
                    <a:pt x="126" y="232"/>
                  </a:moveTo>
                  <a:lnTo>
                    <a:pt x="123" y="237"/>
                  </a:lnTo>
                  <a:lnTo>
                    <a:pt x="138" y="261"/>
                  </a:lnTo>
                  <a:lnTo>
                    <a:pt x="140" y="266"/>
                  </a:lnTo>
                  <a:lnTo>
                    <a:pt x="147" y="275"/>
                  </a:lnTo>
                  <a:lnTo>
                    <a:pt x="152" y="275"/>
                  </a:lnTo>
                  <a:lnTo>
                    <a:pt x="142" y="261"/>
                  </a:lnTo>
                  <a:lnTo>
                    <a:pt x="138" y="254"/>
                  </a:lnTo>
                  <a:lnTo>
                    <a:pt x="126" y="232"/>
                  </a:lnTo>
                  <a:moveTo>
                    <a:pt x="100" y="192"/>
                  </a:moveTo>
                  <a:lnTo>
                    <a:pt x="97" y="194"/>
                  </a:lnTo>
                  <a:lnTo>
                    <a:pt x="100" y="199"/>
                  </a:lnTo>
                  <a:lnTo>
                    <a:pt x="121" y="232"/>
                  </a:lnTo>
                  <a:lnTo>
                    <a:pt x="123" y="228"/>
                  </a:lnTo>
                  <a:lnTo>
                    <a:pt x="104" y="199"/>
                  </a:lnTo>
                  <a:lnTo>
                    <a:pt x="102" y="194"/>
                  </a:lnTo>
                  <a:lnTo>
                    <a:pt x="100" y="192"/>
                  </a:lnTo>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moveTo>
                    <a:pt x="97" y="187"/>
                  </a:moveTo>
                  <a:lnTo>
                    <a:pt x="93" y="190"/>
                  </a:lnTo>
                  <a:lnTo>
                    <a:pt x="95" y="192"/>
                  </a:lnTo>
                  <a:lnTo>
                    <a:pt x="97" y="187"/>
                  </a:lnTo>
                  <a:lnTo>
                    <a:pt x="97" y="187"/>
                  </a:lnTo>
                  <a:lnTo>
                    <a:pt x="97" y="187"/>
                  </a:lnTo>
                  <a:moveTo>
                    <a:pt x="341" y="178"/>
                  </a:moveTo>
                  <a:lnTo>
                    <a:pt x="332" y="185"/>
                  </a:lnTo>
                  <a:lnTo>
                    <a:pt x="336" y="185"/>
                  </a:lnTo>
                  <a:lnTo>
                    <a:pt x="344" y="180"/>
                  </a:lnTo>
                  <a:lnTo>
                    <a:pt x="341" y="178"/>
                  </a:lnTo>
                  <a:moveTo>
                    <a:pt x="370" y="161"/>
                  </a:moveTo>
                  <a:lnTo>
                    <a:pt x="353" y="171"/>
                  </a:lnTo>
                  <a:lnTo>
                    <a:pt x="348" y="173"/>
                  </a:lnTo>
                  <a:lnTo>
                    <a:pt x="346" y="175"/>
                  </a:lnTo>
                  <a:lnTo>
                    <a:pt x="346" y="178"/>
                  </a:lnTo>
                  <a:lnTo>
                    <a:pt x="358" y="173"/>
                  </a:lnTo>
                  <a:lnTo>
                    <a:pt x="358" y="171"/>
                  </a:lnTo>
                  <a:lnTo>
                    <a:pt x="370" y="166"/>
                  </a:lnTo>
                  <a:lnTo>
                    <a:pt x="370" y="161"/>
                  </a:lnTo>
                  <a:moveTo>
                    <a:pt x="71" y="152"/>
                  </a:moveTo>
                  <a:lnTo>
                    <a:pt x="78" y="166"/>
                  </a:lnTo>
                  <a:lnTo>
                    <a:pt x="83" y="171"/>
                  </a:lnTo>
                  <a:lnTo>
                    <a:pt x="90" y="182"/>
                  </a:lnTo>
                  <a:lnTo>
                    <a:pt x="90" y="185"/>
                  </a:lnTo>
                  <a:lnTo>
                    <a:pt x="95" y="182"/>
                  </a:lnTo>
                  <a:lnTo>
                    <a:pt x="88" y="171"/>
                  </a:lnTo>
                  <a:lnTo>
                    <a:pt x="86" y="166"/>
                  </a:lnTo>
                  <a:lnTo>
                    <a:pt x="76" y="152"/>
                  </a:lnTo>
                  <a:lnTo>
                    <a:pt x="71" y="152"/>
                  </a:lnTo>
                  <a:moveTo>
                    <a:pt x="405" y="137"/>
                  </a:moveTo>
                  <a:lnTo>
                    <a:pt x="372" y="159"/>
                  </a:lnTo>
                  <a:lnTo>
                    <a:pt x="372" y="163"/>
                  </a:lnTo>
                  <a:lnTo>
                    <a:pt x="403" y="145"/>
                  </a:lnTo>
                  <a:lnTo>
                    <a:pt x="405" y="137"/>
                  </a:lnTo>
                  <a:moveTo>
                    <a:pt x="483" y="88"/>
                  </a:moveTo>
                  <a:lnTo>
                    <a:pt x="469" y="97"/>
                  </a:lnTo>
                  <a:lnTo>
                    <a:pt x="464" y="99"/>
                  </a:lnTo>
                  <a:lnTo>
                    <a:pt x="410" y="135"/>
                  </a:lnTo>
                  <a:lnTo>
                    <a:pt x="407" y="140"/>
                  </a:lnTo>
                  <a:lnTo>
                    <a:pt x="467" y="104"/>
                  </a:lnTo>
                  <a:lnTo>
                    <a:pt x="471" y="102"/>
                  </a:lnTo>
                  <a:lnTo>
                    <a:pt x="483" y="95"/>
                  </a:lnTo>
                  <a:lnTo>
                    <a:pt x="483" y="88"/>
                  </a:lnTo>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moveTo>
                    <a:pt x="313" y="19"/>
                  </a:moveTo>
                  <a:lnTo>
                    <a:pt x="308" y="19"/>
                  </a:lnTo>
                  <a:lnTo>
                    <a:pt x="301" y="23"/>
                  </a:lnTo>
                  <a:lnTo>
                    <a:pt x="306" y="21"/>
                  </a:lnTo>
                  <a:lnTo>
                    <a:pt x="313" y="19"/>
                  </a:lnTo>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moveTo>
                    <a:pt x="502" y="7"/>
                  </a:moveTo>
                  <a:lnTo>
                    <a:pt x="493" y="7"/>
                  </a:lnTo>
                  <a:lnTo>
                    <a:pt x="488" y="7"/>
                  </a:lnTo>
                  <a:lnTo>
                    <a:pt x="433" y="12"/>
                  </a:lnTo>
                  <a:lnTo>
                    <a:pt x="433" y="14"/>
                  </a:lnTo>
                  <a:lnTo>
                    <a:pt x="490" y="12"/>
                  </a:lnTo>
                  <a:lnTo>
                    <a:pt x="495" y="12"/>
                  </a:lnTo>
                  <a:lnTo>
                    <a:pt x="500" y="12"/>
                  </a:lnTo>
                  <a:lnTo>
                    <a:pt x="502" y="7"/>
                  </a:lnTo>
                  <a:moveTo>
                    <a:pt x="568" y="4"/>
                  </a:moveTo>
                  <a:lnTo>
                    <a:pt x="561" y="7"/>
                  </a:lnTo>
                  <a:lnTo>
                    <a:pt x="568" y="7"/>
                  </a:lnTo>
                  <a:lnTo>
                    <a:pt x="568" y="4"/>
                  </a:lnTo>
                  <a:moveTo>
                    <a:pt x="561" y="2"/>
                  </a:moveTo>
                  <a:lnTo>
                    <a:pt x="512" y="7"/>
                  </a:lnTo>
                  <a:lnTo>
                    <a:pt x="507" y="7"/>
                  </a:lnTo>
                  <a:lnTo>
                    <a:pt x="507" y="7"/>
                  </a:lnTo>
                  <a:lnTo>
                    <a:pt x="504" y="12"/>
                  </a:lnTo>
                  <a:lnTo>
                    <a:pt x="509" y="12"/>
                  </a:lnTo>
                  <a:lnTo>
                    <a:pt x="514" y="9"/>
                  </a:lnTo>
                  <a:lnTo>
                    <a:pt x="552" y="7"/>
                  </a:lnTo>
                  <a:lnTo>
                    <a:pt x="561" y="2"/>
                  </a:lnTo>
                  <a:moveTo>
                    <a:pt x="618" y="4"/>
                  </a:moveTo>
                  <a:lnTo>
                    <a:pt x="618" y="4"/>
                  </a:lnTo>
                  <a:lnTo>
                    <a:pt x="618" y="4"/>
                  </a:lnTo>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5" name="Freeform 25"/>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close/>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close/>
                  <a:moveTo>
                    <a:pt x="315" y="353"/>
                  </a:moveTo>
                  <a:lnTo>
                    <a:pt x="308" y="370"/>
                  </a:lnTo>
                  <a:lnTo>
                    <a:pt x="312" y="372"/>
                  </a:lnTo>
                  <a:lnTo>
                    <a:pt x="319" y="353"/>
                  </a:lnTo>
                  <a:lnTo>
                    <a:pt x="315" y="353"/>
                  </a:lnTo>
                  <a:close/>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close/>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close/>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close/>
                  <a:moveTo>
                    <a:pt x="357" y="256"/>
                  </a:moveTo>
                  <a:lnTo>
                    <a:pt x="338" y="299"/>
                  </a:lnTo>
                  <a:lnTo>
                    <a:pt x="343" y="301"/>
                  </a:lnTo>
                  <a:lnTo>
                    <a:pt x="360" y="263"/>
                  </a:lnTo>
                  <a:lnTo>
                    <a:pt x="357" y="256"/>
                  </a:lnTo>
                  <a:close/>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close/>
                  <a:moveTo>
                    <a:pt x="139" y="209"/>
                  </a:moveTo>
                  <a:lnTo>
                    <a:pt x="111" y="228"/>
                  </a:lnTo>
                  <a:lnTo>
                    <a:pt x="113" y="232"/>
                  </a:lnTo>
                  <a:lnTo>
                    <a:pt x="142" y="213"/>
                  </a:lnTo>
                  <a:lnTo>
                    <a:pt x="139" y="209"/>
                  </a:lnTo>
                  <a:close/>
                  <a:moveTo>
                    <a:pt x="189" y="180"/>
                  </a:moveTo>
                  <a:lnTo>
                    <a:pt x="144" y="206"/>
                  </a:lnTo>
                  <a:lnTo>
                    <a:pt x="144" y="211"/>
                  </a:lnTo>
                  <a:lnTo>
                    <a:pt x="189" y="185"/>
                  </a:lnTo>
                  <a:lnTo>
                    <a:pt x="189" y="180"/>
                  </a:lnTo>
                  <a:close/>
                  <a:moveTo>
                    <a:pt x="270" y="128"/>
                  </a:moveTo>
                  <a:lnTo>
                    <a:pt x="229" y="154"/>
                  </a:lnTo>
                  <a:lnTo>
                    <a:pt x="227" y="156"/>
                  </a:lnTo>
                  <a:lnTo>
                    <a:pt x="194" y="175"/>
                  </a:lnTo>
                  <a:lnTo>
                    <a:pt x="194" y="182"/>
                  </a:lnTo>
                  <a:lnTo>
                    <a:pt x="229" y="159"/>
                  </a:lnTo>
                  <a:lnTo>
                    <a:pt x="232" y="156"/>
                  </a:lnTo>
                  <a:lnTo>
                    <a:pt x="267" y="135"/>
                  </a:lnTo>
                  <a:lnTo>
                    <a:pt x="270" y="128"/>
                  </a:lnTo>
                  <a:close/>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close/>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close/>
                  <a:moveTo>
                    <a:pt x="397" y="49"/>
                  </a:moveTo>
                  <a:lnTo>
                    <a:pt x="348" y="78"/>
                  </a:lnTo>
                  <a:lnTo>
                    <a:pt x="350" y="85"/>
                  </a:lnTo>
                  <a:lnTo>
                    <a:pt x="400" y="52"/>
                  </a:lnTo>
                  <a:lnTo>
                    <a:pt x="397" y="49"/>
                  </a:lnTo>
                  <a:close/>
                  <a:moveTo>
                    <a:pt x="466" y="11"/>
                  </a:moveTo>
                  <a:lnTo>
                    <a:pt x="466" y="11"/>
                  </a:lnTo>
                  <a:lnTo>
                    <a:pt x="466" y="11"/>
                  </a:lnTo>
                  <a:close/>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6" name="Freeform 26"/>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moveTo>
                    <a:pt x="315" y="353"/>
                  </a:moveTo>
                  <a:lnTo>
                    <a:pt x="308" y="370"/>
                  </a:lnTo>
                  <a:lnTo>
                    <a:pt x="312" y="372"/>
                  </a:lnTo>
                  <a:lnTo>
                    <a:pt x="319" y="353"/>
                  </a:lnTo>
                  <a:lnTo>
                    <a:pt x="315" y="353"/>
                  </a:lnTo>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moveTo>
                    <a:pt x="357" y="256"/>
                  </a:moveTo>
                  <a:lnTo>
                    <a:pt x="338" y="299"/>
                  </a:lnTo>
                  <a:lnTo>
                    <a:pt x="343" y="301"/>
                  </a:lnTo>
                  <a:lnTo>
                    <a:pt x="360" y="263"/>
                  </a:lnTo>
                  <a:lnTo>
                    <a:pt x="357" y="256"/>
                  </a:lnTo>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moveTo>
                    <a:pt x="139" y="209"/>
                  </a:moveTo>
                  <a:lnTo>
                    <a:pt x="111" y="228"/>
                  </a:lnTo>
                  <a:lnTo>
                    <a:pt x="113" y="232"/>
                  </a:lnTo>
                  <a:lnTo>
                    <a:pt x="142" y="213"/>
                  </a:lnTo>
                  <a:lnTo>
                    <a:pt x="139" y="209"/>
                  </a:lnTo>
                  <a:moveTo>
                    <a:pt x="189" y="180"/>
                  </a:moveTo>
                  <a:lnTo>
                    <a:pt x="144" y="206"/>
                  </a:lnTo>
                  <a:lnTo>
                    <a:pt x="144" y="211"/>
                  </a:lnTo>
                  <a:lnTo>
                    <a:pt x="189" y="185"/>
                  </a:lnTo>
                  <a:lnTo>
                    <a:pt x="189" y="180"/>
                  </a:lnTo>
                  <a:moveTo>
                    <a:pt x="270" y="128"/>
                  </a:moveTo>
                  <a:lnTo>
                    <a:pt x="229" y="154"/>
                  </a:lnTo>
                  <a:lnTo>
                    <a:pt x="227" y="156"/>
                  </a:lnTo>
                  <a:lnTo>
                    <a:pt x="194" y="175"/>
                  </a:lnTo>
                  <a:lnTo>
                    <a:pt x="194" y="182"/>
                  </a:lnTo>
                  <a:lnTo>
                    <a:pt x="229" y="159"/>
                  </a:lnTo>
                  <a:lnTo>
                    <a:pt x="232" y="156"/>
                  </a:lnTo>
                  <a:lnTo>
                    <a:pt x="267" y="135"/>
                  </a:lnTo>
                  <a:lnTo>
                    <a:pt x="270" y="128"/>
                  </a:lnTo>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moveTo>
                    <a:pt x="397" y="49"/>
                  </a:moveTo>
                  <a:lnTo>
                    <a:pt x="348" y="78"/>
                  </a:lnTo>
                  <a:lnTo>
                    <a:pt x="350" y="85"/>
                  </a:lnTo>
                  <a:lnTo>
                    <a:pt x="400" y="52"/>
                  </a:lnTo>
                  <a:lnTo>
                    <a:pt x="397" y="49"/>
                  </a:lnTo>
                  <a:moveTo>
                    <a:pt x="466" y="11"/>
                  </a:moveTo>
                  <a:lnTo>
                    <a:pt x="466" y="11"/>
                  </a:lnTo>
                  <a:lnTo>
                    <a:pt x="466" y="11"/>
                  </a:lnTo>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7" name="Freeform 27"/>
            <p:cNvSpPr>
              <a:spLocks noEditPoints="1"/>
            </p:cNvSpPr>
            <p:nvPr/>
          </p:nvSpPr>
          <p:spPr bwMode="auto">
            <a:xfrm>
              <a:off x="10314901" y="2812046"/>
              <a:ext cx="372127" cy="1188922"/>
            </a:xfrm>
            <a:custGeom>
              <a:avLst/>
              <a:gdLst>
                <a:gd name="T0" fmla="*/ 29 w 88"/>
                <a:gd name="T1" fmla="*/ 308 h 308"/>
                <a:gd name="T2" fmla="*/ 23 w 88"/>
                <a:gd name="T3" fmla="*/ 293 h 308"/>
                <a:gd name="T4" fmla="*/ 26 w 88"/>
                <a:gd name="T5" fmla="*/ 308 h 308"/>
                <a:gd name="T6" fmla="*/ 37 w 88"/>
                <a:gd name="T7" fmla="*/ 258 h 308"/>
                <a:gd name="T8" fmla="*/ 38 w 88"/>
                <a:gd name="T9" fmla="*/ 260 h 308"/>
                <a:gd name="T10" fmla="*/ 20 w 88"/>
                <a:gd name="T11" fmla="*/ 256 h 308"/>
                <a:gd name="T12" fmla="*/ 22 w 88"/>
                <a:gd name="T13" fmla="*/ 255 h 308"/>
                <a:gd name="T14" fmla="*/ 38 w 88"/>
                <a:gd name="T15" fmla="*/ 252 h 308"/>
                <a:gd name="T16" fmla="*/ 39 w 88"/>
                <a:gd name="T17" fmla="*/ 257 h 308"/>
                <a:gd name="T18" fmla="*/ 41 w 88"/>
                <a:gd name="T19" fmla="*/ 245 h 308"/>
                <a:gd name="T20" fmla="*/ 20 w 88"/>
                <a:gd name="T21" fmla="*/ 253 h 308"/>
                <a:gd name="T22" fmla="*/ 21 w 88"/>
                <a:gd name="T23" fmla="*/ 253 h 308"/>
                <a:gd name="T24" fmla="*/ 20 w 88"/>
                <a:gd name="T25" fmla="*/ 237 h 308"/>
                <a:gd name="T26" fmla="*/ 20 w 88"/>
                <a:gd name="T27" fmla="*/ 237 h 308"/>
                <a:gd name="T28" fmla="*/ 42 w 88"/>
                <a:gd name="T29" fmla="*/ 242 h 308"/>
                <a:gd name="T30" fmla="*/ 16 w 88"/>
                <a:gd name="T31" fmla="*/ 211 h 308"/>
                <a:gd name="T32" fmla="*/ 18 w 88"/>
                <a:gd name="T33" fmla="*/ 236 h 308"/>
                <a:gd name="T34" fmla="*/ 16 w 88"/>
                <a:gd name="T35" fmla="*/ 211 h 308"/>
                <a:gd name="T36" fmla="*/ 46 w 88"/>
                <a:gd name="T37" fmla="*/ 209 h 308"/>
                <a:gd name="T38" fmla="*/ 46 w 88"/>
                <a:gd name="T39" fmla="*/ 211 h 308"/>
                <a:gd name="T40" fmla="*/ 47 w 88"/>
                <a:gd name="T41" fmla="*/ 214 h 308"/>
                <a:gd name="T42" fmla="*/ 49 w 88"/>
                <a:gd name="T43" fmla="*/ 203 h 308"/>
                <a:gd name="T44" fmla="*/ 65 w 88"/>
                <a:gd name="T45" fmla="*/ 111 h 308"/>
                <a:gd name="T46" fmla="*/ 50 w 88"/>
                <a:gd name="T47" fmla="*/ 199 h 308"/>
                <a:gd name="T48" fmla="*/ 67 w 88"/>
                <a:gd name="T49" fmla="*/ 112 h 308"/>
                <a:gd name="T50" fmla="*/ 7 w 88"/>
                <a:gd name="T51" fmla="*/ 87 h 308"/>
                <a:gd name="T52" fmla="*/ 8 w 88"/>
                <a:gd name="T53" fmla="*/ 101 h 308"/>
                <a:gd name="T54" fmla="*/ 8 w 88"/>
                <a:gd name="T55" fmla="*/ 108 h 308"/>
                <a:gd name="T56" fmla="*/ 12 w 88"/>
                <a:gd name="T57" fmla="*/ 151 h 308"/>
                <a:gd name="T58" fmla="*/ 13 w 88"/>
                <a:gd name="T59" fmla="*/ 163 h 308"/>
                <a:gd name="T60" fmla="*/ 14 w 88"/>
                <a:gd name="T61" fmla="*/ 160 h 308"/>
                <a:gd name="T62" fmla="*/ 13 w 88"/>
                <a:gd name="T63" fmla="*/ 142 h 308"/>
                <a:gd name="T64" fmla="*/ 10 w 88"/>
                <a:gd name="T65" fmla="*/ 105 h 308"/>
                <a:gd name="T66" fmla="*/ 9 w 88"/>
                <a:gd name="T67" fmla="*/ 90 h 308"/>
                <a:gd name="T68" fmla="*/ 8 w 88"/>
                <a:gd name="T69" fmla="*/ 85 h 308"/>
                <a:gd name="T70" fmla="*/ 0 w 88"/>
                <a:gd name="T71" fmla="*/ 0 h 308"/>
                <a:gd name="T72" fmla="*/ 5 w 88"/>
                <a:gd name="T73" fmla="*/ 45 h 308"/>
                <a:gd name="T74" fmla="*/ 76 w 88"/>
                <a:gd name="T75" fmla="*/ 4 h 308"/>
                <a:gd name="T76" fmla="*/ 78 w 88"/>
                <a:gd name="T77" fmla="*/ 46 h 308"/>
                <a:gd name="T78" fmla="*/ 67 w 88"/>
                <a:gd name="T79" fmla="*/ 110 h 308"/>
                <a:gd name="T80" fmla="*/ 88 w 88"/>
                <a:gd name="T81" fmla="*/ 4 h 308"/>
                <a:gd name="T82" fmla="*/ 76 w 88"/>
                <a:gd name="T83" fmla="*/ 2 h 308"/>
                <a:gd name="T84" fmla="*/ 0 w 88"/>
                <a:gd name="T8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308">
                  <a:moveTo>
                    <a:pt x="29" y="297"/>
                  </a:moveTo>
                  <a:cubicBezTo>
                    <a:pt x="27" y="308"/>
                    <a:pt x="27" y="308"/>
                    <a:pt x="27" y="308"/>
                  </a:cubicBezTo>
                  <a:cubicBezTo>
                    <a:pt x="28" y="308"/>
                    <a:pt x="28" y="308"/>
                    <a:pt x="29" y="308"/>
                  </a:cubicBezTo>
                  <a:cubicBezTo>
                    <a:pt x="31" y="297"/>
                    <a:pt x="31" y="297"/>
                    <a:pt x="31" y="297"/>
                  </a:cubicBezTo>
                  <a:cubicBezTo>
                    <a:pt x="29" y="297"/>
                    <a:pt x="29" y="297"/>
                    <a:pt x="29" y="297"/>
                  </a:cubicBezTo>
                  <a:moveTo>
                    <a:pt x="23" y="293"/>
                  </a:moveTo>
                  <a:cubicBezTo>
                    <a:pt x="24" y="308"/>
                    <a:pt x="24" y="308"/>
                    <a:pt x="24" y="308"/>
                  </a:cubicBezTo>
                  <a:cubicBezTo>
                    <a:pt x="24" y="308"/>
                    <a:pt x="25" y="308"/>
                    <a:pt x="25" y="308"/>
                  </a:cubicBezTo>
                  <a:cubicBezTo>
                    <a:pt x="25" y="308"/>
                    <a:pt x="26" y="308"/>
                    <a:pt x="26" y="308"/>
                  </a:cubicBezTo>
                  <a:cubicBezTo>
                    <a:pt x="25" y="294"/>
                    <a:pt x="25" y="294"/>
                    <a:pt x="25" y="294"/>
                  </a:cubicBezTo>
                  <a:cubicBezTo>
                    <a:pt x="23" y="293"/>
                    <a:pt x="23" y="293"/>
                    <a:pt x="23" y="293"/>
                  </a:cubicBezTo>
                  <a:moveTo>
                    <a:pt x="37" y="258"/>
                  </a:moveTo>
                  <a:cubicBezTo>
                    <a:pt x="30" y="295"/>
                    <a:pt x="30" y="295"/>
                    <a:pt x="30" y="295"/>
                  </a:cubicBezTo>
                  <a:cubicBezTo>
                    <a:pt x="31" y="296"/>
                    <a:pt x="31" y="296"/>
                    <a:pt x="31" y="296"/>
                  </a:cubicBezTo>
                  <a:cubicBezTo>
                    <a:pt x="38" y="260"/>
                    <a:pt x="38" y="260"/>
                    <a:pt x="38" y="260"/>
                  </a:cubicBezTo>
                  <a:cubicBezTo>
                    <a:pt x="37" y="258"/>
                    <a:pt x="37" y="258"/>
                    <a:pt x="37" y="258"/>
                  </a:cubicBezTo>
                  <a:moveTo>
                    <a:pt x="22" y="255"/>
                  </a:moveTo>
                  <a:cubicBezTo>
                    <a:pt x="20" y="256"/>
                    <a:pt x="20" y="256"/>
                    <a:pt x="20" y="256"/>
                  </a:cubicBezTo>
                  <a:cubicBezTo>
                    <a:pt x="23" y="291"/>
                    <a:pt x="23" y="291"/>
                    <a:pt x="23" y="291"/>
                  </a:cubicBezTo>
                  <a:cubicBezTo>
                    <a:pt x="24" y="292"/>
                    <a:pt x="24" y="292"/>
                    <a:pt x="24" y="292"/>
                  </a:cubicBezTo>
                  <a:cubicBezTo>
                    <a:pt x="22" y="255"/>
                    <a:pt x="22" y="255"/>
                    <a:pt x="22" y="255"/>
                  </a:cubicBezTo>
                  <a:moveTo>
                    <a:pt x="41" y="245"/>
                  </a:moveTo>
                  <a:cubicBezTo>
                    <a:pt x="39" y="246"/>
                    <a:pt x="39" y="246"/>
                    <a:pt x="39" y="246"/>
                  </a:cubicBezTo>
                  <a:cubicBezTo>
                    <a:pt x="38" y="252"/>
                    <a:pt x="38" y="252"/>
                    <a:pt x="38" y="252"/>
                  </a:cubicBezTo>
                  <a:cubicBezTo>
                    <a:pt x="38" y="254"/>
                    <a:pt x="38" y="254"/>
                    <a:pt x="38" y="254"/>
                  </a:cubicBezTo>
                  <a:cubicBezTo>
                    <a:pt x="37" y="256"/>
                    <a:pt x="37" y="256"/>
                    <a:pt x="37" y="256"/>
                  </a:cubicBezTo>
                  <a:cubicBezTo>
                    <a:pt x="39" y="257"/>
                    <a:pt x="39" y="257"/>
                    <a:pt x="39" y="257"/>
                  </a:cubicBezTo>
                  <a:cubicBezTo>
                    <a:pt x="39" y="253"/>
                    <a:pt x="39" y="253"/>
                    <a:pt x="39" y="253"/>
                  </a:cubicBezTo>
                  <a:cubicBezTo>
                    <a:pt x="40" y="252"/>
                    <a:pt x="40" y="252"/>
                    <a:pt x="40" y="252"/>
                  </a:cubicBezTo>
                  <a:cubicBezTo>
                    <a:pt x="41" y="245"/>
                    <a:pt x="41" y="245"/>
                    <a:pt x="41" y="245"/>
                  </a:cubicBezTo>
                  <a:moveTo>
                    <a:pt x="19" y="239"/>
                  </a:moveTo>
                  <a:cubicBezTo>
                    <a:pt x="19" y="240"/>
                    <a:pt x="19" y="240"/>
                    <a:pt x="19" y="240"/>
                  </a:cubicBezTo>
                  <a:cubicBezTo>
                    <a:pt x="20" y="253"/>
                    <a:pt x="20" y="253"/>
                    <a:pt x="20" y="253"/>
                  </a:cubicBezTo>
                  <a:cubicBezTo>
                    <a:pt x="20" y="254"/>
                    <a:pt x="20" y="254"/>
                    <a:pt x="20" y="254"/>
                  </a:cubicBezTo>
                  <a:cubicBezTo>
                    <a:pt x="21" y="254"/>
                    <a:pt x="21" y="254"/>
                    <a:pt x="21" y="254"/>
                  </a:cubicBezTo>
                  <a:cubicBezTo>
                    <a:pt x="21" y="253"/>
                    <a:pt x="21" y="253"/>
                    <a:pt x="21" y="253"/>
                  </a:cubicBezTo>
                  <a:cubicBezTo>
                    <a:pt x="20" y="241"/>
                    <a:pt x="20" y="241"/>
                    <a:pt x="20" y="241"/>
                  </a:cubicBezTo>
                  <a:cubicBezTo>
                    <a:pt x="19" y="239"/>
                    <a:pt x="19" y="239"/>
                    <a:pt x="19" y="239"/>
                  </a:cubicBezTo>
                  <a:moveTo>
                    <a:pt x="20" y="237"/>
                  </a:moveTo>
                  <a:cubicBezTo>
                    <a:pt x="20" y="238"/>
                    <a:pt x="20" y="238"/>
                    <a:pt x="20" y="238"/>
                  </a:cubicBezTo>
                  <a:cubicBezTo>
                    <a:pt x="20" y="238"/>
                    <a:pt x="20" y="238"/>
                    <a:pt x="20" y="238"/>
                  </a:cubicBezTo>
                  <a:cubicBezTo>
                    <a:pt x="20" y="237"/>
                    <a:pt x="20" y="237"/>
                    <a:pt x="20" y="237"/>
                  </a:cubicBezTo>
                  <a:moveTo>
                    <a:pt x="43" y="224"/>
                  </a:moveTo>
                  <a:cubicBezTo>
                    <a:pt x="40" y="244"/>
                    <a:pt x="40" y="244"/>
                    <a:pt x="40" y="244"/>
                  </a:cubicBezTo>
                  <a:cubicBezTo>
                    <a:pt x="42" y="242"/>
                    <a:pt x="42" y="242"/>
                    <a:pt x="42" y="242"/>
                  </a:cubicBezTo>
                  <a:cubicBezTo>
                    <a:pt x="45" y="225"/>
                    <a:pt x="45" y="225"/>
                    <a:pt x="45" y="225"/>
                  </a:cubicBezTo>
                  <a:cubicBezTo>
                    <a:pt x="43" y="224"/>
                    <a:pt x="43" y="224"/>
                    <a:pt x="43" y="224"/>
                  </a:cubicBezTo>
                  <a:moveTo>
                    <a:pt x="16" y="211"/>
                  </a:moveTo>
                  <a:cubicBezTo>
                    <a:pt x="16" y="212"/>
                    <a:pt x="16" y="212"/>
                    <a:pt x="16" y="212"/>
                  </a:cubicBezTo>
                  <a:cubicBezTo>
                    <a:pt x="18" y="236"/>
                    <a:pt x="18" y="236"/>
                    <a:pt x="18" y="236"/>
                  </a:cubicBezTo>
                  <a:cubicBezTo>
                    <a:pt x="18" y="236"/>
                    <a:pt x="18" y="236"/>
                    <a:pt x="18" y="236"/>
                  </a:cubicBezTo>
                  <a:cubicBezTo>
                    <a:pt x="20" y="234"/>
                    <a:pt x="20" y="234"/>
                    <a:pt x="20" y="234"/>
                  </a:cubicBezTo>
                  <a:cubicBezTo>
                    <a:pt x="18" y="212"/>
                    <a:pt x="18" y="212"/>
                    <a:pt x="18" y="212"/>
                  </a:cubicBezTo>
                  <a:cubicBezTo>
                    <a:pt x="16" y="211"/>
                    <a:pt x="16" y="211"/>
                    <a:pt x="16" y="211"/>
                  </a:cubicBezTo>
                  <a:moveTo>
                    <a:pt x="48" y="199"/>
                  </a:moveTo>
                  <a:cubicBezTo>
                    <a:pt x="48" y="200"/>
                    <a:pt x="48" y="200"/>
                    <a:pt x="48" y="200"/>
                  </a:cubicBezTo>
                  <a:cubicBezTo>
                    <a:pt x="46" y="209"/>
                    <a:pt x="46" y="209"/>
                    <a:pt x="46" y="209"/>
                  </a:cubicBezTo>
                  <a:cubicBezTo>
                    <a:pt x="46" y="209"/>
                    <a:pt x="46" y="209"/>
                    <a:pt x="46" y="209"/>
                  </a:cubicBezTo>
                  <a:cubicBezTo>
                    <a:pt x="46" y="211"/>
                    <a:pt x="46" y="211"/>
                    <a:pt x="46" y="211"/>
                  </a:cubicBezTo>
                  <a:cubicBezTo>
                    <a:pt x="46" y="211"/>
                    <a:pt x="46" y="211"/>
                    <a:pt x="46" y="211"/>
                  </a:cubicBezTo>
                  <a:cubicBezTo>
                    <a:pt x="44" y="222"/>
                    <a:pt x="44" y="222"/>
                    <a:pt x="44" y="222"/>
                  </a:cubicBezTo>
                  <a:cubicBezTo>
                    <a:pt x="45" y="223"/>
                    <a:pt x="45" y="223"/>
                    <a:pt x="45" y="223"/>
                  </a:cubicBezTo>
                  <a:cubicBezTo>
                    <a:pt x="47" y="214"/>
                    <a:pt x="47" y="214"/>
                    <a:pt x="47" y="214"/>
                  </a:cubicBezTo>
                  <a:cubicBezTo>
                    <a:pt x="48" y="211"/>
                    <a:pt x="48" y="211"/>
                    <a:pt x="48" y="211"/>
                  </a:cubicBezTo>
                  <a:cubicBezTo>
                    <a:pt x="48" y="209"/>
                    <a:pt x="48" y="209"/>
                    <a:pt x="48" y="209"/>
                  </a:cubicBezTo>
                  <a:cubicBezTo>
                    <a:pt x="49" y="203"/>
                    <a:pt x="49" y="203"/>
                    <a:pt x="49" y="203"/>
                  </a:cubicBezTo>
                  <a:cubicBezTo>
                    <a:pt x="50" y="201"/>
                    <a:pt x="50" y="201"/>
                    <a:pt x="50" y="201"/>
                  </a:cubicBezTo>
                  <a:cubicBezTo>
                    <a:pt x="48" y="199"/>
                    <a:pt x="48" y="199"/>
                    <a:pt x="48" y="199"/>
                  </a:cubicBezTo>
                  <a:moveTo>
                    <a:pt x="65" y="111"/>
                  </a:moveTo>
                  <a:cubicBezTo>
                    <a:pt x="64" y="117"/>
                    <a:pt x="64" y="117"/>
                    <a:pt x="64" y="117"/>
                  </a:cubicBezTo>
                  <a:cubicBezTo>
                    <a:pt x="49" y="197"/>
                    <a:pt x="49" y="197"/>
                    <a:pt x="49" y="197"/>
                  </a:cubicBezTo>
                  <a:cubicBezTo>
                    <a:pt x="50" y="199"/>
                    <a:pt x="50" y="199"/>
                    <a:pt x="50" y="199"/>
                  </a:cubicBezTo>
                  <a:cubicBezTo>
                    <a:pt x="63" y="134"/>
                    <a:pt x="63" y="134"/>
                    <a:pt x="63" y="134"/>
                  </a:cubicBezTo>
                  <a:cubicBezTo>
                    <a:pt x="66" y="117"/>
                    <a:pt x="66" y="117"/>
                    <a:pt x="66" y="117"/>
                  </a:cubicBezTo>
                  <a:cubicBezTo>
                    <a:pt x="67" y="112"/>
                    <a:pt x="67" y="112"/>
                    <a:pt x="67" y="112"/>
                  </a:cubicBezTo>
                  <a:cubicBezTo>
                    <a:pt x="65" y="111"/>
                    <a:pt x="65" y="111"/>
                    <a:pt x="65" y="111"/>
                  </a:cubicBezTo>
                  <a:moveTo>
                    <a:pt x="4" y="46"/>
                  </a:moveTo>
                  <a:cubicBezTo>
                    <a:pt x="7" y="87"/>
                    <a:pt x="7" y="87"/>
                    <a:pt x="7" y="87"/>
                  </a:cubicBezTo>
                  <a:cubicBezTo>
                    <a:pt x="7" y="89"/>
                    <a:pt x="7" y="89"/>
                    <a:pt x="7" y="89"/>
                  </a:cubicBezTo>
                  <a:cubicBezTo>
                    <a:pt x="7" y="90"/>
                    <a:pt x="7" y="90"/>
                    <a:pt x="7" y="90"/>
                  </a:cubicBezTo>
                  <a:cubicBezTo>
                    <a:pt x="8" y="101"/>
                    <a:pt x="8" y="101"/>
                    <a:pt x="8" y="101"/>
                  </a:cubicBezTo>
                  <a:cubicBezTo>
                    <a:pt x="8" y="103"/>
                    <a:pt x="8" y="103"/>
                    <a:pt x="8" y="103"/>
                  </a:cubicBezTo>
                  <a:cubicBezTo>
                    <a:pt x="8" y="106"/>
                    <a:pt x="8" y="106"/>
                    <a:pt x="8" y="106"/>
                  </a:cubicBezTo>
                  <a:cubicBezTo>
                    <a:pt x="8" y="108"/>
                    <a:pt x="8" y="108"/>
                    <a:pt x="8" y="108"/>
                  </a:cubicBezTo>
                  <a:cubicBezTo>
                    <a:pt x="10" y="135"/>
                    <a:pt x="10" y="135"/>
                    <a:pt x="10" y="135"/>
                  </a:cubicBezTo>
                  <a:cubicBezTo>
                    <a:pt x="11" y="139"/>
                    <a:pt x="11" y="139"/>
                    <a:pt x="11" y="139"/>
                  </a:cubicBezTo>
                  <a:cubicBezTo>
                    <a:pt x="12" y="151"/>
                    <a:pt x="12" y="151"/>
                    <a:pt x="12" y="151"/>
                  </a:cubicBezTo>
                  <a:cubicBezTo>
                    <a:pt x="12" y="155"/>
                    <a:pt x="12" y="155"/>
                    <a:pt x="12" y="155"/>
                  </a:cubicBezTo>
                  <a:cubicBezTo>
                    <a:pt x="12" y="160"/>
                    <a:pt x="12" y="160"/>
                    <a:pt x="12" y="160"/>
                  </a:cubicBezTo>
                  <a:cubicBezTo>
                    <a:pt x="13" y="163"/>
                    <a:pt x="13" y="163"/>
                    <a:pt x="13" y="163"/>
                  </a:cubicBezTo>
                  <a:cubicBezTo>
                    <a:pt x="16" y="209"/>
                    <a:pt x="16" y="209"/>
                    <a:pt x="16" y="209"/>
                  </a:cubicBezTo>
                  <a:cubicBezTo>
                    <a:pt x="18" y="210"/>
                    <a:pt x="18" y="210"/>
                    <a:pt x="18" y="210"/>
                  </a:cubicBezTo>
                  <a:cubicBezTo>
                    <a:pt x="14" y="160"/>
                    <a:pt x="14" y="160"/>
                    <a:pt x="14" y="160"/>
                  </a:cubicBezTo>
                  <a:cubicBezTo>
                    <a:pt x="14" y="156"/>
                    <a:pt x="14" y="156"/>
                    <a:pt x="14" y="156"/>
                  </a:cubicBezTo>
                  <a:cubicBezTo>
                    <a:pt x="14" y="155"/>
                    <a:pt x="14" y="155"/>
                    <a:pt x="14" y="155"/>
                  </a:cubicBezTo>
                  <a:cubicBezTo>
                    <a:pt x="13" y="142"/>
                    <a:pt x="13" y="142"/>
                    <a:pt x="13" y="142"/>
                  </a:cubicBezTo>
                  <a:cubicBezTo>
                    <a:pt x="12" y="138"/>
                    <a:pt x="12" y="138"/>
                    <a:pt x="12" y="138"/>
                  </a:cubicBezTo>
                  <a:cubicBezTo>
                    <a:pt x="10" y="107"/>
                    <a:pt x="10" y="107"/>
                    <a:pt x="10" y="107"/>
                  </a:cubicBezTo>
                  <a:cubicBezTo>
                    <a:pt x="10" y="105"/>
                    <a:pt x="10" y="105"/>
                    <a:pt x="10" y="105"/>
                  </a:cubicBezTo>
                  <a:cubicBezTo>
                    <a:pt x="10" y="102"/>
                    <a:pt x="10" y="102"/>
                    <a:pt x="10" y="102"/>
                  </a:cubicBezTo>
                  <a:cubicBezTo>
                    <a:pt x="10" y="100"/>
                    <a:pt x="10" y="100"/>
                    <a:pt x="10" y="100"/>
                  </a:cubicBezTo>
                  <a:cubicBezTo>
                    <a:pt x="9" y="90"/>
                    <a:pt x="9" y="90"/>
                    <a:pt x="9" y="90"/>
                  </a:cubicBezTo>
                  <a:cubicBezTo>
                    <a:pt x="9" y="88"/>
                    <a:pt x="9" y="88"/>
                    <a:pt x="9" y="88"/>
                  </a:cubicBezTo>
                  <a:cubicBezTo>
                    <a:pt x="9" y="88"/>
                    <a:pt x="9" y="88"/>
                    <a:pt x="9" y="88"/>
                  </a:cubicBezTo>
                  <a:cubicBezTo>
                    <a:pt x="8" y="85"/>
                    <a:pt x="8" y="85"/>
                    <a:pt x="8" y="85"/>
                  </a:cubicBezTo>
                  <a:cubicBezTo>
                    <a:pt x="5" y="48"/>
                    <a:pt x="5" y="48"/>
                    <a:pt x="5" y="48"/>
                  </a:cubicBezTo>
                  <a:cubicBezTo>
                    <a:pt x="4" y="46"/>
                    <a:pt x="4" y="46"/>
                    <a:pt x="4" y="46"/>
                  </a:cubicBezTo>
                  <a:moveTo>
                    <a:pt x="0" y="0"/>
                  </a:moveTo>
                  <a:cubicBezTo>
                    <a:pt x="0" y="2"/>
                    <a:pt x="0" y="2"/>
                    <a:pt x="0" y="2"/>
                  </a:cubicBezTo>
                  <a:cubicBezTo>
                    <a:pt x="3" y="43"/>
                    <a:pt x="3" y="43"/>
                    <a:pt x="3" y="43"/>
                  </a:cubicBezTo>
                  <a:cubicBezTo>
                    <a:pt x="5" y="45"/>
                    <a:pt x="5" y="45"/>
                    <a:pt x="5" y="45"/>
                  </a:cubicBezTo>
                  <a:cubicBezTo>
                    <a:pt x="2" y="2"/>
                    <a:pt x="2" y="2"/>
                    <a:pt x="2" y="2"/>
                  </a:cubicBezTo>
                  <a:cubicBezTo>
                    <a:pt x="74" y="4"/>
                    <a:pt x="74" y="4"/>
                    <a:pt x="74" y="4"/>
                  </a:cubicBezTo>
                  <a:cubicBezTo>
                    <a:pt x="76" y="4"/>
                    <a:pt x="76" y="4"/>
                    <a:pt x="76" y="4"/>
                  </a:cubicBezTo>
                  <a:cubicBezTo>
                    <a:pt x="86" y="4"/>
                    <a:pt x="86" y="4"/>
                    <a:pt x="86" y="4"/>
                  </a:cubicBezTo>
                  <a:cubicBezTo>
                    <a:pt x="79" y="39"/>
                    <a:pt x="79" y="39"/>
                    <a:pt x="79" y="39"/>
                  </a:cubicBezTo>
                  <a:cubicBezTo>
                    <a:pt x="78" y="46"/>
                    <a:pt x="78" y="46"/>
                    <a:pt x="78" y="46"/>
                  </a:cubicBezTo>
                  <a:cubicBezTo>
                    <a:pt x="67" y="99"/>
                    <a:pt x="67" y="99"/>
                    <a:pt x="67" y="99"/>
                  </a:cubicBezTo>
                  <a:cubicBezTo>
                    <a:pt x="66" y="108"/>
                    <a:pt x="66" y="108"/>
                    <a:pt x="66" y="108"/>
                  </a:cubicBezTo>
                  <a:cubicBezTo>
                    <a:pt x="67" y="110"/>
                    <a:pt x="67" y="110"/>
                    <a:pt x="67" y="110"/>
                  </a:cubicBezTo>
                  <a:cubicBezTo>
                    <a:pt x="78" y="53"/>
                    <a:pt x="78" y="53"/>
                    <a:pt x="78" y="53"/>
                  </a:cubicBezTo>
                  <a:cubicBezTo>
                    <a:pt x="80" y="46"/>
                    <a:pt x="80" y="46"/>
                    <a:pt x="80" y="46"/>
                  </a:cubicBezTo>
                  <a:cubicBezTo>
                    <a:pt x="88" y="4"/>
                    <a:pt x="88" y="4"/>
                    <a:pt x="88" y="4"/>
                  </a:cubicBezTo>
                  <a:cubicBezTo>
                    <a:pt x="88" y="2"/>
                    <a:pt x="88" y="2"/>
                    <a:pt x="88" y="2"/>
                  </a:cubicBezTo>
                  <a:cubicBezTo>
                    <a:pt x="86" y="2"/>
                    <a:pt x="86" y="2"/>
                    <a:pt x="86" y="2"/>
                  </a:cubicBezTo>
                  <a:cubicBezTo>
                    <a:pt x="76" y="2"/>
                    <a:pt x="76" y="2"/>
                    <a:pt x="76" y="2"/>
                  </a:cubicBezTo>
                  <a:cubicBezTo>
                    <a:pt x="74" y="2"/>
                    <a:pt x="74" y="2"/>
                    <a:pt x="74" y="2"/>
                  </a:cubicBezTo>
                  <a:cubicBezTo>
                    <a:pt x="2" y="0"/>
                    <a:pt x="2" y="0"/>
                    <a:pt x="2" y="0"/>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8" name="Freeform 28"/>
            <p:cNvSpPr>
              <a:spLocks noEditPoints="1"/>
            </p:cNvSpPr>
            <p:nvPr/>
          </p:nvSpPr>
          <p:spPr bwMode="auto">
            <a:xfrm>
              <a:off x="9908781" y="2862466"/>
              <a:ext cx="1010828" cy="1185668"/>
            </a:xfrm>
            <a:custGeom>
              <a:avLst/>
              <a:gdLst>
                <a:gd name="T0" fmla="*/ 98 w 239"/>
                <a:gd name="T1" fmla="*/ 253 h 307"/>
                <a:gd name="T2" fmla="*/ 117 w 239"/>
                <a:gd name="T3" fmla="*/ 241 h 307"/>
                <a:gd name="T4" fmla="*/ 101 w 239"/>
                <a:gd name="T5" fmla="*/ 252 h 307"/>
                <a:gd name="T6" fmla="*/ 123 w 239"/>
                <a:gd name="T7" fmla="*/ 239 h 307"/>
                <a:gd name="T8" fmla="*/ 157 w 239"/>
                <a:gd name="T9" fmla="*/ 219 h 307"/>
                <a:gd name="T10" fmla="*/ 126 w 239"/>
                <a:gd name="T11" fmla="*/ 236 h 307"/>
                <a:gd name="T12" fmla="*/ 156 w 239"/>
                <a:gd name="T13" fmla="*/ 222 h 307"/>
                <a:gd name="T14" fmla="*/ 165 w 239"/>
                <a:gd name="T15" fmla="*/ 214 h 307"/>
                <a:gd name="T16" fmla="*/ 161 w 239"/>
                <a:gd name="T17" fmla="*/ 219 h 307"/>
                <a:gd name="T18" fmla="*/ 165 w 239"/>
                <a:gd name="T19" fmla="*/ 214 h 307"/>
                <a:gd name="T20" fmla="*/ 167 w 239"/>
                <a:gd name="T21" fmla="*/ 213 h 307"/>
                <a:gd name="T22" fmla="*/ 197 w 239"/>
                <a:gd name="T23" fmla="*/ 199 h 307"/>
                <a:gd name="T24" fmla="*/ 200 w 239"/>
                <a:gd name="T25" fmla="*/ 198 h 307"/>
                <a:gd name="T26" fmla="*/ 21 w 239"/>
                <a:gd name="T27" fmla="*/ 199 h 307"/>
                <a:gd name="T28" fmla="*/ 12 w 239"/>
                <a:gd name="T29" fmla="*/ 246 h 307"/>
                <a:gd name="T30" fmla="*/ 3 w 239"/>
                <a:gd name="T31" fmla="*/ 305 h 307"/>
                <a:gd name="T32" fmla="*/ 13 w 239"/>
                <a:gd name="T33" fmla="*/ 248 h 307"/>
                <a:gd name="T34" fmla="*/ 22 w 239"/>
                <a:gd name="T35" fmla="*/ 201 h 307"/>
                <a:gd name="T36" fmla="*/ 24 w 239"/>
                <a:gd name="T37" fmla="*/ 181 h 307"/>
                <a:gd name="T38" fmla="*/ 24 w 239"/>
                <a:gd name="T39" fmla="*/ 181 h 307"/>
                <a:gd name="T40" fmla="*/ 227 w 239"/>
                <a:gd name="T41" fmla="*/ 182 h 307"/>
                <a:gd name="T42" fmla="*/ 26 w 239"/>
                <a:gd name="T43" fmla="*/ 181 h 307"/>
                <a:gd name="T44" fmla="*/ 234 w 239"/>
                <a:gd name="T45" fmla="*/ 179 h 307"/>
                <a:gd name="T46" fmla="*/ 236 w 239"/>
                <a:gd name="T47" fmla="*/ 176 h 307"/>
                <a:gd name="T48" fmla="*/ 239 w 239"/>
                <a:gd name="T49" fmla="*/ 176 h 307"/>
                <a:gd name="T50" fmla="*/ 28 w 239"/>
                <a:gd name="T51" fmla="*/ 162 h 307"/>
                <a:gd name="T52" fmla="*/ 25 w 239"/>
                <a:gd name="T53" fmla="*/ 176 h 307"/>
                <a:gd name="T54" fmla="*/ 28 w 239"/>
                <a:gd name="T55" fmla="*/ 170 h 307"/>
                <a:gd name="T56" fmla="*/ 29 w 239"/>
                <a:gd name="T57" fmla="*/ 157 h 307"/>
                <a:gd name="T58" fmla="*/ 235 w 239"/>
                <a:gd name="T59" fmla="*/ 172 h 307"/>
                <a:gd name="T60" fmla="*/ 51 w 239"/>
                <a:gd name="T61" fmla="*/ 44 h 307"/>
                <a:gd name="T62" fmla="*/ 43 w 239"/>
                <a:gd name="T63" fmla="*/ 85 h 307"/>
                <a:gd name="T64" fmla="*/ 34 w 239"/>
                <a:gd name="T65" fmla="*/ 132 h 307"/>
                <a:gd name="T66" fmla="*/ 35 w 239"/>
                <a:gd name="T67" fmla="*/ 133 h 307"/>
                <a:gd name="T68" fmla="*/ 44 w 239"/>
                <a:gd name="T69" fmla="*/ 90 h 307"/>
                <a:gd name="T70" fmla="*/ 52 w 239"/>
                <a:gd name="T71" fmla="*/ 49 h 307"/>
                <a:gd name="T72" fmla="*/ 55 w 239"/>
                <a:gd name="T73" fmla="*/ 32 h 307"/>
                <a:gd name="T74" fmla="*/ 55 w 239"/>
                <a:gd name="T75" fmla="*/ 32 h 307"/>
                <a:gd name="T76" fmla="*/ 101 w 239"/>
                <a:gd name="T77" fmla="*/ 35 h 307"/>
                <a:gd name="T78" fmla="*/ 134 w 239"/>
                <a:gd name="T79" fmla="*/ 69 h 307"/>
                <a:gd name="T80" fmla="*/ 161 w 239"/>
                <a:gd name="T81" fmla="*/ 98 h 307"/>
                <a:gd name="T82" fmla="*/ 216 w 239"/>
                <a:gd name="T83" fmla="*/ 155 h 307"/>
                <a:gd name="T84" fmla="*/ 163 w 239"/>
                <a:gd name="T85" fmla="*/ 97 h 307"/>
                <a:gd name="T86" fmla="*/ 141 w 239"/>
                <a:gd name="T87" fmla="*/ 73 h 307"/>
                <a:gd name="T88" fmla="*/ 126 w 239"/>
                <a:gd name="T89" fmla="*/ 59 h 307"/>
                <a:gd name="T90" fmla="*/ 83 w 239"/>
                <a:gd name="T91" fmla="*/ 13 h 307"/>
                <a:gd name="T92" fmla="*/ 83 w 239"/>
                <a:gd name="T93" fmla="*/ 13 h 307"/>
                <a:gd name="T94" fmla="*/ 59 w 239"/>
                <a:gd name="T95" fmla="*/ 10 h 307"/>
                <a:gd name="T96" fmla="*/ 60 w 239"/>
                <a:gd name="T97" fmla="*/ 8 h 307"/>
                <a:gd name="T98" fmla="*/ 69 w 239"/>
                <a:gd name="T99" fmla="*/ 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307">
                  <a:moveTo>
                    <a:pt x="100" y="250"/>
                  </a:moveTo>
                  <a:cubicBezTo>
                    <a:pt x="30" y="288"/>
                    <a:pt x="30" y="288"/>
                    <a:pt x="30" y="288"/>
                  </a:cubicBezTo>
                  <a:cubicBezTo>
                    <a:pt x="29" y="291"/>
                    <a:pt x="29" y="291"/>
                    <a:pt x="29" y="291"/>
                  </a:cubicBezTo>
                  <a:cubicBezTo>
                    <a:pt x="98" y="253"/>
                    <a:pt x="98" y="253"/>
                    <a:pt x="98" y="253"/>
                  </a:cubicBezTo>
                  <a:cubicBezTo>
                    <a:pt x="100" y="250"/>
                    <a:pt x="100" y="250"/>
                    <a:pt x="100" y="250"/>
                  </a:cubicBezTo>
                  <a:moveTo>
                    <a:pt x="125" y="237"/>
                  </a:moveTo>
                  <a:cubicBezTo>
                    <a:pt x="119" y="240"/>
                    <a:pt x="119" y="240"/>
                    <a:pt x="119" y="240"/>
                  </a:cubicBezTo>
                  <a:cubicBezTo>
                    <a:pt x="117" y="241"/>
                    <a:pt x="117" y="241"/>
                    <a:pt x="117" y="241"/>
                  </a:cubicBezTo>
                  <a:cubicBezTo>
                    <a:pt x="116" y="241"/>
                    <a:pt x="116" y="241"/>
                    <a:pt x="116" y="241"/>
                  </a:cubicBezTo>
                  <a:cubicBezTo>
                    <a:pt x="115" y="242"/>
                    <a:pt x="115" y="242"/>
                    <a:pt x="115" y="242"/>
                  </a:cubicBezTo>
                  <a:cubicBezTo>
                    <a:pt x="102" y="249"/>
                    <a:pt x="102" y="249"/>
                    <a:pt x="102" y="249"/>
                  </a:cubicBezTo>
                  <a:cubicBezTo>
                    <a:pt x="101" y="252"/>
                    <a:pt x="101" y="252"/>
                    <a:pt x="101" y="252"/>
                  </a:cubicBezTo>
                  <a:cubicBezTo>
                    <a:pt x="116" y="243"/>
                    <a:pt x="116" y="243"/>
                    <a:pt x="116" y="243"/>
                  </a:cubicBezTo>
                  <a:cubicBezTo>
                    <a:pt x="118" y="242"/>
                    <a:pt x="118" y="242"/>
                    <a:pt x="118" y="242"/>
                  </a:cubicBezTo>
                  <a:cubicBezTo>
                    <a:pt x="120" y="241"/>
                    <a:pt x="120" y="241"/>
                    <a:pt x="120" y="241"/>
                  </a:cubicBezTo>
                  <a:cubicBezTo>
                    <a:pt x="123" y="239"/>
                    <a:pt x="123" y="239"/>
                    <a:pt x="123" y="239"/>
                  </a:cubicBezTo>
                  <a:cubicBezTo>
                    <a:pt x="126" y="238"/>
                    <a:pt x="126" y="238"/>
                    <a:pt x="126" y="238"/>
                  </a:cubicBezTo>
                  <a:cubicBezTo>
                    <a:pt x="125" y="237"/>
                    <a:pt x="125" y="237"/>
                    <a:pt x="125" y="237"/>
                  </a:cubicBezTo>
                  <a:moveTo>
                    <a:pt x="157" y="219"/>
                  </a:moveTo>
                  <a:cubicBezTo>
                    <a:pt x="157" y="219"/>
                    <a:pt x="157" y="219"/>
                    <a:pt x="157" y="219"/>
                  </a:cubicBezTo>
                  <a:cubicBezTo>
                    <a:pt x="155" y="220"/>
                    <a:pt x="155" y="220"/>
                    <a:pt x="155" y="220"/>
                  </a:cubicBezTo>
                  <a:cubicBezTo>
                    <a:pt x="138" y="229"/>
                    <a:pt x="138" y="229"/>
                    <a:pt x="138" y="229"/>
                  </a:cubicBezTo>
                  <a:cubicBezTo>
                    <a:pt x="136" y="231"/>
                    <a:pt x="136" y="231"/>
                    <a:pt x="136" y="231"/>
                  </a:cubicBezTo>
                  <a:cubicBezTo>
                    <a:pt x="126" y="236"/>
                    <a:pt x="126" y="236"/>
                    <a:pt x="126" y="236"/>
                  </a:cubicBezTo>
                  <a:cubicBezTo>
                    <a:pt x="128" y="237"/>
                    <a:pt x="128" y="237"/>
                    <a:pt x="128" y="237"/>
                  </a:cubicBezTo>
                  <a:cubicBezTo>
                    <a:pt x="135" y="233"/>
                    <a:pt x="135" y="233"/>
                    <a:pt x="135" y="233"/>
                  </a:cubicBezTo>
                  <a:cubicBezTo>
                    <a:pt x="137" y="232"/>
                    <a:pt x="137" y="232"/>
                    <a:pt x="137" y="232"/>
                  </a:cubicBezTo>
                  <a:cubicBezTo>
                    <a:pt x="156" y="222"/>
                    <a:pt x="156" y="222"/>
                    <a:pt x="156" y="222"/>
                  </a:cubicBezTo>
                  <a:cubicBezTo>
                    <a:pt x="157" y="221"/>
                    <a:pt x="157" y="221"/>
                    <a:pt x="157" y="221"/>
                  </a:cubicBezTo>
                  <a:cubicBezTo>
                    <a:pt x="159" y="220"/>
                    <a:pt x="159" y="220"/>
                    <a:pt x="159" y="220"/>
                  </a:cubicBezTo>
                  <a:cubicBezTo>
                    <a:pt x="157" y="219"/>
                    <a:pt x="157" y="219"/>
                    <a:pt x="157" y="219"/>
                  </a:cubicBezTo>
                  <a:moveTo>
                    <a:pt x="165" y="214"/>
                  </a:moveTo>
                  <a:cubicBezTo>
                    <a:pt x="163" y="216"/>
                    <a:pt x="163" y="216"/>
                    <a:pt x="163" y="216"/>
                  </a:cubicBezTo>
                  <a:cubicBezTo>
                    <a:pt x="161" y="216"/>
                    <a:pt x="161" y="216"/>
                    <a:pt x="161" y="216"/>
                  </a:cubicBezTo>
                  <a:cubicBezTo>
                    <a:pt x="159" y="218"/>
                    <a:pt x="159" y="218"/>
                    <a:pt x="159" y="218"/>
                  </a:cubicBezTo>
                  <a:cubicBezTo>
                    <a:pt x="161" y="219"/>
                    <a:pt x="161" y="219"/>
                    <a:pt x="161" y="219"/>
                  </a:cubicBezTo>
                  <a:cubicBezTo>
                    <a:pt x="162" y="218"/>
                    <a:pt x="162" y="218"/>
                    <a:pt x="162" y="218"/>
                  </a:cubicBezTo>
                  <a:cubicBezTo>
                    <a:pt x="164" y="217"/>
                    <a:pt x="164" y="217"/>
                    <a:pt x="164" y="217"/>
                  </a:cubicBezTo>
                  <a:cubicBezTo>
                    <a:pt x="167" y="216"/>
                    <a:pt x="167" y="216"/>
                    <a:pt x="167" y="216"/>
                  </a:cubicBezTo>
                  <a:cubicBezTo>
                    <a:pt x="165" y="214"/>
                    <a:pt x="165" y="214"/>
                    <a:pt x="165" y="214"/>
                  </a:cubicBezTo>
                  <a:moveTo>
                    <a:pt x="198" y="196"/>
                  </a:moveTo>
                  <a:cubicBezTo>
                    <a:pt x="189" y="202"/>
                    <a:pt x="189" y="202"/>
                    <a:pt x="189" y="202"/>
                  </a:cubicBezTo>
                  <a:cubicBezTo>
                    <a:pt x="187" y="203"/>
                    <a:pt x="187" y="203"/>
                    <a:pt x="187" y="203"/>
                  </a:cubicBezTo>
                  <a:cubicBezTo>
                    <a:pt x="167" y="213"/>
                    <a:pt x="167" y="213"/>
                    <a:pt x="167" y="213"/>
                  </a:cubicBezTo>
                  <a:cubicBezTo>
                    <a:pt x="168" y="215"/>
                    <a:pt x="168" y="215"/>
                    <a:pt x="168" y="215"/>
                  </a:cubicBezTo>
                  <a:cubicBezTo>
                    <a:pt x="187" y="204"/>
                    <a:pt x="187" y="204"/>
                    <a:pt x="187" y="204"/>
                  </a:cubicBezTo>
                  <a:cubicBezTo>
                    <a:pt x="189" y="204"/>
                    <a:pt x="189" y="204"/>
                    <a:pt x="189" y="204"/>
                  </a:cubicBezTo>
                  <a:cubicBezTo>
                    <a:pt x="197" y="199"/>
                    <a:pt x="197" y="199"/>
                    <a:pt x="197" y="199"/>
                  </a:cubicBezTo>
                  <a:cubicBezTo>
                    <a:pt x="198" y="196"/>
                    <a:pt x="198" y="196"/>
                    <a:pt x="198" y="196"/>
                  </a:cubicBezTo>
                  <a:moveTo>
                    <a:pt x="204" y="193"/>
                  </a:moveTo>
                  <a:cubicBezTo>
                    <a:pt x="201" y="195"/>
                    <a:pt x="201" y="195"/>
                    <a:pt x="201" y="195"/>
                  </a:cubicBezTo>
                  <a:cubicBezTo>
                    <a:pt x="200" y="198"/>
                    <a:pt x="200" y="198"/>
                    <a:pt x="200" y="198"/>
                  </a:cubicBezTo>
                  <a:cubicBezTo>
                    <a:pt x="203" y="196"/>
                    <a:pt x="203" y="196"/>
                    <a:pt x="203" y="196"/>
                  </a:cubicBezTo>
                  <a:cubicBezTo>
                    <a:pt x="204" y="193"/>
                    <a:pt x="204" y="193"/>
                    <a:pt x="204" y="193"/>
                  </a:cubicBezTo>
                  <a:moveTo>
                    <a:pt x="22" y="192"/>
                  </a:moveTo>
                  <a:cubicBezTo>
                    <a:pt x="21" y="199"/>
                    <a:pt x="21" y="199"/>
                    <a:pt x="21" y="199"/>
                  </a:cubicBezTo>
                  <a:cubicBezTo>
                    <a:pt x="21" y="201"/>
                    <a:pt x="21" y="201"/>
                    <a:pt x="21" y="201"/>
                  </a:cubicBezTo>
                  <a:cubicBezTo>
                    <a:pt x="20" y="204"/>
                    <a:pt x="20" y="204"/>
                    <a:pt x="20" y="204"/>
                  </a:cubicBezTo>
                  <a:cubicBezTo>
                    <a:pt x="19" y="206"/>
                    <a:pt x="19" y="206"/>
                    <a:pt x="19" y="206"/>
                  </a:cubicBezTo>
                  <a:cubicBezTo>
                    <a:pt x="12" y="246"/>
                    <a:pt x="12" y="246"/>
                    <a:pt x="12" y="246"/>
                  </a:cubicBezTo>
                  <a:cubicBezTo>
                    <a:pt x="11" y="248"/>
                    <a:pt x="11" y="248"/>
                    <a:pt x="11" y="248"/>
                  </a:cubicBezTo>
                  <a:cubicBezTo>
                    <a:pt x="1" y="303"/>
                    <a:pt x="1" y="303"/>
                    <a:pt x="1" y="303"/>
                  </a:cubicBezTo>
                  <a:cubicBezTo>
                    <a:pt x="0" y="307"/>
                    <a:pt x="0" y="307"/>
                    <a:pt x="0" y="307"/>
                  </a:cubicBezTo>
                  <a:cubicBezTo>
                    <a:pt x="3" y="305"/>
                    <a:pt x="3" y="305"/>
                    <a:pt x="3" y="305"/>
                  </a:cubicBezTo>
                  <a:cubicBezTo>
                    <a:pt x="27" y="292"/>
                    <a:pt x="27" y="292"/>
                    <a:pt x="27" y="292"/>
                  </a:cubicBezTo>
                  <a:cubicBezTo>
                    <a:pt x="28" y="290"/>
                    <a:pt x="28" y="290"/>
                    <a:pt x="28" y="290"/>
                  </a:cubicBezTo>
                  <a:cubicBezTo>
                    <a:pt x="2" y="303"/>
                    <a:pt x="2" y="303"/>
                    <a:pt x="2" y="303"/>
                  </a:cubicBezTo>
                  <a:cubicBezTo>
                    <a:pt x="13" y="248"/>
                    <a:pt x="13" y="248"/>
                    <a:pt x="13" y="248"/>
                  </a:cubicBezTo>
                  <a:cubicBezTo>
                    <a:pt x="14" y="246"/>
                    <a:pt x="14" y="246"/>
                    <a:pt x="14" y="246"/>
                  </a:cubicBezTo>
                  <a:cubicBezTo>
                    <a:pt x="21" y="207"/>
                    <a:pt x="21" y="207"/>
                    <a:pt x="21" y="207"/>
                  </a:cubicBezTo>
                  <a:cubicBezTo>
                    <a:pt x="21" y="205"/>
                    <a:pt x="21" y="205"/>
                    <a:pt x="21" y="205"/>
                  </a:cubicBezTo>
                  <a:cubicBezTo>
                    <a:pt x="22" y="201"/>
                    <a:pt x="22" y="201"/>
                    <a:pt x="22" y="201"/>
                  </a:cubicBezTo>
                  <a:cubicBezTo>
                    <a:pt x="23" y="199"/>
                    <a:pt x="23" y="199"/>
                    <a:pt x="23" y="199"/>
                  </a:cubicBezTo>
                  <a:cubicBezTo>
                    <a:pt x="23" y="195"/>
                    <a:pt x="23" y="195"/>
                    <a:pt x="23" y="195"/>
                  </a:cubicBezTo>
                  <a:cubicBezTo>
                    <a:pt x="22" y="192"/>
                    <a:pt x="22" y="192"/>
                    <a:pt x="22" y="192"/>
                  </a:cubicBezTo>
                  <a:moveTo>
                    <a:pt x="24" y="181"/>
                  </a:moveTo>
                  <a:cubicBezTo>
                    <a:pt x="23" y="188"/>
                    <a:pt x="23" y="188"/>
                    <a:pt x="23" y="188"/>
                  </a:cubicBezTo>
                  <a:cubicBezTo>
                    <a:pt x="24" y="192"/>
                    <a:pt x="24" y="192"/>
                    <a:pt x="24" y="192"/>
                  </a:cubicBezTo>
                  <a:cubicBezTo>
                    <a:pt x="25" y="186"/>
                    <a:pt x="25" y="186"/>
                    <a:pt x="25" y="186"/>
                  </a:cubicBezTo>
                  <a:cubicBezTo>
                    <a:pt x="24" y="181"/>
                    <a:pt x="24" y="181"/>
                    <a:pt x="24" y="181"/>
                  </a:cubicBezTo>
                  <a:moveTo>
                    <a:pt x="230" y="179"/>
                  </a:moveTo>
                  <a:cubicBezTo>
                    <a:pt x="206" y="192"/>
                    <a:pt x="206" y="192"/>
                    <a:pt x="206" y="192"/>
                  </a:cubicBezTo>
                  <a:cubicBezTo>
                    <a:pt x="205" y="194"/>
                    <a:pt x="205" y="194"/>
                    <a:pt x="205" y="194"/>
                  </a:cubicBezTo>
                  <a:cubicBezTo>
                    <a:pt x="227" y="182"/>
                    <a:pt x="227" y="182"/>
                    <a:pt x="227" y="182"/>
                  </a:cubicBezTo>
                  <a:cubicBezTo>
                    <a:pt x="230" y="179"/>
                    <a:pt x="230" y="179"/>
                    <a:pt x="230" y="179"/>
                  </a:cubicBezTo>
                  <a:moveTo>
                    <a:pt x="27" y="178"/>
                  </a:moveTo>
                  <a:cubicBezTo>
                    <a:pt x="26" y="178"/>
                    <a:pt x="26" y="178"/>
                    <a:pt x="26" y="178"/>
                  </a:cubicBezTo>
                  <a:cubicBezTo>
                    <a:pt x="26" y="181"/>
                    <a:pt x="26" y="181"/>
                    <a:pt x="26" y="181"/>
                  </a:cubicBezTo>
                  <a:cubicBezTo>
                    <a:pt x="27" y="178"/>
                    <a:pt x="27" y="178"/>
                    <a:pt x="27" y="178"/>
                  </a:cubicBezTo>
                  <a:moveTo>
                    <a:pt x="233" y="178"/>
                  </a:moveTo>
                  <a:cubicBezTo>
                    <a:pt x="231" y="180"/>
                    <a:pt x="231" y="180"/>
                    <a:pt x="231" y="180"/>
                  </a:cubicBezTo>
                  <a:cubicBezTo>
                    <a:pt x="234" y="179"/>
                    <a:pt x="234" y="179"/>
                    <a:pt x="234" y="179"/>
                  </a:cubicBezTo>
                  <a:cubicBezTo>
                    <a:pt x="233" y="178"/>
                    <a:pt x="233" y="178"/>
                    <a:pt x="233" y="178"/>
                  </a:cubicBezTo>
                  <a:moveTo>
                    <a:pt x="236" y="174"/>
                  </a:moveTo>
                  <a:cubicBezTo>
                    <a:pt x="235" y="175"/>
                    <a:pt x="235" y="175"/>
                    <a:pt x="235" y="175"/>
                  </a:cubicBezTo>
                  <a:cubicBezTo>
                    <a:pt x="236" y="176"/>
                    <a:pt x="236" y="176"/>
                    <a:pt x="236" y="176"/>
                  </a:cubicBezTo>
                  <a:cubicBezTo>
                    <a:pt x="235" y="176"/>
                    <a:pt x="235" y="176"/>
                    <a:pt x="235" y="176"/>
                  </a:cubicBezTo>
                  <a:cubicBezTo>
                    <a:pt x="236" y="178"/>
                    <a:pt x="236" y="178"/>
                    <a:pt x="236" y="178"/>
                  </a:cubicBezTo>
                  <a:cubicBezTo>
                    <a:pt x="237" y="177"/>
                    <a:pt x="237" y="177"/>
                    <a:pt x="237" y="177"/>
                  </a:cubicBezTo>
                  <a:cubicBezTo>
                    <a:pt x="239" y="176"/>
                    <a:pt x="239" y="176"/>
                    <a:pt x="239" y="176"/>
                  </a:cubicBezTo>
                  <a:cubicBezTo>
                    <a:pt x="237" y="175"/>
                    <a:pt x="237" y="175"/>
                    <a:pt x="237" y="175"/>
                  </a:cubicBezTo>
                  <a:cubicBezTo>
                    <a:pt x="236" y="174"/>
                    <a:pt x="236" y="174"/>
                    <a:pt x="236" y="174"/>
                  </a:cubicBezTo>
                  <a:moveTo>
                    <a:pt x="29" y="157"/>
                  </a:moveTo>
                  <a:cubicBezTo>
                    <a:pt x="28" y="162"/>
                    <a:pt x="28" y="162"/>
                    <a:pt x="28" y="162"/>
                  </a:cubicBezTo>
                  <a:cubicBezTo>
                    <a:pt x="27" y="165"/>
                    <a:pt x="27" y="165"/>
                    <a:pt x="27" y="165"/>
                  </a:cubicBezTo>
                  <a:cubicBezTo>
                    <a:pt x="26" y="170"/>
                    <a:pt x="26" y="170"/>
                    <a:pt x="26" y="170"/>
                  </a:cubicBezTo>
                  <a:cubicBezTo>
                    <a:pt x="26" y="172"/>
                    <a:pt x="26" y="172"/>
                    <a:pt x="26" y="172"/>
                  </a:cubicBezTo>
                  <a:cubicBezTo>
                    <a:pt x="25" y="176"/>
                    <a:pt x="25" y="176"/>
                    <a:pt x="25" y="176"/>
                  </a:cubicBezTo>
                  <a:cubicBezTo>
                    <a:pt x="25" y="176"/>
                    <a:pt x="25" y="176"/>
                    <a:pt x="25" y="176"/>
                  </a:cubicBezTo>
                  <a:cubicBezTo>
                    <a:pt x="27" y="176"/>
                    <a:pt x="27" y="176"/>
                    <a:pt x="27" y="176"/>
                  </a:cubicBezTo>
                  <a:cubicBezTo>
                    <a:pt x="28" y="172"/>
                    <a:pt x="28" y="172"/>
                    <a:pt x="28" y="172"/>
                  </a:cubicBezTo>
                  <a:cubicBezTo>
                    <a:pt x="28" y="170"/>
                    <a:pt x="28" y="170"/>
                    <a:pt x="28" y="170"/>
                  </a:cubicBezTo>
                  <a:cubicBezTo>
                    <a:pt x="30" y="163"/>
                    <a:pt x="30" y="163"/>
                    <a:pt x="30" y="163"/>
                  </a:cubicBezTo>
                  <a:cubicBezTo>
                    <a:pt x="30" y="160"/>
                    <a:pt x="30" y="160"/>
                    <a:pt x="30" y="160"/>
                  </a:cubicBezTo>
                  <a:cubicBezTo>
                    <a:pt x="31" y="157"/>
                    <a:pt x="31" y="157"/>
                    <a:pt x="31" y="157"/>
                  </a:cubicBezTo>
                  <a:cubicBezTo>
                    <a:pt x="29" y="157"/>
                    <a:pt x="29" y="157"/>
                    <a:pt x="29" y="157"/>
                  </a:cubicBezTo>
                  <a:moveTo>
                    <a:pt x="218" y="155"/>
                  </a:moveTo>
                  <a:cubicBezTo>
                    <a:pt x="217" y="157"/>
                    <a:pt x="217" y="157"/>
                    <a:pt x="217" y="157"/>
                  </a:cubicBezTo>
                  <a:cubicBezTo>
                    <a:pt x="234" y="174"/>
                    <a:pt x="234" y="174"/>
                    <a:pt x="234" y="174"/>
                  </a:cubicBezTo>
                  <a:cubicBezTo>
                    <a:pt x="235" y="172"/>
                    <a:pt x="235" y="172"/>
                    <a:pt x="235" y="172"/>
                  </a:cubicBezTo>
                  <a:cubicBezTo>
                    <a:pt x="218" y="155"/>
                    <a:pt x="218" y="155"/>
                    <a:pt x="218" y="155"/>
                  </a:cubicBezTo>
                  <a:moveTo>
                    <a:pt x="54" y="37"/>
                  </a:moveTo>
                  <a:cubicBezTo>
                    <a:pt x="52" y="38"/>
                    <a:pt x="52" y="38"/>
                    <a:pt x="52" y="38"/>
                  </a:cubicBezTo>
                  <a:cubicBezTo>
                    <a:pt x="51" y="44"/>
                    <a:pt x="51" y="44"/>
                    <a:pt x="51" y="44"/>
                  </a:cubicBezTo>
                  <a:cubicBezTo>
                    <a:pt x="50" y="47"/>
                    <a:pt x="50" y="47"/>
                    <a:pt x="50" y="47"/>
                  </a:cubicBezTo>
                  <a:cubicBezTo>
                    <a:pt x="44" y="79"/>
                    <a:pt x="44" y="79"/>
                    <a:pt x="44" y="79"/>
                  </a:cubicBezTo>
                  <a:cubicBezTo>
                    <a:pt x="44" y="81"/>
                    <a:pt x="44" y="81"/>
                    <a:pt x="44" y="81"/>
                  </a:cubicBezTo>
                  <a:cubicBezTo>
                    <a:pt x="43" y="85"/>
                    <a:pt x="43" y="85"/>
                    <a:pt x="43" y="85"/>
                  </a:cubicBezTo>
                  <a:cubicBezTo>
                    <a:pt x="42" y="88"/>
                    <a:pt x="42" y="88"/>
                    <a:pt x="42" y="88"/>
                  </a:cubicBezTo>
                  <a:cubicBezTo>
                    <a:pt x="37" y="115"/>
                    <a:pt x="37" y="115"/>
                    <a:pt x="37" y="115"/>
                  </a:cubicBezTo>
                  <a:cubicBezTo>
                    <a:pt x="37" y="117"/>
                    <a:pt x="37" y="117"/>
                    <a:pt x="37" y="117"/>
                  </a:cubicBezTo>
                  <a:cubicBezTo>
                    <a:pt x="34" y="132"/>
                    <a:pt x="34" y="132"/>
                    <a:pt x="34" y="132"/>
                  </a:cubicBezTo>
                  <a:cubicBezTo>
                    <a:pt x="33" y="135"/>
                    <a:pt x="33" y="135"/>
                    <a:pt x="33" y="135"/>
                  </a:cubicBezTo>
                  <a:cubicBezTo>
                    <a:pt x="29" y="155"/>
                    <a:pt x="29" y="155"/>
                    <a:pt x="29" y="155"/>
                  </a:cubicBezTo>
                  <a:cubicBezTo>
                    <a:pt x="31" y="156"/>
                    <a:pt x="31" y="156"/>
                    <a:pt x="31" y="156"/>
                  </a:cubicBezTo>
                  <a:cubicBezTo>
                    <a:pt x="35" y="133"/>
                    <a:pt x="35" y="133"/>
                    <a:pt x="35" y="133"/>
                  </a:cubicBezTo>
                  <a:cubicBezTo>
                    <a:pt x="36" y="131"/>
                    <a:pt x="36" y="131"/>
                    <a:pt x="36" y="131"/>
                  </a:cubicBezTo>
                  <a:cubicBezTo>
                    <a:pt x="39" y="116"/>
                    <a:pt x="39" y="116"/>
                    <a:pt x="39" y="116"/>
                  </a:cubicBezTo>
                  <a:cubicBezTo>
                    <a:pt x="39" y="113"/>
                    <a:pt x="39" y="113"/>
                    <a:pt x="39" y="113"/>
                  </a:cubicBezTo>
                  <a:cubicBezTo>
                    <a:pt x="44" y="90"/>
                    <a:pt x="44" y="90"/>
                    <a:pt x="44" y="90"/>
                  </a:cubicBezTo>
                  <a:cubicBezTo>
                    <a:pt x="44" y="88"/>
                    <a:pt x="44" y="88"/>
                    <a:pt x="44" y="88"/>
                  </a:cubicBezTo>
                  <a:cubicBezTo>
                    <a:pt x="46" y="80"/>
                    <a:pt x="46" y="80"/>
                    <a:pt x="46" y="80"/>
                  </a:cubicBezTo>
                  <a:cubicBezTo>
                    <a:pt x="46" y="79"/>
                    <a:pt x="46" y="79"/>
                    <a:pt x="46" y="79"/>
                  </a:cubicBezTo>
                  <a:cubicBezTo>
                    <a:pt x="52" y="49"/>
                    <a:pt x="52" y="49"/>
                    <a:pt x="52" y="49"/>
                  </a:cubicBezTo>
                  <a:cubicBezTo>
                    <a:pt x="52" y="46"/>
                    <a:pt x="52" y="46"/>
                    <a:pt x="52" y="46"/>
                  </a:cubicBezTo>
                  <a:cubicBezTo>
                    <a:pt x="54" y="38"/>
                    <a:pt x="54" y="38"/>
                    <a:pt x="54" y="38"/>
                  </a:cubicBezTo>
                  <a:cubicBezTo>
                    <a:pt x="54" y="37"/>
                    <a:pt x="54" y="37"/>
                    <a:pt x="54" y="37"/>
                  </a:cubicBezTo>
                  <a:moveTo>
                    <a:pt x="55" y="32"/>
                  </a:moveTo>
                  <a:cubicBezTo>
                    <a:pt x="53" y="34"/>
                    <a:pt x="53" y="34"/>
                    <a:pt x="53" y="34"/>
                  </a:cubicBezTo>
                  <a:cubicBezTo>
                    <a:pt x="52" y="36"/>
                    <a:pt x="52" y="36"/>
                    <a:pt x="52" y="36"/>
                  </a:cubicBezTo>
                  <a:cubicBezTo>
                    <a:pt x="55" y="34"/>
                    <a:pt x="55" y="34"/>
                    <a:pt x="55" y="34"/>
                  </a:cubicBezTo>
                  <a:cubicBezTo>
                    <a:pt x="55" y="32"/>
                    <a:pt x="55" y="32"/>
                    <a:pt x="55" y="32"/>
                  </a:cubicBezTo>
                  <a:moveTo>
                    <a:pt x="89" y="20"/>
                  </a:moveTo>
                  <a:cubicBezTo>
                    <a:pt x="89" y="22"/>
                    <a:pt x="89" y="22"/>
                    <a:pt x="89" y="22"/>
                  </a:cubicBezTo>
                  <a:cubicBezTo>
                    <a:pt x="100" y="33"/>
                    <a:pt x="100" y="33"/>
                    <a:pt x="100" y="33"/>
                  </a:cubicBezTo>
                  <a:cubicBezTo>
                    <a:pt x="101" y="35"/>
                    <a:pt x="101" y="35"/>
                    <a:pt x="101" y="35"/>
                  </a:cubicBezTo>
                  <a:cubicBezTo>
                    <a:pt x="125" y="60"/>
                    <a:pt x="125" y="60"/>
                    <a:pt x="125" y="60"/>
                  </a:cubicBezTo>
                  <a:cubicBezTo>
                    <a:pt x="126" y="61"/>
                    <a:pt x="126" y="61"/>
                    <a:pt x="126" y="61"/>
                  </a:cubicBezTo>
                  <a:cubicBezTo>
                    <a:pt x="132" y="67"/>
                    <a:pt x="132" y="67"/>
                    <a:pt x="132" y="67"/>
                  </a:cubicBezTo>
                  <a:cubicBezTo>
                    <a:pt x="134" y="69"/>
                    <a:pt x="134" y="69"/>
                    <a:pt x="134" y="69"/>
                  </a:cubicBezTo>
                  <a:cubicBezTo>
                    <a:pt x="140" y="75"/>
                    <a:pt x="140" y="75"/>
                    <a:pt x="140" y="75"/>
                  </a:cubicBezTo>
                  <a:cubicBezTo>
                    <a:pt x="141" y="77"/>
                    <a:pt x="141" y="77"/>
                    <a:pt x="141" y="77"/>
                  </a:cubicBezTo>
                  <a:cubicBezTo>
                    <a:pt x="161" y="97"/>
                    <a:pt x="161" y="97"/>
                    <a:pt x="161" y="97"/>
                  </a:cubicBezTo>
                  <a:cubicBezTo>
                    <a:pt x="161" y="98"/>
                    <a:pt x="161" y="98"/>
                    <a:pt x="161" y="98"/>
                  </a:cubicBezTo>
                  <a:cubicBezTo>
                    <a:pt x="163" y="99"/>
                    <a:pt x="163" y="99"/>
                    <a:pt x="163" y="99"/>
                  </a:cubicBezTo>
                  <a:cubicBezTo>
                    <a:pt x="180" y="118"/>
                    <a:pt x="180" y="118"/>
                    <a:pt x="180" y="118"/>
                  </a:cubicBezTo>
                  <a:cubicBezTo>
                    <a:pt x="182" y="120"/>
                    <a:pt x="182" y="120"/>
                    <a:pt x="182" y="120"/>
                  </a:cubicBezTo>
                  <a:cubicBezTo>
                    <a:pt x="216" y="155"/>
                    <a:pt x="216" y="155"/>
                    <a:pt x="216" y="155"/>
                  </a:cubicBezTo>
                  <a:cubicBezTo>
                    <a:pt x="217" y="153"/>
                    <a:pt x="217" y="153"/>
                    <a:pt x="217" y="153"/>
                  </a:cubicBezTo>
                  <a:cubicBezTo>
                    <a:pt x="182" y="117"/>
                    <a:pt x="182" y="117"/>
                    <a:pt x="182" y="117"/>
                  </a:cubicBezTo>
                  <a:cubicBezTo>
                    <a:pt x="180" y="115"/>
                    <a:pt x="180" y="115"/>
                    <a:pt x="180" y="115"/>
                  </a:cubicBezTo>
                  <a:cubicBezTo>
                    <a:pt x="163" y="97"/>
                    <a:pt x="163" y="97"/>
                    <a:pt x="163" y="97"/>
                  </a:cubicBezTo>
                  <a:cubicBezTo>
                    <a:pt x="162" y="95"/>
                    <a:pt x="162" y="95"/>
                    <a:pt x="162" y="95"/>
                  </a:cubicBezTo>
                  <a:cubicBezTo>
                    <a:pt x="161" y="95"/>
                    <a:pt x="161" y="95"/>
                    <a:pt x="161" y="95"/>
                  </a:cubicBezTo>
                  <a:cubicBezTo>
                    <a:pt x="142" y="75"/>
                    <a:pt x="142" y="75"/>
                    <a:pt x="142" y="75"/>
                  </a:cubicBezTo>
                  <a:cubicBezTo>
                    <a:pt x="141" y="73"/>
                    <a:pt x="141" y="73"/>
                    <a:pt x="141" y="73"/>
                  </a:cubicBezTo>
                  <a:cubicBezTo>
                    <a:pt x="135" y="68"/>
                    <a:pt x="135" y="68"/>
                    <a:pt x="135" y="68"/>
                  </a:cubicBezTo>
                  <a:cubicBezTo>
                    <a:pt x="134" y="66"/>
                    <a:pt x="134" y="66"/>
                    <a:pt x="134" y="66"/>
                  </a:cubicBezTo>
                  <a:cubicBezTo>
                    <a:pt x="128" y="60"/>
                    <a:pt x="128" y="60"/>
                    <a:pt x="128" y="60"/>
                  </a:cubicBezTo>
                  <a:cubicBezTo>
                    <a:pt x="126" y="59"/>
                    <a:pt x="126" y="59"/>
                    <a:pt x="126" y="59"/>
                  </a:cubicBezTo>
                  <a:cubicBezTo>
                    <a:pt x="101" y="32"/>
                    <a:pt x="101" y="32"/>
                    <a:pt x="101" y="32"/>
                  </a:cubicBezTo>
                  <a:cubicBezTo>
                    <a:pt x="99" y="30"/>
                    <a:pt x="99" y="30"/>
                    <a:pt x="99" y="30"/>
                  </a:cubicBezTo>
                  <a:cubicBezTo>
                    <a:pt x="89" y="20"/>
                    <a:pt x="89" y="20"/>
                    <a:pt x="89" y="20"/>
                  </a:cubicBezTo>
                  <a:moveTo>
                    <a:pt x="83" y="13"/>
                  </a:moveTo>
                  <a:cubicBezTo>
                    <a:pt x="82" y="15"/>
                    <a:pt x="82" y="15"/>
                    <a:pt x="82" y="15"/>
                  </a:cubicBezTo>
                  <a:cubicBezTo>
                    <a:pt x="87" y="20"/>
                    <a:pt x="87" y="20"/>
                    <a:pt x="87" y="20"/>
                  </a:cubicBezTo>
                  <a:cubicBezTo>
                    <a:pt x="88" y="18"/>
                    <a:pt x="88" y="18"/>
                    <a:pt x="88" y="18"/>
                  </a:cubicBezTo>
                  <a:cubicBezTo>
                    <a:pt x="83" y="13"/>
                    <a:pt x="83" y="13"/>
                    <a:pt x="83" y="13"/>
                  </a:cubicBezTo>
                  <a:moveTo>
                    <a:pt x="58" y="9"/>
                  </a:moveTo>
                  <a:cubicBezTo>
                    <a:pt x="53" y="31"/>
                    <a:pt x="53" y="31"/>
                    <a:pt x="53" y="31"/>
                  </a:cubicBezTo>
                  <a:cubicBezTo>
                    <a:pt x="55" y="30"/>
                    <a:pt x="55" y="30"/>
                    <a:pt x="55" y="30"/>
                  </a:cubicBezTo>
                  <a:cubicBezTo>
                    <a:pt x="59" y="10"/>
                    <a:pt x="59" y="10"/>
                    <a:pt x="59" y="10"/>
                  </a:cubicBezTo>
                  <a:cubicBezTo>
                    <a:pt x="58" y="9"/>
                    <a:pt x="58" y="9"/>
                    <a:pt x="58" y="9"/>
                  </a:cubicBezTo>
                  <a:moveTo>
                    <a:pt x="59" y="3"/>
                  </a:moveTo>
                  <a:cubicBezTo>
                    <a:pt x="58" y="7"/>
                    <a:pt x="58" y="7"/>
                    <a:pt x="58" y="7"/>
                  </a:cubicBezTo>
                  <a:cubicBezTo>
                    <a:pt x="60" y="8"/>
                    <a:pt x="60" y="8"/>
                    <a:pt x="60" y="8"/>
                  </a:cubicBezTo>
                  <a:cubicBezTo>
                    <a:pt x="61" y="3"/>
                    <a:pt x="61" y="3"/>
                    <a:pt x="61" y="3"/>
                  </a:cubicBezTo>
                  <a:cubicBezTo>
                    <a:pt x="60" y="3"/>
                    <a:pt x="59" y="3"/>
                    <a:pt x="59" y="3"/>
                  </a:cubicBezTo>
                  <a:moveTo>
                    <a:pt x="70" y="0"/>
                  </a:moveTo>
                  <a:cubicBezTo>
                    <a:pt x="69" y="0"/>
                    <a:pt x="69" y="0"/>
                    <a:pt x="69" y="1"/>
                  </a:cubicBezTo>
                  <a:cubicBezTo>
                    <a:pt x="80" y="13"/>
                    <a:pt x="80" y="13"/>
                    <a:pt x="80" y="13"/>
                  </a:cubicBezTo>
                  <a:cubicBezTo>
                    <a:pt x="82" y="12"/>
                    <a:pt x="82" y="12"/>
                    <a:pt x="82" y="12"/>
                  </a:cubicBezTo>
                  <a:cubicBezTo>
                    <a:pt x="70" y="0"/>
                    <a:pt x="70" y="0"/>
                    <a:pt x="7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9" name="Freeform 29"/>
            <p:cNvSpPr>
              <a:spLocks noEditPoints="1"/>
            </p:cNvSpPr>
            <p:nvPr/>
          </p:nvSpPr>
          <p:spPr bwMode="auto">
            <a:xfrm>
              <a:off x="8357653" y="2654283"/>
              <a:ext cx="1114594" cy="1605288"/>
            </a:xfrm>
            <a:custGeom>
              <a:avLst/>
              <a:gdLst>
                <a:gd name="T0" fmla="*/ 258 w 263"/>
                <a:gd name="T1" fmla="*/ 415 h 416"/>
                <a:gd name="T2" fmla="*/ 224 w 263"/>
                <a:gd name="T3" fmla="*/ 387 h 416"/>
                <a:gd name="T4" fmla="*/ 262 w 263"/>
                <a:gd name="T5" fmla="*/ 413 h 416"/>
                <a:gd name="T6" fmla="*/ 244 w 263"/>
                <a:gd name="T7" fmla="*/ 360 h 416"/>
                <a:gd name="T8" fmla="*/ 244 w 263"/>
                <a:gd name="T9" fmla="*/ 360 h 416"/>
                <a:gd name="T10" fmla="*/ 196 w 263"/>
                <a:gd name="T11" fmla="*/ 360 h 416"/>
                <a:gd name="T12" fmla="*/ 242 w 263"/>
                <a:gd name="T13" fmla="*/ 359 h 416"/>
                <a:gd name="T14" fmla="*/ 234 w 263"/>
                <a:gd name="T15" fmla="*/ 333 h 416"/>
                <a:gd name="T16" fmla="*/ 238 w 263"/>
                <a:gd name="T17" fmla="*/ 346 h 416"/>
                <a:gd name="T18" fmla="*/ 190 w 263"/>
                <a:gd name="T19" fmla="*/ 358 h 416"/>
                <a:gd name="T20" fmla="*/ 138 w 263"/>
                <a:gd name="T21" fmla="*/ 312 h 416"/>
                <a:gd name="T22" fmla="*/ 139 w 263"/>
                <a:gd name="T23" fmla="*/ 311 h 416"/>
                <a:gd name="T24" fmla="*/ 138 w 263"/>
                <a:gd name="T25" fmla="*/ 309 h 416"/>
                <a:gd name="T26" fmla="*/ 232 w 263"/>
                <a:gd name="T27" fmla="*/ 332 h 416"/>
                <a:gd name="T28" fmla="*/ 217 w 263"/>
                <a:gd name="T29" fmla="*/ 293 h 416"/>
                <a:gd name="T30" fmla="*/ 116 w 263"/>
                <a:gd name="T31" fmla="*/ 290 h 416"/>
                <a:gd name="T32" fmla="*/ 116 w 263"/>
                <a:gd name="T33" fmla="*/ 290 h 416"/>
                <a:gd name="T34" fmla="*/ 114 w 263"/>
                <a:gd name="T35" fmla="*/ 289 h 416"/>
                <a:gd name="T36" fmla="*/ 90 w 263"/>
                <a:gd name="T37" fmla="*/ 269 h 416"/>
                <a:gd name="T38" fmla="*/ 90 w 263"/>
                <a:gd name="T39" fmla="*/ 270 h 416"/>
                <a:gd name="T40" fmla="*/ 82 w 263"/>
                <a:gd name="T41" fmla="*/ 261 h 416"/>
                <a:gd name="T42" fmla="*/ 82 w 263"/>
                <a:gd name="T43" fmla="*/ 261 h 416"/>
                <a:gd name="T44" fmla="*/ 218 w 263"/>
                <a:gd name="T45" fmla="*/ 292 h 416"/>
                <a:gd name="T46" fmla="*/ 204 w 263"/>
                <a:gd name="T47" fmla="*/ 259 h 416"/>
                <a:gd name="T48" fmla="*/ 76 w 263"/>
                <a:gd name="T49" fmla="*/ 257 h 416"/>
                <a:gd name="T50" fmla="*/ 78 w 263"/>
                <a:gd name="T51" fmla="*/ 257 h 416"/>
                <a:gd name="T52" fmla="*/ 78 w 263"/>
                <a:gd name="T53" fmla="*/ 257 h 416"/>
                <a:gd name="T54" fmla="*/ 75 w 263"/>
                <a:gd name="T55" fmla="*/ 255 h 416"/>
                <a:gd name="T56" fmla="*/ 55 w 263"/>
                <a:gd name="T57" fmla="*/ 240 h 416"/>
                <a:gd name="T58" fmla="*/ 29 w 263"/>
                <a:gd name="T59" fmla="*/ 214 h 416"/>
                <a:gd name="T60" fmla="*/ 53 w 263"/>
                <a:gd name="T61" fmla="*/ 238 h 416"/>
                <a:gd name="T62" fmla="*/ 29 w 263"/>
                <a:gd name="T63" fmla="*/ 214 h 416"/>
                <a:gd name="T64" fmla="*/ 27 w 263"/>
                <a:gd name="T65" fmla="*/ 213 h 416"/>
                <a:gd name="T66" fmla="*/ 183 w 263"/>
                <a:gd name="T67" fmla="*/ 202 h 416"/>
                <a:gd name="T68" fmla="*/ 187 w 263"/>
                <a:gd name="T69" fmla="*/ 213 h 416"/>
                <a:gd name="T70" fmla="*/ 204 w 263"/>
                <a:gd name="T71" fmla="*/ 256 h 416"/>
                <a:gd name="T72" fmla="*/ 188 w 263"/>
                <a:gd name="T73" fmla="*/ 212 h 416"/>
                <a:gd name="T74" fmla="*/ 185 w 263"/>
                <a:gd name="T75" fmla="*/ 202 h 416"/>
                <a:gd name="T76" fmla="*/ 22 w 263"/>
                <a:gd name="T77" fmla="*/ 149 h 416"/>
                <a:gd name="T78" fmla="*/ 2 w 263"/>
                <a:gd name="T79" fmla="*/ 188 h 416"/>
                <a:gd name="T80" fmla="*/ 20 w 263"/>
                <a:gd name="T81" fmla="*/ 209 h 416"/>
                <a:gd name="T82" fmla="*/ 5 w 263"/>
                <a:gd name="T83" fmla="*/ 186 h 416"/>
                <a:gd name="T84" fmla="*/ 22 w 263"/>
                <a:gd name="T85" fmla="*/ 149 h 416"/>
                <a:gd name="T86" fmla="*/ 24 w 263"/>
                <a:gd name="T87" fmla="*/ 146 h 416"/>
                <a:gd name="T88" fmla="*/ 29 w 263"/>
                <a:gd name="T89" fmla="*/ 139 h 416"/>
                <a:gd name="T90" fmla="*/ 30 w 263"/>
                <a:gd name="T91" fmla="*/ 137 h 416"/>
                <a:gd name="T92" fmla="*/ 32 w 263"/>
                <a:gd name="T93" fmla="*/ 134 h 416"/>
                <a:gd name="T94" fmla="*/ 157 w 263"/>
                <a:gd name="T95" fmla="*/ 133 h 416"/>
                <a:gd name="T96" fmla="*/ 163 w 263"/>
                <a:gd name="T97" fmla="*/ 151 h 416"/>
                <a:gd name="T98" fmla="*/ 169 w 263"/>
                <a:gd name="T99" fmla="*/ 166 h 416"/>
                <a:gd name="T100" fmla="*/ 176 w 263"/>
                <a:gd name="T101" fmla="*/ 181 h 416"/>
                <a:gd name="T102" fmla="*/ 170 w 263"/>
                <a:gd name="T103" fmla="*/ 164 h 416"/>
                <a:gd name="T104" fmla="*/ 165 w 263"/>
                <a:gd name="T105" fmla="*/ 149 h 416"/>
                <a:gd name="T106" fmla="*/ 53 w 263"/>
                <a:gd name="T107" fmla="*/ 93 h 416"/>
                <a:gd name="T108" fmla="*/ 31 w 263"/>
                <a:gd name="T109" fmla="*/ 131 h 416"/>
                <a:gd name="T110" fmla="*/ 50 w 263"/>
                <a:gd name="T111" fmla="*/ 99 h 416"/>
                <a:gd name="T112" fmla="*/ 142 w 263"/>
                <a:gd name="T113" fmla="*/ 88 h 416"/>
                <a:gd name="T114" fmla="*/ 142 w 263"/>
                <a:gd name="T115" fmla="*/ 88 h 416"/>
                <a:gd name="T116" fmla="*/ 141 w 263"/>
                <a:gd name="T117" fmla="*/ 86 h 416"/>
                <a:gd name="T118" fmla="*/ 52 w 263"/>
                <a:gd name="T119" fmla="*/ 91 h 416"/>
                <a:gd name="T120" fmla="*/ 101 w 263"/>
                <a:gd name="T121" fmla="*/ 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3" h="416">
                  <a:moveTo>
                    <a:pt x="226" y="387"/>
                  </a:moveTo>
                  <a:cubicBezTo>
                    <a:pt x="225" y="388"/>
                    <a:pt x="225" y="388"/>
                    <a:pt x="225" y="388"/>
                  </a:cubicBezTo>
                  <a:cubicBezTo>
                    <a:pt x="257" y="416"/>
                    <a:pt x="257" y="416"/>
                    <a:pt x="257" y="416"/>
                  </a:cubicBezTo>
                  <a:cubicBezTo>
                    <a:pt x="257" y="415"/>
                    <a:pt x="258" y="415"/>
                    <a:pt x="258" y="415"/>
                  </a:cubicBezTo>
                  <a:cubicBezTo>
                    <a:pt x="226" y="387"/>
                    <a:pt x="226" y="387"/>
                    <a:pt x="226" y="387"/>
                  </a:cubicBezTo>
                  <a:moveTo>
                    <a:pt x="218" y="379"/>
                  </a:moveTo>
                  <a:cubicBezTo>
                    <a:pt x="216" y="380"/>
                    <a:pt x="216" y="380"/>
                    <a:pt x="216" y="380"/>
                  </a:cubicBezTo>
                  <a:cubicBezTo>
                    <a:pt x="224" y="387"/>
                    <a:pt x="224" y="387"/>
                    <a:pt x="224" y="387"/>
                  </a:cubicBezTo>
                  <a:cubicBezTo>
                    <a:pt x="225" y="385"/>
                    <a:pt x="225" y="385"/>
                    <a:pt x="225" y="385"/>
                  </a:cubicBezTo>
                  <a:cubicBezTo>
                    <a:pt x="218" y="379"/>
                    <a:pt x="218" y="379"/>
                    <a:pt x="218" y="379"/>
                  </a:cubicBezTo>
                  <a:moveTo>
                    <a:pt x="245" y="367"/>
                  </a:moveTo>
                  <a:cubicBezTo>
                    <a:pt x="262" y="413"/>
                    <a:pt x="262" y="413"/>
                    <a:pt x="262" y="413"/>
                  </a:cubicBezTo>
                  <a:cubicBezTo>
                    <a:pt x="262" y="413"/>
                    <a:pt x="263" y="412"/>
                    <a:pt x="263" y="412"/>
                  </a:cubicBezTo>
                  <a:cubicBezTo>
                    <a:pt x="247" y="367"/>
                    <a:pt x="247" y="367"/>
                    <a:pt x="247" y="367"/>
                  </a:cubicBezTo>
                  <a:cubicBezTo>
                    <a:pt x="245" y="367"/>
                    <a:pt x="245" y="367"/>
                    <a:pt x="245" y="367"/>
                  </a:cubicBezTo>
                  <a:moveTo>
                    <a:pt x="244" y="360"/>
                  </a:moveTo>
                  <a:cubicBezTo>
                    <a:pt x="242" y="361"/>
                    <a:pt x="242" y="361"/>
                    <a:pt x="242" y="361"/>
                  </a:cubicBezTo>
                  <a:cubicBezTo>
                    <a:pt x="244" y="365"/>
                    <a:pt x="244" y="365"/>
                    <a:pt x="244" y="365"/>
                  </a:cubicBezTo>
                  <a:cubicBezTo>
                    <a:pt x="246" y="365"/>
                    <a:pt x="246" y="365"/>
                    <a:pt x="246" y="365"/>
                  </a:cubicBezTo>
                  <a:cubicBezTo>
                    <a:pt x="244" y="360"/>
                    <a:pt x="244" y="360"/>
                    <a:pt x="244" y="360"/>
                  </a:cubicBezTo>
                  <a:moveTo>
                    <a:pt x="192" y="360"/>
                  </a:moveTo>
                  <a:cubicBezTo>
                    <a:pt x="215" y="379"/>
                    <a:pt x="215" y="379"/>
                    <a:pt x="215" y="379"/>
                  </a:cubicBezTo>
                  <a:cubicBezTo>
                    <a:pt x="216" y="378"/>
                    <a:pt x="216" y="378"/>
                    <a:pt x="216" y="378"/>
                  </a:cubicBezTo>
                  <a:cubicBezTo>
                    <a:pt x="196" y="360"/>
                    <a:pt x="196" y="360"/>
                    <a:pt x="196" y="360"/>
                  </a:cubicBezTo>
                  <a:cubicBezTo>
                    <a:pt x="192" y="360"/>
                    <a:pt x="192" y="360"/>
                    <a:pt x="192" y="360"/>
                  </a:cubicBezTo>
                  <a:moveTo>
                    <a:pt x="239" y="348"/>
                  </a:moveTo>
                  <a:cubicBezTo>
                    <a:pt x="238" y="351"/>
                    <a:pt x="238" y="351"/>
                    <a:pt x="238" y="351"/>
                  </a:cubicBezTo>
                  <a:cubicBezTo>
                    <a:pt x="242" y="359"/>
                    <a:pt x="242" y="359"/>
                    <a:pt x="242" y="359"/>
                  </a:cubicBezTo>
                  <a:cubicBezTo>
                    <a:pt x="243" y="358"/>
                    <a:pt x="243" y="358"/>
                    <a:pt x="243" y="358"/>
                  </a:cubicBezTo>
                  <a:cubicBezTo>
                    <a:pt x="239" y="348"/>
                    <a:pt x="239" y="348"/>
                    <a:pt x="239" y="348"/>
                  </a:cubicBezTo>
                  <a:moveTo>
                    <a:pt x="234" y="333"/>
                  </a:moveTo>
                  <a:cubicBezTo>
                    <a:pt x="234" y="333"/>
                    <a:pt x="234" y="333"/>
                    <a:pt x="234" y="333"/>
                  </a:cubicBezTo>
                  <a:cubicBezTo>
                    <a:pt x="232" y="334"/>
                    <a:pt x="232" y="334"/>
                    <a:pt x="232" y="334"/>
                  </a:cubicBezTo>
                  <a:cubicBezTo>
                    <a:pt x="232" y="334"/>
                    <a:pt x="232" y="334"/>
                    <a:pt x="232" y="334"/>
                  </a:cubicBezTo>
                  <a:cubicBezTo>
                    <a:pt x="237" y="348"/>
                    <a:pt x="237" y="348"/>
                    <a:pt x="237" y="348"/>
                  </a:cubicBezTo>
                  <a:cubicBezTo>
                    <a:pt x="238" y="346"/>
                    <a:pt x="238" y="346"/>
                    <a:pt x="238" y="346"/>
                  </a:cubicBezTo>
                  <a:cubicBezTo>
                    <a:pt x="234" y="333"/>
                    <a:pt x="234" y="333"/>
                    <a:pt x="234" y="333"/>
                  </a:cubicBezTo>
                  <a:moveTo>
                    <a:pt x="141" y="313"/>
                  </a:moveTo>
                  <a:cubicBezTo>
                    <a:pt x="141" y="315"/>
                    <a:pt x="141" y="315"/>
                    <a:pt x="141" y="315"/>
                  </a:cubicBezTo>
                  <a:cubicBezTo>
                    <a:pt x="190" y="358"/>
                    <a:pt x="190" y="358"/>
                    <a:pt x="190" y="358"/>
                  </a:cubicBezTo>
                  <a:cubicBezTo>
                    <a:pt x="193" y="358"/>
                    <a:pt x="193" y="358"/>
                    <a:pt x="193" y="358"/>
                  </a:cubicBezTo>
                  <a:cubicBezTo>
                    <a:pt x="141" y="313"/>
                    <a:pt x="141" y="313"/>
                    <a:pt x="141" y="313"/>
                  </a:cubicBezTo>
                  <a:moveTo>
                    <a:pt x="139" y="311"/>
                  </a:moveTo>
                  <a:cubicBezTo>
                    <a:pt x="138" y="312"/>
                    <a:pt x="138" y="312"/>
                    <a:pt x="138" y="312"/>
                  </a:cubicBezTo>
                  <a:cubicBezTo>
                    <a:pt x="138" y="313"/>
                    <a:pt x="138" y="313"/>
                    <a:pt x="138" y="313"/>
                  </a:cubicBezTo>
                  <a:cubicBezTo>
                    <a:pt x="139" y="312"/>
                    <a:pt x="139" y="312"/>
                    <a:pt x="139" y="312"/>
                  </a:cubicBezTo>
                  <a:cubicBezTo>
                    <a:pt x="139" y="311"/>
                    <a:pt x="139" y="311"/>
                    <a:pt x="139" y="311"/>
                  </a:cubicBezTo>
                  <a:cubicBezTo>
                    <a:pt x="139" y="311"/>
                    <a:pt x="139" y="311"/>
                    <a:pt x="139" y="311"/>
                  </a:cubicBezTo>
                  <a:moveTo>
                    <a:pt x="128" y="301"/>
                  </a:moveTo>
                  <a:cubicBezTo>
                    <a:pt x="133" y="307"/>
                    <a:pt x="133" y="307"/>
                    <a:pt x="133" y="307"/>
                  </a:cubicBezTo>
                  <a:cubicBezTo>
                    <a:pt x="136" y="311"/>
                    <a:pt x="136" y="311"/>
                    <a:pt x="136" y="311"/>
                  </a:cubicBezTo>
                  <a:cubicBezTo>
                    <a:pt x="138" y="309"/>
                    <a:pt x="138" y="309"/>
                    <a:pt x="138" y="309"/>
                  </a:cubicBezTo>
                  <a:cubicBezTo>
                    <a:pt x="128" y="301"/>
                    <a:pt x="128" y="301"/>
                    <a:pt x="128" y="301"/>
                  </a:cubicBezTo>
                  <a:moveTo>
                    <a:pt x="218" y="297"/>
                  </a:moveTo>
                  <a:cubicBezTo>
                    <a:pt x="231" y="330"/>
                    <a:pt x="231" y="330"/>
                    <a:pt x="231" y="330"/>
                  </a:cubicBezTo>
                  <a:cubicBezTo>
                    <a:pt x="232" y="332"/>
                    <a:pt x="232" y="332"/>
                    <a:pt x="232" y="332"/>
                  </a:cubicBezTo>
                  <a:cubicBezTo>
                    <a:pt x="233" y="331"/>
                    <a:pt x="233" y="331"/>
                    <a:pt x="233" y="331"/>
                  </a:cubicBezTo>
                  <a:cubicBezTo>
                    <a:pt x="221" y="299"/>
                    <a:pt x="221" y="299"/>
                    <a:pt x="221" y="299"/>
                  </a:cubicBezTo>
                  <a:cubicBezTo>
                    <a:pt x="218" y="297"/>
                    <a:pt x="218" y="297"/>
                    <a:pt x="218" y="297"/>
                  </a:cubicBezTo>
                  <a:moveTo>
                    <a:pt x="217" y="293"/>
                  </a:moveTo>
                  <a:cubicBezTo>
                    <a:pt x="217" y="293"/>
                    <a:pt x="217" y="293"/>
                    <a:pt x="217" y="293"/>
                  </a:cubicBezTo>
                  <a:cubicBezTo>
                    <a:pt x="217" y="293"/>
                    <a:pt x="217" y="293"/>
                    <a:pt x="217" y="293"/>
                  </a:cubicBezTo>
                  <a:cubicBezTo>
                    <a:pt x="217" y="293"/>
                    <a:pt x="217" y="293"/>
                    <a:pt x="217" y="293"/>
                  </a:cubicBezTo>
                  <a:moveTo>
                    <a:pt x="116" y="290"/>
                  </a:moveTo>
                  <a:cubicBezTo>
                    <a:pt x="114" y="291"/>
                    <a:pt x="114" y="291"/>
                    <a:pt x="114" y="291"/>
                  </a:cubicBezTo>
                  <a:cubicBezTo>
                    <a:pt x="126" y="302"/>
                    <a:pt x="126" y="302"/>
                    <a:pt x="126" y="302"/>
                  </a:cubicBezTo>
                  <a:cubicBezTo>
                    <a:pt x="121" y="295"/>
                    <a:pt x="121" y="295"/>
                    <a:pt x="121" y="295"/>
                  </a:cubicBezTo>
                  <a:cubicBezTo>
                    <a:pt x="116" y="290"/>
                    <a:pt x="116" y="290"/>
                    <a:pt x="116" y="290"/>
                  </a:cubicBezTo>
                  <a:moveTo>
                    <a:pt x="106" y="282"/>
                  </a:moveTo>
                  <a:cubicBezTo>
                    <a:pt x="105" y="283"/>
                    <a:pt x="105" y="283"/>
                    <a:pt x="105" y="283"/>
                  </a:cubicBezTo>
                  <a:cubicBezTo>
                    <a:pt x="113" y="290"/>
                    <a:pt x="113" y="290"/>
                    <a:pt x="113" y="290"/>
                  </a:cubicBezTo>
                  <a:cubicBezTo>
                    <a:pt x="114" y="289"/>
                    <a:pt x="114" y="289"/>
                    <a:pt x="114" y="289"/>
                  </a:cubicBezTo>
                  <a:cubicBezTo>
                    <a:pt x="106" y="282"/>
                    <a:pt x="106" y="282"/>
                    <a:pt x="106" y="282"/>
                  </a:cubicBezTo>
                  <a:moveTo>
                    <a:pt x="88" y="268"/>
                  </a:moveTo>
                  <a:cubicBezTo>
                    <a:pt x="88" y="268"/>
                    <a:pt x="88" y="268"/>
                    <a:pt x="88" y="268"/>
                  </a:cubicBezTo>
                  <a:cubicBezTo>
                    <a:pt x="90" y="269"/>
                    <a:pt x="90" y="269"/>
                    <a:pt x="90" y="269"/>
                  </a:cubicBezTo>
                  <a:cubicBezTo>
                    <a:pt x="88" y="268"/>
                    <a:pt x="88" y="268"/>
                    <a:pt x="88" y="268"/>
                  </a:cubicBezTo>
                  <a:moveTo>
                    <a:pt x="90" y="268"/>
                  </a:moveTo>
                  <a:cubicBezTo>
                    <a:pt x="90" y="270"/>
                    <a:pt x="90" y="270"/>
                    <a:pt x="90" y="270"/>
                  </a:cubicBezTo>
                  <a:cubicBezTo>
                    <a:pt x="90" y="270"/>
                    <a:pt x="90" y="270"/>
                    <a:pt x="90" y="270"/>
                  </a:cubicBezTo>
                  <a:cubicBezTo>
                    <a:pt x="103" y="282"/>
                    <a:pt x="103" y="282"/>
                    <a:pt x="103" y="282"/>
                  </a:cubicBezTo>
                  <a:cubicBezTo>
                    <a:pt x="104" y="280"/>
                    <a:pt x="104" y="280"/>
                    <a:pt x="104" y="280"/>
                  </a:cubicBezTo>
                  <a:cubicBezTo>
                    <a:pt x="90" y="268"/>
                    <a:pt x="90" y="268"/>
                    <a:pt x="90" y="268"/>
                  </a:cubicBezTo>
                  <a:moveTo>
                    <a:pt x="82" y="261"/>
                  </a:moveTo>
                  <a:cubicBezTo>
                    <a:pt x="81" y="263"/>
                    <a:pt x="81" y="263"/>
                    <a:pt x="81" y="263"/>
                  </a:cubicBezTo>
                  <a:cubicBezTo>
                    <a:pt x="85" y="266"/>
                    <a:pt x="85" y="266"/>
                    <a:pt x="85" y="266"/>
                  </a:cubicBezTo>
                  <a:cubicBezTo>
                    <a:pt x="89" y="267"/>
                    <a:pt x="89" y="267"/>
                    <a:pt x="89" y="267"/>
                  </a:cubicBezTo>
                  <a:cubicBezTo>
                    <a:pt x="82" y="261"/>
                    <a:pt x="82" y="261"/>
                    <a:pt x="82" y="261"/>
                  </a:cubicBezTo>
                  <a:moveTo>
                    <a:pt x="207" y="261"/>
                  </a:moveTo>
                  <a:cubicBezTo>
                    <a:pt x="205" y="262"/>
                    <a:pt x="205" y="262"/>
                    <a:pt x="205" y="262"/>
                  </a:cubicBezTo>
                  <a:cubicBezTo>
                    <a:pt x="214" y="286"/>
                    <a:pt x="214" y="286"/>
                    <a:pt x="214" y="286"/>
                  </a:cubicBezTo>
                  <a:cubicBezTo>
                    <a:pt x="218" y="292"/>
                    <a:pt x="218" y="292"/>
                    <a:pt x="218" y="292"/>
                  </a:cubicBezTo>
                  <a:cubicBezTo>
                    <a:pt x="207" y="261"/>
                    <a:pt x="207" y="261"/>
                    <a:pt x="207" y="261"/>
                  </a:cubicBezTo>
                  <a:moveTo>
                    <a:pt x="206" y="258"/>
                  </a:moveTo>
                  <a:cubicBezTo>
                    <a:pt x="205" y="258"/>
                    <a:pt x="205" y="258"/>
                    <a:pt x="205" y="258"/>
                  </a:cubicBezTo>
                  <a:cubicBezTo>
                    <a:pt x="204" y="259"/>
                    <a:pt x="204" y="259"/>
                    <a:pt x="204" y="259"/>
                  </a:cubicBezTo>
                  <a:cubicBezTo>
                    <a:pt x="204" y="260"/>
                    <a:pt x="204" y="260"/>
                    <a:pt x="204" y="260"/>
                  </a:cubicBezTo>
                  <a:cubicBezTo>
                    <a:pt x="206" y="259"/>
                    <a:pt x="206" y="259"/>
                    <a:pt x="206" y="259"/>
                  </a:cubicBezTo>
                  <a:cubicBezTo>
                    <a:pt x="206" y="258"/>
                    <a:pt x="206" y="258"/>
                    <a:pt x="206" y="258"/>
                  </a:cubicBezTo>
                  <a:moveTo>
                    <a:pt x="76" y="257"/>
                  </a:moveTo>
                  <a:cubicBezTo>
                    <a:pt x="75" y="258"/>
                    <a:pt x="75" y="258"/>
                    <a:pt x="75" y="258"/>
                  </a:cubicBezTo>
                  <a:cubicBezTo>
                    <a:pt x="76" y="258"/>
                    <a:pt x="76" y="258"/>
                    <a:pt x="76" y="258"/>
                  </a:cubicBezTo>
                  <a:cubicBezTo>
                    <a:pt x="76" y="257"/>
                    <a:pt x="76" y="257"/>
                    <a:pt x="76" y="257"/>
                  </a:cubicBezTo>
                  <a:moveTo>
                    <a:pt x="78" y="257"/>
                  </a:moveTo>
                  <a:cubicBezTo>
                    <a:pt x="79" y="261"/>
                    <a:pt x="79" y="261"/>
                    <a:pt x="79" y="261"/>
                  </a:cubicBezTo>
                  <a:cubicBezTo>
                    <a:pt x="80" y="261"/>
                    <a:pt x="80" y="261"/>
                    <a:pt x="80" y="261"/>
                  </a:cubicBezTo>
                  <a:cubicBezTo>
                    <a:pt x="81" y="260"/>
                    <a:pt x="81" y="260"/>
                    <a:pt x="81" y="260"/>
                  </a:cubicBezTo>
                  <a:cubicBezTo>
                    <a:pt x="78" y="257"/>
                    <a:pt x="78" y="257"/>
                    <a:pt x="78" y="257"/>
                  </a:cubicBezTo>
                  <a:moveTo>
                    <a:pt x="65" y="249"/>
                  </a:moveTo>
                  <a:cubicBezTo>
                    <a:pt x="74" y="256"/>
                    <a:pt x="74" y="256"/>
                    <a:pt x="74" y="256"/>
                  </a:cubicBezTo>
                  <a:cubicBezTo>
                    <a:pt x="75" y="256"/>
                    <a:pt x="75" y="256"/>
                    <a:pt x="75" y="256"/>
                  </a:cubicBezTo>
                  <a:cubicBezTo>
                    <a:pt x="75" y="255"/>
                    <a:pt x="75" y="255"/>
                    <a:pt x="75" y="255"/>
                  </a:cubicBezTo>
                  <a:cubicBezTo>
                    <a:pt x="68" y="249"/>
                    <a:pt x="68" y="249"/>
                    <a:pt x="68" y="249"/>
                  </a:cubicBezTo>
                  <a:cubicBezTo>
                    <a:pt x="65" y="249"/>
                    <a:pt x="65" y="249"/>
                    <a:pt x="65" y="249"/>
                  </a:cubicBezTo>
                  <a:moveTo>
                    <a:pt x="56" y="238"/>
                  </a:moveTo>
                  <a:cubicBezTo>
                    <a:pt x="55" y="240"/>
                    <a:pt x="55" y="240"/>
                    <a:pt x="55" y="240"/>
                  </a:cubicBezTo>
                  <a:cubicBezTo>
                    <a:pt x="63" y="247"/>
                    <a:pt x="63" y="247"/>
                    <a:pt x="63" y="247"/>
                  </a:cubicBezTo>
                  <a:cubicBezTo>
                    <a:pt x="66" y="247"/>
                    <a:pt x="66" y="247"/>
                    <a:pt x="66" y="247"/>
                  </a:cubicBezTo>
                  <a:cubicBezTo>
                    <a:pt x="56" y="238"/>
                    <a:pt x="56" y="238"/>
                    <a:pt x="56" y="238"/>
                  </a:cubicBezTo>
                  <a:moveTo>
                    <a:pt x="29" y="214"/>
                  </a:moveTo>
                  <a:cubicBezTo>
                    <a:pt x="27" y="215"/>
                    <a:pt x="27" y="215"/>
                    <a:pt x="27" y="215"/>
                  </a:cubicBezTo>
                  <a:cubicBezTo>
                    <a:pt x="31" y="219"/>
                    <a:pt x="31" y="219"/>
                    <a:pt x="31" y="219"/>
                  </a:cubicBezTo>
                  <a:cubicBezTo>
                    <a:pt x="33" y="220"/>
                    <a:pt x="33" y="220"/>
                    <a:pt x="33" y="220"/>
                  </a:cubicBezTo>
                  <a:cubicBezTo>
                    <a:pt x="53" y="238"/>
                    <a:pt x="53" y="238"/>
                    <a:pt x="53" y="238"/>
                  </a:cubicBezTo>
                  <a:cubicBezTo>
                    <a:pt x="55" y="237"/>
                    <a:pt x="55" y="237"/>
                    <a:pt x="55" y="237"/>
                  </a:cubicBezTo>
                  <a:cubicBezTo>
                    <a:pt x="35" y="220"/>
                    <a:pt x="35" y="220"/>
                    <a:pt x="35" y="220"/>
                  </a:cubicBezTo>
                  <a:cubicBezTo>
                    <a:pt x="33" y="218"/>
                    <a:pt x="33" y="218"/>
                    <a:pt x="33" y="218"/>
                  </a:cubicBezTo>
                  <a:cubicBezTo>
                    <a:pt x="29" y="214"/>
                    <a:pt x="29" y="214"/>
                    <a:pt x="29" y="214"/>
                  </a:cubicBezTo>
                  <a:moveTo>
                    <a:pt x="22" y="209"/>
                  </a:moveTo>
                  <a:cubicBezTo>
                    <a:pt x="22" y="211"/>
                    <a:pt x="22" y="211"/>
                    <a:pt x="22" y="211"/>
                  </a:cubicBezTo>
                  <a:cubicBezTo>
                    <a:pt x="26" y="214"/>
                    <a:pt x="26" y="214"/>
                    <a:pt x="26" y="214"/>
                  </a:cubicBezTo>
                  <a:cubicBezTo>
                    <a:pt x="27" y="213"/>
                    <a:pt x="27" y="213"/>
                    <a:pt x="27" y="213"/>
                  </a:cubicBezTo>
                  <a:cubicBezTo>
                    <a:pt x="22" y="209"/>
                    <a:pt x="22" y="209"/>
                    <a:pt x="22" y="209"/>
                  </a:cubicBezTo>
                  <a:moveTo>
                    <a:pt x="178" y="185"/>
                  </a:moveTo>
                  <a:cubicBezTo>
                    <a:pt x="180" y="194"/>
                    <a:pt x="180" y="194"/>
                    <a:pt x="180" y="194"/>
                  </a:cubicBezTo>
                  <a:cubicBezTo>
                    <a:pt x="183" y="202"/>
                    <a:pt x="183" y="202"/>
                    <a:pt x="183" y="202"/>
                  </a:cubicBezTo>
                  <a:cubicBezTo>
                    <a:pt x="183" y="204"/>
                    <a:pt x="183" y="204"/>
                    <a:pt x="183" y="204"/>
                  </a:cubicBezTo>
                  <a:cubicBezTo>
                    <a:pt x="186" y="210"/>
                    <a:pt x="186" y="210"/>
                    <a:pt x="186" y="210"/>
                  </a:cubicBezTo>
                  <a:cubicBezTo>
                    <a:pt x="186" y="212"/>
                    <a:pt x="186" y="212"/>
                    <a:pt x="186" y="212"/>
                  </a:cubicBezTo>
                  <a:cubicBezTo>
                    <a:pt x="187" y="213"/>
                    <a:pt x="187" y="213"/>
                    <a:pt x="187" y="213"/>
                  </a:cubicBezTo>
                  <a:cubicBezTo>
                    <a:pt x="190" y="222"/>
                    <a:pt x="190" y="222"/>
                    <a:pt x="190" y="222"/>
                  </a:cubicBezTo>
                  <a:cubicBezTo>
                    <a:pt x="191" y="224"/>
                    <a:pt x="191" y="224"/>
                    <a:pt x="191" y="224"/>
                  </a:cubicBezTo>
                  <a:cubicBezTo>
                    <a:pt x="203" y="257"/>
                    <a:pt x="203" y="257"/>
                    <a:pt x="203" y="257"/>
                  </a:cubicBezTo>
                  <a:cubicBezTo>
                    <a:pt x="204" y="256"/>
                    <a:pt x="204" y="256"/>
                    <a:pt x="204" y="256"/>
                  </a:cubicBezTo>
                  <a:cubicBezTo>
                    <a:pt x="205" y="256"/>
                    <a:pt x="205" y="256"/>
                    <a:pt x="205" y="256"/>
                  </a:cubicBezTo>
                  <a:cubicBezTo>
                    <a:pt x="192" y="222"/>
                    <a:pt x="192" y="222"/>
                    <a:pt x="192" y="222"/>
                  </a:cubicBezTo>
                  <a:cubicBezTo>
                    <a:pt x="191" y="220"/>
                    <a:pt x="191" y="220"/>
                    <a:pt x="191" y="220"/>
                  </a:cubicBezTo>
                  <a:cubicBezTo>
                    <a:pt x="188" y="212"/>
                    <a:pt x="188" y="212"/>
                    <a:pt x="188" y="212"/>
                  </a:cubicBezTo>
                  <a:cubicBezTo>
                    <a:pt x="188" y="211"/>
                    <a:pt x="188" y="211"/>
                    <a:pt x="188" y="211"/>
                  </a:cubicBezTo>
                  <a:cubicBezTo>
                    <a:pt x="187" y="210"/>
                    <a:pt x="187" y="210"/>
                    <a:pt x="187" y="210"/>
                  </a:cubicBezTo>
                  <a:cubicBezTo>
                    <a:pt x="185" y="204"/>
                    <a:pt x="185" y="204"/>
                    <a:pt x="185" y="204"/>
                  </a:cubicBezTo>
                  <a:cubicBezTo>
                    <a:pt x="185" y="202"/>
                    <a:pt x="185" y="202"/>
                    <a:pt x="185" y="202"/>
                  </a:cubicBezTo>
                  <a:cubicBezTo>
                    <a:pt x="180" y="190"/>
                    <a:pt x="180" y="190"/>
                    <a:pt x="180" y="190"/>
                  </a:cubicBezTo>
                  <a:cubicBezTo>
                    <a:pt x="179" y="188"/>
                    <a:pt x="179" y="188"/>
                    <a:pt x="179" y="188"/>
                  </a:cubicBezTo>
                  <a:cubicBezTo>
                    <a:pt x="178" y="185"/>
                    <a:pt x="178" y="185"/>
                    <a:pt x="178" y="185"/>
                  </a:cubicBezTo>
                  <a:moveTo>
                    <a:pt x="22" y="149"/>
                  </a:moveTo>
                  <a:cubicBezTo>
                    <a:pt x="18" y="157"/>
                    <a:pt x="18" y="157"/>
                    <a:pt x="18" y="157"/>
                  </a:cubicBezTo>
                  <a:cubicBezTo>
                    <a:pt x="17" y="159"/>
                    <a:pt x="17" y="159"/>
                    <a:pt x="17" y="159"/>
                  </a:cubicBezTo>
                  <a:cubicBezTo>
                    <a:pt x="3" y="186"/>
                    <a:pt x="3" y="186"/>
                    <a:pt x="3" y="186"/>
                  </a:cubicBezTo>
                  <a:cubicBezTo>
                    <a:pt x="2" y="188"/>
                    <a:pt x="2" y="188"/>
                    <a:pt x="2" y="188"/>
                  </a:cubicBezTo>
                  <a:cubicBezTo>
                    <a:pt x="1" y="191"/>
                    <a:pt x="1" y="191"/>
                    <a:pt x="1" y="191"/>
                  </a:cubicBezTo>
                  <a:cubicBezTo>
                    <a:pt x="0" y="192"/>
                    <a:pt x="0" y="192"/>
                    <a:pt x="0" y="192"/>
                  </a:cubicBezTo>
                  <a:cubicBezTo>
                    <a:pt x="1" y="193"/>
                    <a:pt x="1" y="193"/>
                    <a:pt x="1" y="193"/>
                  </a:cubicBezTo>
                  <a:cubicBezTo>
                    <a:pt x="20" y="209"/>
                    <a:pt x="20" y="209"/>
                    <a:pt x="20" y="209"/>
                  </a:cubicBezTo>
                  <a:cubicBezTo>
                    <a:pt x="20" y="207"/>
                    <a:pt x="20" y="207"/>
                    <a:pt x="20" y="207"/>
                  </a:cubicBezTo>
                  <a:cubicBezTo>
                    <a:pt x="2" y="191"/>
                    <a:pt x="2" y="191"/>
                    <a:pt x="2" y="191"/>
                  </a:cubicBezTo>
                  <a:cubicBezTo>
                    <a:pt x="4" y="188"/>
                    <a:pt x="4" y="188"/>
                    <a:pt x="4" y="188"/>
                  </a:cubicBezTo>
                  <a:cubicBezTo>
                    <a:pt x="5" y="186"/>
                    <a:pt x="5" y="186"/>
                    <a:pt x="5" y="186"/>
                  </a:cubicBezTo>
                  <a:cubicBezTo>
                    <a:pt x="19" y="159"/>
                    <a:pt x="19" y="159"/>
                    <a:pt x="19" y="159"/>
                  </a:cubicBezTo>
                  <a:cubicBezTo>
                    <a:pt x="20" y="157"/>
                    <a:pt x="20" y="157"/>
                    <a:pt x="20" y="157"/>
                  </a:cubicBezTo>
                  <a:cubicBezTo>
                    <a:pt x="23" y="151"/>
                    <a:pt x="23" y="151"/>
                    <a:pt x="23" y="151"/>
                  </a:cubicBezTo>
                  <a:cubicBezTo>
                    <a:pt x="22" y="149"/>
                    <a:pt x="22" y="149"/>
                    <a:pt x="22" y="149"/>
                  </a:cubicBezTo>
                  <a:moveTo>
                    <a:pt x="24" y="146"/>
                  </a:moveTo>
                  <a:cubicBezTo>
                    <a:pt x="23" y="148"/>
                    <a:pt x="23" y="148"/>
                    <a:pt x="23" y="148"/>
                  </a:cubicBezTo>
                  <a:cubicBezTo>
                    <a:pt x="24" y="148"/>
                    <a:pt x="24" y="148"/>
                    <a:pt x="24" y="148"/>
                  </a:cubicBezTo>
                  <a:cubicBezTo>
                    <a:pt x="24" y="146"/>
                    <a:pt x="24" y="146"/>
                    <a:pt x="24" y="146"/>
                  </a:cubicBezTo>
                  <a:moveTo>
                    <a:pt x="28" y="138"/>
                  </a:moveTo>
                  <a:cubicBezTo>
                    <a:pt x="26" y="142"/>
                    <a:pt x="26" y="142"/>
                    <a:pt x="26" y="142"/>
                  </a:cubicBezTo>
                  <a:cubicBezTo>
                    <a:pt x="25" y="147"/>
                    <a:pt x="25" y="147"/>
                    <a:pt x="25" y="147"/>
                  </a:cubicBezTo>
                  <a:cubicBezTo>
                    <a:pt x="29" y="139"/>
                    <a:pt x="29" y="139"/>
                    <a:pt x="29" y="139"/>
                  </a:cubicBezTo>
                  <a:cubicBezTo>
                    <a:pt x="28" y="138"/>
                    <a:pt x="28" y="138"/>
                    <a:pt x="28" y="138"/>
                  </a:cubicBezTo>
                  <a:moveTo>
                    <a:pt x="30" y="134"/>
                  </a:moveTo>
                  <a:cubicBezTo>
                    <a:pt x="29" y="136"/>
                    <a:pt x="29" y="136"/>
                    <a:pt x="29" y="136"/>
                  </a:cubicBezTo>
                  <a:cubicBezTo>
                    <a:pt x="30" y="137"/>
                    <a:pt x="30" y="137"/>
                    <a:pt x="30" y="137"/>
                  </a:cubicBezTo>
                  <a:cubicBezTo>
                    <a:pt x="31" y="137"/>
                    <a:pt x="31" y="137"/>
                    <a:pt x="31" y="137"/>
                  </a:cubicBezTo>
                  <a:cubicBezTo>
                    <a:pt x="30" y="134"/>
                    <a:pt x="30" y="134"/>
                    <a:pt x="30" y="134"/>
                  </a:cubicBezTo>
                  <a:moveTo>
                    <a:pt x="32" y="134"/>
                  </a:moveTo>
                  <a:cubicBezTo>
                    <a:pt x="32" y="134"/>
                    <a:pt x="32" y="134"/>
                    <a:pt x="32" y="134"/>
                  </a:cubicBezTo>
                  <a:cubicBezTo>
                    <a:pt x="32" y="134"/>
                    <a:pt x="32" y="134"/>
                    <a:pt x="32" y="134"/>
                  </a:cubicBezTo>
                  <a:cubicBezTo>
                    <a:pt x="32" y="134"/>
                    <a:pt x="32" y="134"/>
                    <a:pt x="32" y="134"/>
                  </a:cubicBezTo>
                  <a:moveTo>
                    <a:pt x="158" y="131"/>
                  </a:moveTo>
                  <a:cubicBezTo>
                    <a:pt x="157" y="133"/>
                    <a:pt x="157" y="133"/>
                    <a:pt x="157" y="133"/>
                  </a:cubicBezTo>
                  <a:cubicBezTo>
                    <a:pt x="161" y="145"/>
                    <a:pt x="161" y="145"/>
                    <a:pt x="161" y="145"/>
                  </a:cubicBezTo>
                  <a:cubicBezTo>
                    <a:pt x="162" y="147"/>
                    <a:pt x="162" y="147"/>
                    <a:pt x="162" y="147"/>
                  </a:cubicBezTo>
                  <a:cubicBezTo>
                    <a:pt x="163" y="149"/>
                    <a:pt x="163" y="149"/>
                    <a:pt x="163" y="149"/>
                  </a:cubicBezTo>
                  <a:cubicBezTo>
                    <a:pt x="163" y="151"/>
                    <a:pt x="163" y="151"/>
                    <a:pt x="163" y="151"/>
                  </a:cubicBezTo>
                  <a:cubicBezTo>
                    <a:pt x="166" y="157"/>
                    <a:pt x="166" y="157"/>
                    <a:pt x="166" y="157"/>
                  </a:cubicBezTo>
                  <a:cubicBezTo>
                    <a:pt x="167" y="159"/>
                    <a:pt x="167" y="159"/>
                    <a:pt x="167" y="159"/>
                  </a:cubicBezTo>
                  <a:cubicBezTo>
                    <a:pt x="168" y="164"/>
                    <a:pt x="168" y="164"/>
                    <a:pt x="168" y="164"/>
                  </a:cubicBezTo>
                  <a:cubicBezTo>
                    <a:pt x="169" y="166"/>
                    <a:pt x="169" y="166"/>
                    <a:pt x="169" y="166"/>
                  </a:cubicBezTo>
                  <a:cubicBezTo>
                    <a:pt x="174" y="180"/>
                    <a:pt x="174" y="180"/>
                    <a:pt x="174" y="180"/>
                  </a:cubicBezTo>
                  <a:cubicBezTo>
                    <a:pt x="175" y="182"/>
                    <a:pt x="175" y="182"/>
                    <a:pt x="175" y="182"/>
                  </a:cubicBezTo>
                  <a:cubicBezTo>
                    <a:pt x="177" y="186"/>
                    <a:pt x="177" y="186"/>
                    <a:pt x="177" y="186"/>
                  </a:cubicBezTo>
                  <a:cubicBezTo>
                    <a:pt x="176" y="181"/>
                    <a:pt x="176" y="181"/>
                    <a:pt x="176" y="181"/>
                  </a:cubicBezTo>
                  <a:cubicBezTo>
                    <a:pt x="176" y="178"/>
                    <a:pt x="176" y="178"/>
                    <a:pt x="176" y="178"/>
                  </a:cubicBezTo>
                  <a:cubicBezTo>
                    <a:pt x="176" y="178"/>
                    <a:pt x="176" y="178"/>
                    <a:pt x="176" y="178"/>
                  </a:cubicBezTo>
                  <a:cubicBezTo>
                    <a:pt x="171" y="165"/>
                    <a:pt x="171" y="165"/>
                    <a:pt x="171" y="165"/>
                  </a:cubicBezTo>
                  <a:cubicBezTo>
                    <a:pt x="170" y="164"/>
                    <a:pt x="170" y="164"/>
                    <a:pt x="170" y="164"/>
                  </a:cubicBezTo>
                  <a:cubicBezTo>
                    <a:pt x="169" y="160"/>
                    <a:pt x="169" y="160"/>
                    <a:pt x="169" y="160"/>
                  </a:cubicBezTo>
                  <a:cubicBezTo>
                    <a:pt x="168" y="158"/>
                    <a:pt x="168" y="158"/>
                    <a:pt x="168" y="158"/>
                  </a:cubicBezTo>
                  <a:cubicBezTo>
                    <a:pt x="165" y="151"/>
                    <a:pt x="165" y="151"/>
                    <a:pt x="165" y="151"/>
                  </a:cubicBezTo>
                  <a:cubicBezTo>
                    <a:pt x="165" y="149"/>
                    <a:pt x="165" y="149"/>
                    <a:pt x="165" y="149"/>
                  </a:cubicBezTo>
                  <a:cubicBezTo>
                    <a:pt x="163" y="145"/>
                    <a:pt x="163" y="145"/>
                    <a:pt x="163" y="145"/>
                  </a:cubicBezTo>
                  <a:cubicBezTo>
                    <a:pt x="163" y="144"/>
                    <a:pt x="163" y="144"/>
                    <a:pt x="163" y="144"/>
                  </a:cubicBezTo>
                  <a:cubicBezTo>
                    <a:pt x="158" y="131"/>
                    <a:pt x="158" y="131"/>
                    <a:pt x="158" y="131"/>
                  </a:cubicBezTo>
                  <a:moveTo>
                    <a:pt x="53" y="93"/>
                  </a:moveTo>
                  <a:cubicBezTo>
                    <a:pt x="51" y="94"/>
                    <a:pt x="51" y="94"/>
                    <a:pt x="51" y="94"/>
                  </a:cubicBezTo>
                  <a:cubicBezTo>
                    <a:pt x="50" y="95"/>
                    <a:pt x="50" y="95"/>
                    <a:pt x="50" y="95"/>
                  </a:cubicBezTo>
                  <a:cubicBezTo>
                    <a:pt x="32" y="130"/>
                    <a:pt x="32" y="130"/>
                    <a:pt x="32" y="130"/>
                  </a:cubicBezTo>
                  <a:cubicBezTo>
                    <a:pt x="31" y="131"/>
                    <a:pt x="31" y="131"/>
                    <a:pt x="31" y="131"/>
                  </a:cubicBezTo>
                  <a:cubicBezTo>
                    <a:pt x="33" y="133"/>
                    <a:pt x="33" y="133"/>
                    <a:pt x="33" y="133"/>
                  </a:cubicBezTo>
                  <a:cubicBezTo>
                    <a:pt x="33" y="132"/>
                    <a:pt x="33" y="132"/>
                    <a:pt x="33" y="132"/>
                  </a:cubicBezTo>
                  <a:cubicBezTo>
                    <a:pt x="34" y="131"/>
                    <a:pt x="34" y="131"/>
                    <a:pt x="34" y="131"/>
                  </a:cubicBezTo>
                  <a:cubicBezTo>
                    <a:pt x="50" y="99"/>
                    <a:pt x="50" y="99"/>
                    <a:pt x="50" y="99"/>
                  </a:cubicBezTo>
                  <a:cubicBezTo>
                    <a:pt x="52" y="95"/>
                    <a:pt x="52" y="95"/>
                    <a:pt x="52" y="95"/>
                  </a:cubicBezTo>
                  <a:cubicBezTo>
                    <a:pt x="53" y="93"/>
                    <a:pt x="53" y="93"/>
                    <a:pt x="53" y="93"/>
                  </a:cubicBezTo>
                  <a:cubicBezTo>
                    <a:pt x="53" y="93"/>
                    <a:pt x="53" y="93"/>
                    <a:pt x="53" y="93"/>
                  </a:cubicBezTo>
                  <a:moveTo>
                    <a:pt x="142" y="88"/>
                  </a:moveTo>
                  <a:cubicBezTo>
                    <a:pt x="140" y="88"/>
                    <a:pt x="140" y="88"/>
                    <a:pt x="140" y="88"/>
                  </a:cubicBezTo>
                  <a:cubicBezTo>
                    <a:pt x="156" y="131"/>
                    <a:pt x="156" y="131"/>
                    <a:pt x="156" y="131"/>
                  </a:cubicBezTo>
                  <a:cubicBezTo>
                    <a:pt x="157" y="128"/>
                    <a:pt x="157" y="128"/>
                    <a:pt x="157" y="128"/>
                  </a:cubicBezTo>
                  <a:cubicBezTo>
                    <a:pt x="142" y="88"/>
                    <a:pt x="142" y="88"/>
                    <a:pt x="142" y="88"/>
                  </a:cubicBezTo>
                  <a:moveTo>
                    <a:pt x="109" y="1"/>
                  </a:moveTo>
                  <a:cubicBezTo>
                    <a:pt x="109" y="1"/>
                    <a:pt x="108" y="1"/>
                    <a:pt x="108" y="2"/>
                  </a:cubicBezTo>
                  <a:cubicBezTo>
                    <a:pt x="139" y="86"/>
                    <a:pt x="139" y="86"/>
                    <a:pt x="139" y="86"/>
                  </a:cubicBezTo>
                  <a:cubicBezTo>
                    <a:pt x="141" y="86"/>
                    <a:pt x="141" y="86"/>
                    <a:pt x="141" y="86"/>
                  </a:cubicBezTo>
                  <a:cubicBezTo>
                    <a:pt x="109" y="1"/>
                    <a:pt x="109" y="1"/>
                    <a:pt x="109" y="1"/>
                  </a:cubicBezTo>
                  <a:moveTo>
                    <a:pt x="99" y="0"/>
                  </a:moveTo>
                  <a:cubicBezTo>
                    <a:pt x="53" y="89"/>
                    <a:pt x="53" y="89"/>
                    <a:pt x="53" y="89"/>
                  </a:cubicBezTo>
                  <a:cubicBezTo>
                    <a:pt x="52" y="91"/>
                    <a:pt x="52" y="91"/>
                    <a:pt x="52" y="91"/>
                  </a:cubicBezTo>
                  <a:cubicBezTo>
                    <a:pt x="52" y="92"/>
                    <a:pt x="52" y="92"/>
                    <a:pt x="52" y="92"/>
                  </a:cubicBezTo>
                  <a:cubicBezTo>
                    <a:pt x="54" y="92"/>
                    <a:pt x="54" y="92"/>
                    <a:pt x="54" y="92"/>
                  </a:cubicBezTo>
                  <a:cubicBezTo>
                    <a:pt x="54" y="91"/>
                    <a:pt x="54" y="91"/>
                    <a:pt x="54" y="91"/>
                  </a:cubicBezTo>
                  <a:cubicBezTo>
                    <a:pt x="101" y="1"/>
                    <a:pt x="101" y="1"/>
                    <a:pt x="101" y="1"/>
                  </a:cubicBezTo>
                  <a:cubicBezTo>
                    <a:pt x="100" y="1"/>
                    <a:pt x="100" y="1"/>
                    <a:pt x="9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0" name="Freeform 30"/>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close/>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close/>
                  <a:moveTo>
                    <a:pt x="469" y="454"/>
                  </a:moveTo>
                  <a:lnTo>
                    <a:pt x="466" y="456"/>
                  </a:lnTo>
                  <a:lnTo>
                    <a:pt x="466" y="456"/>
                  </a:lnTo>
                  <a:lnTo>
                    <a:pt x="471" y="454"/>
                  </a:lnTo>
                  <a:lnTo>
                    <a:pt x="469" y="454"/>
                  </a:lnTo>
                  <a:close/>
                  <a:moveTo>
                    <a:pt x="502" y="435"/>
                  </a:moveTo>
                  <a:lnTo>
                    <a:pt x="499" y="437"/>
                  </a:lnTo>
                  <a:lnTo>
                    <a:pt x="563" y="494"/>
                  </a:lnTo>
                  <a:lnTo>
                    <a:pt x="570" y="499"/>
                  </a:lnTo>
                  <a:lnTo>
                    <a:pt x="570" y="501"/>
                  </a:lnTo>
                  <a:lnTo>
                    <a:pt x="561" y="484"/>
                  </a:lnTo>
                  <a:lnTo>
                    <a:pt x="561" y="484"/>
                  </a:lnTo>
                  <a:lnTo>
                    <a:pt x="502" y="435"/>
                  </a:lnTo>
                  <a:close/>
                  <a:moveTo>
                    <a:pt x="497" y="430"/>
                  </a:moveTo>
                  <a:lnTo>
                    <a:pt x="495" y="432"/>
                  </a:lnTo>
                  <a:lnTo>
                    <a:pt x="495" y="435"/>
                  </a:lnTo>
                  <a:lnTo>
                    <a:pt x="499" y="432"/>
                  </a:lnTo>
                  <a:lnTo>
                    <a:pt x="497" y="430"/>
                  </a:lnTo>
                  <a:close/>
                  <a:moveTo>
                    <a:pt x="374" y="361"/>
                  </a:moveTo>
                  <a:lnTo>
                    <a:pt x="374" y="368"/>
                  </a:lnTo>
                  <a:lnTo>
                    <a:pt x="461" y="451"/>
                  </a:lnTo>
                  <a:lnTo>
                    <a:pt x="466" y="449"/>
                  </a:lnTo>
                  <a:lnTo>
                    <a:pt x="445" y="430"/>
                  </a:lnTo>
                  <a:lnTo>
                    <a:pt x="443" y="427"/>
                  </a:lnTo>
                  <a:lnTo>
                    <a:pt x="374" y="361"/>
                  </a:lnTo>
                  <a:close/>
                  <a:moveTo>
                    <a:pt x="341" y="330"/>
                  </a:moveTo>
                  <a:lnTo>
                    <a:pt x="341" y="335"/>
                  </a:lnTo>
                  <a:lnTo>
                    <a:pt x="369" y="363"/>
                  </a:lnTo>
                  <a:lnTo>
                    <a:pt x="369" y="356"/>
                  </a:lnTo>
                  <a:lnTo>
                    <a:pt x="341" y="330"/>
                  </a:lnTo>
                  <a:close/>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close/>
                  <a:moveTo>
                    <a:pt x="350" y="302"/>
                  </a:moveTo>
                  <a:lnTo>
                    <a:pt x="350" y="306"/>
                  </a:lnTo>
                  <a:lnTo>
                    <a:pt x="367" y="323"/>
                  </a:lnTo>
                  <a:lnTo>
                    <a:pt x="367" y="316"/>
                  </a:lnTo>
                  <a:lnTo>
                    <a:pt x="350" y="302"/>
                  </a:lnTo>
                  <a:close/>
                  <a:moveTo>
                    <a:pt x="293" y="283"/>
                  </a:moveTo>
                  <a:lnTo>
                    <a:pt x="291" y="287"/>
                  </a:lnTo>
                  <a:lnTo>
                    <a:pt x="303" y="297"/>
                  </a:lnTo>
                  <a:lnTo>
                    <a:pt x="305" y="302"/>
                  </a:lnTo>
                  <a:lnTo>
                    <a:pt x="336" y="330"/>
                  </a:lnTo>
                  <a:lnTo>
                    <a:pt x="338" y="325"/>
                  </a:lnTo>
                  <a:lnTo>
                    <a:pt x="312" y="302"/>
                  </a:lnTo>
                  <a:lnTo>
                    <a:pt x="308" y="297"/>
                  </a:lnTo>
                  <a:lnTo>
                    <a:pt x="293" y="283"/>
                  </a:lnTo>
                  <a:close/>
                  <a:moveTo>
                    <a:pt x="303" y="259"/>
                  </a:moveTo>
                  <a:lnTo>
                    <a:pt x="301" y="264"/>
                  </a:lnTo>
                  <a:lnTo>
                    <a:pt x="338" y="294"/>
                  </a:lnTo>
                  <a:lnTo>
                    <a:pt x="343" y="299"/>
                  </a:lnTo>
                  <a:lnTo>
                    <a:pt x="346" y="304"/>
                  </a:lnTo>
                  <a:lnTo>
                    <a:pt x="348" y="299"/>
                  </a:lnTo>
                  <a:lnTo>
                    <a:pt x="343" y="294"/>
                  </a:lnTo>
                  <a:lnTo>
                    <a:pt x="303" y="259"/>
                  </a:lnTo>
                  <a:close/>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close/>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close/>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close/>
                  <a:moveTo>
                    <a:pt x="109" y="105"/>
                  </a:moveTo>
                  <a:lnTo>
                    <a:pt x="109" y="112"/>
                  </a:lnTo>
                  <a:lnTo>
                    <a:pt x="114" y="116"/>
                  </a:lnTo>
                  <a:lnTo>
                    <a:pt x="116" y="119"/>
                  </a:lnTo>
                  <a:lnTo>
                    <a:pt x="125" y="126"/>
                  </a:lnTo>
                  <a:lnTo>
                    <a:pt x="121" y="116"/>
                  </a:lnTo>
                  <a:lnTo>
                    <a:pt x="118" y="114"/>
                  </a:lnTo>
                  <a:lnTo>
                    <a:pt x="116" y="112"/>
                  </a:lnTo>
                  <a:lnTo>
                    <a:pt x="111" y="107"/>
                  </a:lnTo>
                  <a:lnTo>
                    <a:pt x="109" y="105"/>
                  </a:lnTo>
                  <a:close/>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close/>
                  <a:moveTo>
                    <a:pt x="111" y="90"/>
                  </a:moveTo>
                  <a:lnTo>
                    <a:pt x="109" y="95"/>
                  </a:lnTo>
                  <a:lnTo>
                    <a:pt x="114" y="100"/>
                  </a:lnTo>
                  <a:lnTo>
                    <a:pt x="116" y="100"/>
                  </a:lnTo>
                  <a:lnTo>
                    <a:pt x="111" y="93"/>
                  </a:lnTo>
                  <a:lnTo>
                    <a:pt x="111" y="90"/>
                  </a:lnTo>
                  <a:close/>
                  <a:moveTo>
                    <a:pt x="40" y="38"/>
                  </a:moveTo>
                  <a:lnTo>
                    <a:pt x="38" y="43"/>
                  </a:lnTo>
                  <a:lnTo>
                    <a:pt x="104" y="107"/>
                  </a:lnTo>
                  <a:lnTo>
                    <a:pt x="104" y="102"/>
                  </a:lnTo>
                  <a:lnTo>
                    <a:pt x="40" y="38"/>
                  </a:lnTo>
                  <a:close/>
                  <a:moveTo>
                    <a:pt x="45" y="33"/>
                  </a:moveTo>
                  <a:lnTo>
                    <a:pt x="43" y="36"/>
                  </a:lnTo>
                  <a:lnTo>
                    <a:pt x="106" y="93"/>
                  </a:lnTo>
                  <a:lnTo>
                    <a:pt x="106" y="88"/>
                  </a:lnTo>
                  <a:lnTo>
                    <a:pt x="45" y="33"/>
                  </a:lnTo>
                  <a:close/>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1" name="Freeform 31"/>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moveTo>
                    <a:pt x="469" y="454"/>
                  </a:moveTo>
                  <a:lnTo>
                    <a:pt x="466" y="456"/>
                  </a:lnTo>
                  <a:lnTo>
                    <a:pt x="466" y="456"/>
                  </a:lnTo>
                  <a:lnTo>
                    <a:pt x="471" y="454"/>
                  </a:lnTo>
                  <a:lnTo>
                    <a:pt x="469" y="454"/>
                  </a:lnTo>
                  <a:moveTo>
                    <a:pt x="502" y="435"/>
                  </a:moveTo>
                  <a:lnTo>
                    <a:pt x="499" y="437"/>
                  </a:lnTo>
                  <a:lnTo>
                    <a:pt x="563" y="494"/>
                  </a:lnTo>
                  <a:lnTo>
                    <a:pt x="570" y="499"/>
                  </a:lnTo>
                  <a:lnTo>
                    <a:pt x="570" y="501"/>
                  </a:lnTo>
                  <a:lnTo>
                    <a:pt x="561" y="484"/>
                  </a:lnTo>
                  <a:lnTo>
                    <a:pt x="561" y="484"/>
                  </a:lnTo>
                  <a:lnTo>
                    <a:pt x="502" y="435"/>
                  </a:lnTo>
                  <a:moveTo>
                    <a:pt x="497" y="430"/>
                  </a:moveTo>
                  <a:lnTo>
                    <a:pt x="495" y="432"/>
                  </a:lnTo>
                  <a:lnTo>
                    <a:pt x="495" y="435"/>
                  </a:lnTo>
                  <a:lnTo>
                    <a:pt x="499" y="432"/>
                  </a:lnTo>
                  <a:lnTo>
                    <a:pt x="497" y="430"/>
                  </a:lnTo>
                  <a:moveTo>
                    <a:pt x="374" y="361"/>
                  </a:moveTo>
                  <a:lnTo>
                    <a:pt x="374" y="368"/>
                  </a:lnTo>
                  <a:lnTo>
                    <a:pt x="461" y="451"/>
                  </a:lnTo>
                  <a:lnTo>
                    <a:pt x="466" y="449"/>
                  </a:lnTo>
                  <a:lnTo>
                    <a:pt x="445" y="430"/>
                  </a:lnTo>
                  <a:lnTo>
                    <a:pt x="443" y="427"/>
                  </a:lnTo>
                  <a:lnTo>
                    <a:pt x="374" y="361"/>
                  </a:lnTo>
                  <a:moveTo>
                    <a:pt x="341" y="330"/>
                  </a:moveTo>
                  <a:lnTo>
                    <a:pt x="341" y="335"/>
                  </a:lnTo>
                  <a:lnTo>
                    <a:pt x="369" y="363"/>
                  </a:lnTo>
                  <a:lnTo>
                    <a:pt x="369" y="356"/>
                  </a:lnTo>
                  <a:lnTo>
                    <a:pt x="341" y="330"/>
                  </a:lnTo>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moveTo>
                    <a:pt x="350" y="302"/>
                  </a:moveTo>
                  <a:lnTo>
                    <a:pt x="350" y="306"/>
                  </a:lnTo>
                  <a:lnTo>
                    <a:pt x="367" y="323"/>
                  </a:lnTo>
                  <a:lnTo>
                    <a:pt x="367" y="316"/>
                  </a:lnTo>
                  <a:lnTo>
                    <a:pt x="350" y="302"/>
                  </a:lnTo>
                  <a:moveTo>
                    <a:pt x="293" y="283"/>
                  </a:moveTo>
                  <a:lnTo>
                    <a:pt x="291" y="287"/>
                  </a:lnTo>
                  <a:lnTo>
                    <a:pt x="303" y="297"/>
                  </a:lnTo>
                  <a:lnTo>
                    <a:pt x="305" y="302"/>
                  </a:lnTo>
                  <a:lnTo>
                    <a:pt x="336" y="330"/>
                  </a:lnTo>
                  <a:lnTo>
                    <a:pt x="338" y="325"/>
                  </a:lnTo>
                  <a:lnTo>
                    <a:pt x="312" y="302"/>
                  </a:lnTo>
                  <a:lnTo>
                    <a:pt x="308" y="297"/>
                  </a:lnTo>
                  <a:lnTo>
                    <a:pt x="293" y="283"/>
                  </a:lnTo>
                  <a:moveTo>
                    <a:pt x="303" y="259"/>
                  </a:moveTo>
                  <a:lnTo>
                    <a:pt x="301" y="264"/>
                  </a:lnTo>
                  <a:lnTo>
                    <a:pt x="338" y="294"/>
                  </a:lnTo>
                  <a:lnTo>
                    <a:pt x="343" y="299"/>
                  </a:lnTo>
                  <a:lnTo>
                    <a:pt x="346" y="304"/>
                  </a:lnTo>
                  <a:lnTo>
                    <a:pt x="348" y="299"/>
                  </a:lnTo>
                  <a:lnTo>
                    <a:pt x="343" y="294"/>
                  </a:lnTo>
                  <a:lnTo>
                    <a:pt x="303" y="259"/>
                  </a:lnTo>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moveTo>
                    <a:pt x="109" y="105"/>
                  </a:moveTo>
                  <a:lnTo>
                    <a:pt x="109" y="112"/>
                  </a:lnTo>
                  <a:lnTo>
                    <a:pt x="114" y="116"/>
                  </a:lnTo>
                  <a:lnTo>
                    <a:pt x="116" y="119"/>
                  </a:lnTo>
                  <a:lnTo>
                    <a:pt x="125" y="126"/>
                  </a:lnTo>
                  <a:lnTo>
                    <a:pt x="121" y="116"/>
                  </a:lnTo>
                  <a:lnTo>
                    <a:pt x="118" y="114"/>
                  </a:lnTo>
                  <a:lnTo>
                    <a:pt x="116" y="112"/>
                  </a:lnTo>
                  <a:lnTo>
                    <a:pt x="111" y="107"/>
                  </a:lnTo>
                  <a:lnTo>
                    <a:pt x="109" y="105"/>
                  </a:lnTo>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moveTo>
                    <a:pt x="111" y="90"/>
                  </a:moveTo>
                  <a:lnTo>
                    <a:pt x="109" y="95"/>
                  </a:lnTo>
                  <a:lnTo>
                    <a:pt x="114" y="100"/>
                  </a:lnTo>
                  <a:lnTo>
                    <a:pt x="116" y="100"/>
                  </a:lnTo>
                  <a:lnTo>
                    <a:pt x="111" y="93"/>
                  </a:lnTo>
                  <a:lnTo>
                    <a:pt x="111" y="90"/>
                  </a:lnTo>
                  <a:moveTo>
                    <a:pt x="40" y="38"/>
                  </a:moveTo>
                  <a:lnTo>
                    <a:pt x="38" y="43"/>
                  </a:lnTo>
                  <a:lnTo>
                    <a:pt x="104" y="107"/>
                  </a:lnTo>
                  <a:lnTo>
                    <a:pt x="104" y="102"/>
                  </a:lnTo>
                  <a:lnTo>
                    <a:pt x="40" y="38"/>
                  </a:lnTo>
                  <a:moveTo>
                    <a:pt x="45" y="33"/>
                  </a:moveTo>
                  <a:lnTo>
                    <a:pt x="43" y="36"/>
                  </a:lnTo>
                  <a:lnTo>
                    <a:pt x="106" y="93"/>
                  </a:lnTo>
                  <a:lnTo>
                    <a:pt x="106" y="88"/>
                  </a:lnTo>
                  <a:lnTo>
                    <a:pt x="45" y="33"/>
                  </a:lnTo>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2" name="Freeform 32"/>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close/>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close/>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close/>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3" name="Freeform 33"/>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4" name="Freeform 34"/>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close/>
                  <a:moveTo>
                    <a:pt x="80" y="186"/>
                  </a:moveTo>
                  <a:lnTo>
                    <a:pt x="76" y="186"/>
                  </a:lnTo>
                  <a:lnTo>
                    <a:pt x="68" y="190"/>
                  </a:lnTo>
                  <a:lnTo>
                    <a:pt x="71" y="190"/>
                  </a:lnTo>
                  <a:lnTo>
                    <a:pt x="73" y="190"/>
                  </a:lnTo>
                  <a:lnTo>
                    <a:pt x="80" y="186"/>
                  </a:lnTo>
                  <a:close/>
                  <a:moveTo>
                    <a:pt x="24" y="169"/>
                  </a:moveTo>
                  <a:lnTo>
                    <a:pt x="26" y="193"/>
                  </a:lnTo>
                  <a:lnTo>
                    <a:pt x="28" y="197"/>
                  </a:lnTo>
                  <a:lnTo>
                    <a:pt x="31" y="195"/>
                  </a:lnTo>
                  <a:lnTo>
                    <a:pt x="40" y="195"/>
                  </a:lnTo>
                  <a:lnTo>
                    <a:pt x="38" y="190"/>
                  </a:lnTo>
                  <a:lnTo>
                    <a:pt x="31" y="193"/>
                  </a:lnTo>
                  <a:lnTo>
                    <a:pt x="28" y="176"/>
                  </a:lnTo>
                  <a:lnTo>
                    <a:pt x="24" y="169"/>
                  </a:lnTo>
                  <a:close/>
                  <a:moveTo>
                    <a:pt x="229" y="164"/>
                  </a:moveTo>
                  <a:lnTo>
                    <a:pt x="87" y="183"/>
                  </a:lnTo>
                  <a:lnTo>
                    <a:pt x="83" y="188"/>
                  </a:lnTo>
                  <a:lnTo>
                    <a:pt x="227" y="169"/>
                  </a:lnTo>
                  <a:lnTo>
                    <a:pt x="229" y="164"/>
                  </a:lnTo>
                  <a:close/>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close/>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close/>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close/>
                  <a:moveTo>
                    <a:pt x="270" y="38"/>
                  </a:moveTo>
                  <a:lnTo>
                    <a:pt x="265" y="43"/>
                  </a:lnTo>
                  <a:lnTo>
                    <a:pt x="270" y="43"/>
                  </a:lnTo>
                  <a:lnTo>
                    <a:pt x="272" y="41"/>
                  </a:lnTo>
                  <a:lnTo>
                    <a:pt x="270" y="38"/>
                  </a:lnTo>
                  <a:close/>
                  <a:moveTo>
                    <a:pt x="260" y="38"/>
                  </a:moveTo>
                  <a:lnTo>
                    <a:pt x="255" y="41"/>
                  </a:lnTo>
                  <a:lnTo>
                    <a:pt x="258" y="43"/>
                  </a:lnTo>
                  <a:lnTo>
                    <a:pt x="263" y="38"/>
                  </a:lnTo>
                  <a:lnTo>
                    <a:pt x="260" y="38"/>
                  </a:lnTo>
                  <a:close/>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5" name="Freeform 35"/>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moveTo>
                    <a:pt x="80" y="186"/>
                  </a:moveTo>
                  <a:lnTo>
                    <a:pt x="76" y="186"/>
                  </a:lnTo>
                  <a:lnTo>
                    <a:pt x="68" y="190"/>
                  </a:lnTo>
                  <a:lnTo>
                    <a:pt x="71" y="190"/>
                  </a:lnTo>
                  <a:lnTo>
                    <a:pt x="73" y="190"/>
                  </a:lnTo>
                  <a:lnTo>
                    <a:pt x="80" y="186"/>
                  </a:lnTo>
                  <a:moveTo>
                    <a:pt x="24" y="169"/>
                  </a:moveTo>
                  <a:lnTo>
                    <a:pt x="26" y="193"/>
                  </a:lnTo>
                  <a:lnTo>
                    <a:pt x="28" y="197"/>
                  </a:lnTo>
                  <a:lnTo>
                    <a:pt x="31" y="195"/>
                  </a:lnTo>
                  <a:lnTo>
                    <a:pt x="40" y="195"/>
                  </a:lnTo>
                  <a:lnTo>
                    <a:pt x="38" y="190"/>
                  </a:lnTo>
                  <a:lnTo>
                    <a:pt x="31" y="193"/>
                  </a:lnTo>
                  <a:lnTo>
                    <a:pt x="28" y="176"/>
                  </a:lnTo>
                  <a:lnTo>
                    <a:pt x="24" y="169"/>
                  </a:lnTo>
                  <a:moveTo>
                    <a:pt x="229" y="164"/>
                  </a:moveTo>
                  <a:lnTo>
                    <a:pt x="87" y="183"/>
                  </a:lnTo>
                  <a:lnTo>
                    <a:pt x="83" y="188"/>
                  </a:lnTo>
                  <a:lnTo>
                    <a:pt x="227" y="169"/>
                  </a:lnTo>
                  <a:lnTo>
                    <a:pt x="229" y="164"/>
                  </a:lnTo>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moveTo>
                    <a:pt x="270" y="38"/>
                  </a:moveTo>
                  <a:lnTo>
                    <a:pt x="265" y="43"/>
                  </a:lnTo>
                  <a:lnTo>
                    <a:pt x="270" y="43"/>
                  </a:lnTo>
                  <a:lnTo>
                    <a:pt x="272" y="41"/>
                  </a:lnTo>
                  <a:lnTo>
                    <a:pt x="270" y="38"/>
                  </a:lnTo>
                  <a:moveTo>
                    <a:pt x="260" y="38"/>
                  </a:moveTo>
                  <a:lnTo>
                    <a:pt x="255" y="41"/>
                  </a:lnTo>
                  <a:lnTo>
                    <a:pt x="258" y="43"/>
                  </a:lnTo>
                  <a:lnTo>
                    <a:pt x="263" y="38"/>
                  </a:lnTo>
                  <a:lnTo>
                    <a:pt x="260" y="38"/>
                  </a:lnTo>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6" name="Freeform 36"/>
            <p:cNvSpPr>
              <a:spLocks noEditPoints="1"/>
            </p:cNvSpPr>
            <p:nvPr/>
          </p:nvSpPr>
          <p:spPr bwMode="auto">
            <a:xfrm>
              <a:off x="8763774" y="2873851"/>
              <a:ext cx="1538604" cy="1266990"/>
            </a:xfrm>
            <a:custGeom>
              <a:avLst/>
              <a:gdLst>
                <a:gd name="T0" fmla="*/ 151 w 363"/>
                <a:gd name="T1" fmla="*/ 310 h 328"/>
                <a:gd name="T2" fmla="*/ 150 w 363"/>
                <a:gd name="T3" fmla="*/ 308 h 328"/>
                <a:gd name="T4" fmla="*/ 137 w 363"/>
                <a:gd name="T5" fmla="*/ 308 h 328"/>
                <a:gd name="T6" fmla="*/ 73 w 363"/>
                <a:gd name="T7" fmla="*/ 299 h 328"/>
                <a:gd name="T8" fmla="*/ 136 w 363"/>
                <a:gd name="T9" fmla="*/ 307 h 328"/>
                <a:gd name="T10" fmla="*/ 47 w 363"/>
                <a:gd name="T11" fmla="*/ 294 h 328"/>
                <a:gd name="T12" fmla="*/ 47 w 363"/>
                <a:gd name="T13" fmla="*/ 294 h 328"/>
                <a:gd name="T14" fmla="*/ 45 w 363"/>
                <a:gd name="T15" fmla="*/ 294 h 328"/>
                <a:gd name="T16" fmla="*/ 0 w 363"/>
                <a:gd name="T17" fmla="*/ 289 h 328"/>
                <a:gd name="T18" fmla="*/ 5 w 363"/>
                <a:gd name="T19" fmla="*/ 288 h 328"/>
                <a:gd name="T20" fmla="*/ 12 w 363"/>
                <a:gd name="T21" fmla="*/ 280 h 328"/>
                <a:gd name="T22" fmla="*/ 43 w 363"/>
                <a:gd name="T23" fmla="*/ 255 h 328"/>
                <a:gd name="T24" fmla="*/ 44 w 363"/>
                <a:gd name="T25" fmla="*/ 257 h 328"/>
                <a:gd name="T26" fmla="*/ 93 w 363"/>
                <a:gd name="T27" fmla="*/ 215 h 328"/>
                <a:gd name="T28" fmla="*/ 45 w 363"/>
                <a:gd name="T29" fmla="*/ 255 h 328"/>
                <a:gd name="T30" fmla="*/ 96 w 363"/>
                <a:gd name="T31" fmla="*/ 215 h 328"/>
                <a:gd name="T32" fmla="*/ 191 w 363"/>
                <a:gd name="T33" fmla="*/ 137 h 328"/>
                <a:gd name="T34" fmla="*/ 178 w 363"/>
                <a:gd name="T35" fmla="*/ 148 h 328"/>
                <a:gd name="T36" fmla="*/ 171 w 363"/>
                <a:gd name="T37" fmla="*/ 153 h 328"/>
                <a:gd name="T38" fmla="*/ 110 w 363"/>
                <a:gd name="T39" fmla="*/ 202 h 328"/>
                <a:gd name="T40" fmla="*/ 109 w 363"/>
                <a:gd name="T41" fmla="*/ 205 h 328"/>
                <a:gd name="T42" fmla="*/ 172 w 363"/>
                <a:gd name="T43" fmla="*/ 155 h 328"/>
                <a:gd name="T44" fmla="*/ 181 w 363"/>
                <a:gd name="T45" fmla="*/ 148 h 328"/>
                <a:gd name="T46" fmla="*/ 194 w 363"/>
                <a:gd name="T47" fmla="*/ 137 h 328"/>
                <a:gd name="T48" fmla="*/ 360 w 363"/>
                <a:gd name="T49" fmla="*/ 5 h 328"/>
                <a:gd name="T50" fmla="*/ 352 w 363"/>
                <a:gd name="T51" fmla="*/ 9 h 328"/>
                <a:gd name="T52" fmla="*/ 322 w 363"/>
                <a:gd name="T53" fmla="*/ 33 h 328"/>
                <a:gd name="T54" fmla="*/ 287 w 363"/>
                <a:gd name="T55" fmla="*/ 61 h 328"/>
                <a:gd name="T56" fmla="*/ 259 w 363"/>
                <a:gd name="T57" fmla="*/ 83 h 328"/>
                <a:gd name="T58" fmla="*/ 207 w 363"/>
                <a:gd name="T59" fmla="*/ 124 h 328"/>
                <a:gd name="T60" fmla="*/ 199 w 363"/>
                <a:gd name="T61" fmla="*/ 131 h 328"/>
                <a:gd name="T62" fmla="*/ 206 w 363"/>
                <a:gd name="T63" fmla="*/ 128 h 328"/>
                <a:gd name="T64" fmla="*/ 216 w 363"/>
                <a:gd name="T65" fmla="*/ 120 h 328"/>
                <a:gd name="T66" fmla="*/ 287 w 363"/>
                <a:gd name="T67" fmla="*/ 63 h 328"/>
                <a:gd name="T68" fmla="*/ 322 w 363"/>
                <a:gd name="T69" fmla="*/ 35 h 328"/>
                <a:gd name="T70" fmla="*/ 353 w 363"/>
                <a:gd name="T71" fmla="*/ 10 h 328"/>
                <a:gd name="T72" fmla="*/ 346 w 363"/>
                <a:gd name="T73" fmla="*/ 68 h 328"/>
                <a:gd name="T74" fmla="*/ 344 w 363"/>
                <a:gd name="T75" fmla="*/ 79 h 328"/>
                <a:gd name="T76" fmla="*/ 337 w 363"/>
                <a:gd name="T77" fmla="*/ 108 h 328"/>
                <a:gd name="T78" fmla="*/ 333 w 363"/>
                <a:gd name="T79" fmla="*/ 128 h 328"/>
                <a:gd name="T80" fmla="*/ 324 w 363"/>
                <a:gd name="T81" fmla="*/ 169 h 328"/>
                <a:gd name="T82" fmla="*/ 318 w 363"/>
                <a:gd name="T83" fmla="*/ 195 h 328"/>
                <a:gd name="T84" fmla="*/ 308 w 363"/>
                <a:gd name="T85" fmla="*/ 241 h 328"/>
                <a:gd name="T86" fmla="*/ 291 w 363"/>
                <a:gd name="T87" fmla="*/ 316 h 328"/>
                <a:gd name="T88" fmla="*/ 309 w 363"/>
                <a:gd name="T89" fmla="*/ 243 h 328"/>
                <a:gd name="T90" fmla="*/ 319 w 363"/>
                <a:gd name="T91" fmla="*/ 197 h 328"/>
                <a:gd name="T92" fmla="*/ 325 w 363"/>
                <a:gd name="T93" fmla="*/ 171 h 328"/>
                <a:gd name="T94" fmla="*/ 334 w 363"/>
                <a:gd name="T95" fmla="*/ 129 h 328"/>
                <a:gd name="T96" fmla="*/ 339 w 363"/>
                <a:gd name="T97" fmla="*/ 109 h 328"/>
                <a:gd name="T98" fmla="*/ 344 w 363"/>
                <a:gd name="T99" fmla="*/ 84 h 328"/>
                <a:gd name="T100" fmla="*/ 347 w 363"/>
                <a:gd name="T101" fmla="*/ 73 h 328"/>
                <a:gd name="T102" fmla="*/ 362 w 363"/>
                <a:gd name="T103" fmla="*/ 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3" h="328">
                  <a:moveTo>
                    <a:pt x="142" y="307"/>
                  </a:moveTo>
                  <a:cubicBezTo>
                    <a:pt x="140" y="309"/>
                    <a:pt x="140" y="309"/>
                    <a:pt x="140" y="309"/>
                  </a:cubicBezTo>
                  <a:cubicBezTo>
                    <a:pt x="149" y="310"/>
                    <a:pt x="149" y="310"/>
                    <a:pt x="149" y="310"/>
                  </a:cubicBezTo>
                  <a:cubicBezTo>
                    <a:pt x="151" y="310"/>
                    <a:pt x="151" y="310"/>
                    <a:pt x="151" y="310"/>
                  </a:cubicBezTo>
                  <a:cubicBezTo>
                    <a:pt x="276" y="328"/>
                    <a:pt x="276" y="328"/>
                    <a:pt x="276" y="328"/>
                  </a:cubicBezTo>
                  <a:cubicBezTo>
                    <a:pt x="276" y="328"/>
                    <a:pt x="276" y="328"/>
                    <a:pt x="276" y="328"/>
                  </a:cubicBezTo>
                  <a:cubicBezTo>
                    <a:pt x="276" y="327"/>
                    <a:pt x="276" y="327"/>
                    <a:pt x="276" y="326"/>
                  </a:cubicBezTo>
                  <a:cubicBezTo>
                    <a:pt x="150" y="308"/>
                    <a:pt x="150" y="308"/>
                    <a:pt x="150" y="308"/>
                  </a:cubicBezTo>
                  <a:cubicBezTo>
                    <a:pt x="148" y="308"/>
                    <a:pt x="148" y="308"/>
                    <a:pt x="148" y="308"/>
                  </a:cubicBezTo>
                  <a:cubicBezTo>
                    <a:pt x="142" y="307"/>
                    <a:pt x="142" y="307"/>
                    <a:pt x="142" y="307"/>
                  </a:cubicBezTo>
                  <a:moveTo>
                    <a:pt x="138" y="307"/>
                  </a:moveTo>
                  <a:cubicBezTo>
                    <a:pt x="137" y="308"/>
                    <a:pt x="137" y="308"/>
                    <a:pt x="137" y="308"/>
                  </a:cubicBezTo>
                  <a:cubicBezTo>
                    <a:pt x="139" y="307"/>
                    <a:pt x="139" y="307"/>
                    <a:pt x="139" y="307"/>
                  </a:cubicBezTo>
                  <a:cubicBezTo>
                    <a:pt x="138" y="307"/>
                    <a:pt x="138" y="307"/>
                    <a:pt x="138" y="307"/>
                  </a:cubicBezTo>
                  <a:moveTo>
                    <a:pt x="71" y="297"/>
                  </a:moveTo>
                  <a:cubicBezTo>
                    <a:pt x="73" y="299"/>
                    <a:pt x="73" y="299"/>
                    <a:pt x="73" y="299"/>
                  </a:cubicBezTo>
                  <a:cubicBezTo>
                    <a:pt x="96" y="303"/>
                    <a:pt x="96" y="303"/>
                    <a:pt x="96" y="303"/>
                  </a:cubicBezTo>
                  <a:cubicBezTo>
                    <a:pt x="100" y="303"/>
                    <a:pt x="100" y="303"/>
                    <a:pt x="100" y="303"/>
                  </a:cubicBezTo>
                  <a:cubicBezTo>
                    <a:pt x="136" y="308"/>
                    <a:pt x="136" y="308"/>
                    <a:pt x="136" y="308"/>
                  </a:cubicBezTo>
                  <a:cubicBezTo>
                    <a:pt x="136" y="307"/>
                    <a:pt x="136" y="307"/>
                    <a:pt x="136" y="307"/>
                  </a:cubicBezTo>
                  <a:cubicBezTo>
                    <a:pt x="97" y="301"/>
                    <a:pt x="97" y="301"/>
                    <a:pt x="97" y="301"/>
                  </a:cubicBezTo>
                  <a:cubicBezTo>
                    <a:pt x="94" y="301"/>
                    <a:pt x="94" y="301"/>
                    <a:pt x="94" y="301"/>
                  </a:cubicBezTo>
                  <a:cubicBezTo>
                    <a:pt x="71" y="297"/>
                    <a:pt x="71" y="297"/>
                    <a:pt x="71" y="297"/>
                  </a:cubicBezTo>
                  <a:moveTo>
                    <a:pt x="47" y="294"/>
                  </a:moveTo>
                  <a:cubicBezTo>
                    <a:pt x="47" y="296"/>
                    <a:pt x="47" y="296"/>
                    <a:pt x="47" y="296"/>
                  </a:cubicBezTo>
                  <a:cubicBezTo>
                    <a:pt x="70" y="299"/>
                    <a:pt x="70" y="299"/>
                    <a:pt x="70" y="299"/>
                  </a:cubicBezTo>
                  <a:cubicBezTo>
                    <a:pt x="69" y="297"/>
                    <a:pt x="69" y="297"/>
                    <a:pt x="69" y="297"/>
                  </a:cubicBezTo>
                  <a:cubicBezTo>
                    <a:pt x="47" y="294"/>
                    <a:pt x="47" y="294"/>
                    <a:pt x="47" y="294"/>
                  </a:cubicBezTo>
                  <a:moveTo>
                    <a:pt x="15" y="289"/>
                  </a:moveTo>
                  <a:cubicBezTo>
                    <a:pt x="16" y="291"/>
                    <a:pt x="16" y="291"/>
                    <a:pt x="16" y="291"/>
                  </a:cubicBezTo>
                  <a:cubicBezTo>
                    <a:pt x="45" y="295"/>
                    <a:pt x="45" y="295"/>
                    <a:pt x="45" y="295"/>
                  </a:cubicBezTo>
                  <a:cubicBezTo>
                    <a:pt x="45" y="294"/>
                    <a:pt x="45" y="294"/>
                    <a:pt x="45" y="294"/>
                  </a:cubicBezTo>
                  <a:cubicBezTo>
                    <a:pt x="15" y="289"/>
                    <a:pt x="15" y="289"/>
                    <a:pt x="15" y="289"/>
                  </a:cubicBezTo>
                  <a:moveTo>
                    <a:pt x="10" y="281"/>
                  </a:moveTo>
                  <a:cubicBezTo>
                    <a:pt x="3" y="286"/>
                    <a:pt x="3" y="286"/>
                    <a:pt x="3" y="286"/>
                  </a:cubicBezTo>
                  <a:cubicBezTo>
                    <a:pt x="0" y="289"/>
                    <a:pt x="0" y="289"/>
                    <a:pt x="0" y="289"/>
                  </a:cubicBezTo>
                  <a:cubicBezTo>
                    <a:pt x="4" y="290"/>
                    <a:pt x="4" y="290"/>
                    <a:pt x="4" y="290"/>
                  </a:cubicBezTo>
                  <a:cubicBezTo>
                    <a:pt x="14" y="291"/>
                    <a:pt x="14" y="291"/>
                    <a:pt x="14" y="291"/>
                  </a:cubicBezTo>
                  <a:cubicBezTo>
                    <a:pt x="13" y="289"/>
                    <a:pt x="13" y="289"/>
                    <a:pt x="13" y="289"/>
                  </a:cubicBezTo>
                  <a:cubicBezTo>
                    <a:pt x="5" y="288"/>
                    <a:pt x="5" y="288"/>
                    <a:pt x="5" y="288"/>
                  </a:cubicBezTo>
                  <a:cubicBezTo>
                    <a:pt x="11" y="283"/>
                    <a:pt x="11" y="283"/>
                    <a:pt x="11" y="283"/>
                  </a:cubicBezTo>
                  <a:cubicBezTo>
                    <a:pt x="10" y="281"/>
                    <a:pt x="10" y="281"/>
                    <a:pt x="10" y="281"/>
                  </a:cubicBezTo>
                  <a:moveTo>
                    <a:pt x="40" y="258"/>
                  </a:moveTo>
                  <a:cubicBezTo>
                    <a:pt x="12" y="280"/>
                    <a:pt x="12" y="280"/>
                    <a:pt x="12" y="280"/>
                  </a:cubicBezTo>
                  <a:cubicBezTo>
                    <a:pt x="12" y="282"/>
                    <a:pt x="12" y="282"/>
                    <a:pt x="12" y="282"/>
                  </a:cubicBezTo>
                  <a:cubicBezTo>
                    <a:pt x="41" y="259"/>
                    <a:pt x="41" y="259"/>
                    <a:pt x="41" y="259"/>
                  </a:cubicBezTo>
                  <a:cubicBezTo>
                    <a:pt x="40" y="258"/>
                    <a:pt x="40" y="258"/>
                    <a:pt x="40" y="258"/>
                  </a:cubicBezTo>
                  <a:moveTo>
                    <a:pt x="43" y="255"/>
                  </a:moveTo>
                  <a:cubicBezTo>
                    <a:pt x="42" y="256"/>
                    <a:pt x="42" y="256"/>
                    <a:pt x="42" y="256"/>
                  </a:cubicBezTo>
                  <a:cubicBezTo>
                    <a:pt x="41" y="257"/>
                    <a:pt x="41" y="257"/>
                    <a:pt x="41" y="257"/>
                  </a:cubicBezTo>
                  <a:cubicBezTo>
                    <a:pt x="42" y="258"/>
                    <a:pt x="42" y="258"/>
                    <a:pt x="42" y="258"/>
                  </a:cubicBezTo>
                  <a:cubicBezTo>
                    <a:pt x="44" y="257"/>
                    <a:pt x="44" y="257"/>
                    <a:pt x="44" y="257"/>
                  </a:cubicBezTo>
                  <a:cubicBezTo>
                    <a:pt x="43" y="255"/>
                    <a:pt x="43" y="255"/>
                    <a:pt x="43" y="255"/>
                  </a:cubicBezTo>
                  <a:moveTo>
                    <a:pt x="101" y="208"/>
                  </a:moveTo>
                  <a:cubicBezTo>
                    <a:pt x="95" y="214"/>
                    <a:pt x="95" y="214"/>
                    <a:pt x="95" y="214"/>
                  </a:cubicBezTo>
                  <a:cubicBezTo>
                    <a:pt x="93" y="215"/>
                    <a:pt x="93" y="215"/>
                    <a:pt x="93" y="215"/>
                  </a:cubicBezTo>
                  <a:cubicBezTo>
                    <a:pt x="83" y="223"/>
                    <a:pt x="83" y="223"/>
                    <a:pt x="83" y="223"/>
                  </a:cubicBezTo>
                  <a:cubicBezTo>
                    <a:pt x="81" y="224"/>
                    <a:pt x="81" y="224"/>
                    <a:pt x="81" y="224"/>
                  </a:cubicBezTo>
                  <a:cubicBezTo>
                    <a:pt x="45" y="253"/>
                    <a:pt x="45" y="253"/>
                    <a:pt x="45" y="253"/>
                  </a:cubicBezTo>
                  <a:cubicBezTo>
                    <a:pt x="45" y="255"/>
                    <a:pt x="45" y="255"/>
                    <a:pt x="45" y="255"/>
                  </a:cubicBezTo>
                  <a:cubicBezTo>
                    <a:pt x="83" y="226"/>
                    <a:pt x="83" y="226"/>
                    <a:pt x="83" y="226"/>
                  </a:cubicBezTo>
                  <a:cubicBezTo>
                    <a:pt x="84" y="225"/>
                    <a:pt x="84" y="225"/>
                    <a:pt x="84" y="225"/>
                  </a:cubicBezTo>
                  <a:cubicBezTo>
                    <a:pt x="95" y="216"/>
                    <a:pt x="95" y="216"/>
                    <a:pt x="95" y="216"/>
                  </a:cubicBezTo>
                  <a:cubicBezTo>
                    <a:pt x="96" y="215"/>
                    <a:pt x="96" y="215"/>
                    <a:pt x="96" y="215"/>
                  </a:cubicBezTo>
                  <a:cubicBezTo>
                    <a:pt x="102" y="210"/>
                    <a:pt x="102" y="210"/>
                    <a:pt x="102" y="210"/>
                  </a:cubicBezTo>
                  <a:cubicBezTo>
                    <a:pt x="101" y="208"/>
                    <a:pt x="101" y="208"/>
                    <a:pt x="101" y="208"/>
                  </a:cubicBezTo>
                  <a:moveTo>
                    <a:pt x="196" y="133"/>
                  </a:moveTo>
                  <a:cubicBezTo>
                    <a:pt x="191" y="137"/>
                    <a:pt x="191" y="137"/>
                    <a:pt x="191" y="137"/>
                  </a:cubicBezTo>
                  <a:cubicBezTo>
                    <a:pt x="189" y="139"/>
                    <a:pt x="189" y="139"/>
                    <a:pt x="189" y="139"/>
                  </a:cubicBezTo>
                  <a:cubicBezTo>
                    <a:pt x="183" y="144"/>
                    <a:pt x="183" y="144"/>
                    <a:pt x="183" y="144"/>
                  </a:cubicBezTo>
                  <a:cubicBezTo>
                    <a:pt x="181" y="145"/>
                    <a:pt x="181" y="145"/>
                    <a:pt x="181" y="145"/>
                  </a:cubicBezTo>
                  <a:cubicBezTo>
                    <a:pt x="178" y="148"/>
                    <a:pt x="178" y="148"/>
                    <a:pt x="178" y="148"/>
                  </a:cubicBezTo>
                  <a:cubicBezTo>
                    <a:pt x="175" y="150"/>
                    <a:pt x="175" y="150"/>
                    <a:pt x="175" y="150"/>
                  </a:cubicBezTo>
                  <a:cubicBezTo>
                    <a:pt x="174" y="150"/>
                    <a:pt x="174" y="150"/>
                    <a:pt x="174" y="150"/>
                  </a:cubicBezTo>
                  <a:cubicBezTo>
                    <a:pt x="173" y="152"/>
                    <a:pt x="173" y="152"/>
                    <a:pt x="173" y="152"/>
                  </a:cubicBezTo>
                  <a:cubicBezTo>
                    <a:pt x="171" y="153"/>
                    <a:pt x="171" y="153"/>
                    <a:pt x="171" y="153"/>
                  </a:cubicBezTo>
                  <a:cubicBezTo>
                    <a:pt x="169" y="154"/>
                    <a:pt x="169" y="154"/>
                    <a:pt x="169" y="154"/>
                  </a:cubicBezTo>
                  <a:cubicBezTo>
                    <a:pt x="114" y="199"/>
                    <a:pt x="114" y="199"/>
                    <a:pt x="114" y="199"/>
                  </a:cubicBezTo>
                  <a:cubicBezTo>
                    <a:pt x="111" y="201"/>
                    <a:pt x="111" y="201"/>
                    <a:pt x="111" y="201"/>
                  </a:cubicBezTo>
                  <a:cubicBezTo>
                    <a:pt x="110" y="202"/>
                    <a:pt x="110" y="202"/>
                    <a:pt x="110" y="202"/>
                  </a:cubicBezTo>
                  <a:cubicBezTo>
                    <a:pt x="108" y="203"/>
                    <a:pt x="108" y="203"/>
                    <a:pt x="108" y="203"/>
                  </a:cubicBezTo>
                  <a:cubicBezTo>
                    <a:pt x="103" y="207"/>
                    <a:pt x="103" y="207"/>
                    <a:pt x="103" y="207"/>
                  </a:cubicBezTo>
                  <a:cubicBezTo>
                    <a:pt x="104" y="209"/>
                    <a:pt x="104" y="209"/>
                    <a:pt x="104" y="209"/>
                  </a:cubicBezTo>
                  <a:cubicBezTo>
                    <a:pt x="109" y="205"/>
                    <a:pt x="109" y="205"/>
                    <a:pt x="109" y="205"/>
                  </a:cubicBezTo>
                  <a:cubicBezTo>
                    <a:pt x="111" y="204"/>
                    <a:pt x="111" y="204"/>
                    <a:pt x="111" y="204"/>
                  </a:cubicBezTo>
                  <a:cubicBezTo>
                    <a:pt x="115" y="200"/>
                    <a:pt x="115" y="200"/>
                    <a:pt x="115" y="200"/>
                  </a:cubicBezTo>
                  <a:cubicBezTo>
                    <a:pt x="117" y="198"/>
                    <a:pt x="117" y="198"/>
                    <a:pt x="117" y="198"/>
                  </a:cubicBezTo>
                  <a:cubicBezTo>
                    <a:pt x="172" y="155"/>
                    <a:pt x="172" y="155"/>
                    <a:pt x="172" y="155"/>
                  </a:cubicBezTo>
                  <a:cubicBezTo>
                    <a:pt x="174" y="153"/>
                    <a:pt x="174" y="153"/>
                    <a:pt x="174" y="153"/>
                  </a:cubicBezTo>
                  <a:cubicBezTo>
                    <a:pt x="175" y="152"/>
                    <a:pt x="175" y="152"/>
                    <a:pt x="175" y="152"/>
                  </a:cubicBezTo>
                  <a:cubicBezTo>
                    <a:pt x="178" y="150"/>
                    <a:pt x="178" y="150"/>
                    <a:pt x="178" y="150"/>
                  </a:cubicBezTo>
                  <a:cubicBezTo>
                    <a:pt x="181" y="148"/>
                    <a:pt x="181" y="148"/>
                    <a:pt x="181" y="148"/>
                  </a:cubicBezTo>
                  <a:cubicBezTo>
                    <a:pt x="183" y="146"/>
                    <a:pt x="183" y="146"/>
                    <a:pt x="183" y="146"/>
                  </a:cubicBezTo>
                  <a:cubicBezTo>
                    <a:pt x="185" y="144"/>
                    <a:pt x="185" y="144"/>
                    <a:pt x="185" y="144"/>
                  </a:cubicBezTo>
                  <a:cubicBezTo>
                    <a:pt x="192" y="139"/>
                    <a:pt x="192" y="139"/>
                    <a:pt x="192" y="139"/>
                  </a:cubicBezTo>
                  <a:cubicBezTo>
                    <a:pt x="194" y="137"/>
                    <a:pt x="194" y="137"/>
                    <a:pt x="194" y="137"/>
                  </a:cubicBezTo>
                  <a:cubicBezTo>
                    <a:pt x="195" y="136"/>
                    <a:pt x="195" y="136"/>
                    <a:pt x="195" y="136"/>
                  </a:cubicBezTo>
                  <a:cubicBezTo>
                    <a:pt x="196" y="133"/>
                    <a:pt x="196" y="133"/>
                    <a:pt x="196" y="133"/>
                  </a:cubicBezTo>
                  <a:moveTo>
                    <a:pt x="360" y="5"/>
                  </a:moveTo>
                  <a:cubicBezTo>
                    <a:pt x="360" y="5"/>
                    <a:pt x="360" y="5"/>
                    <a:pt x="360" y="5"/>
                  </a:cubicBezTo>
                  <a:cubicBezTo>
                    <a:pt x="360" y="5"/>
                    <a:pt x="360" y="5"/>
                    <a:pt x="360" y="5"/>
                  </a:cubicBezTo>
                  <a:moveTo>
                    <a:pt x="363" y="0"/>
                  </a:moveTo>
                  <a:cubicBezTo>
                    <a:pt x="359" y="4"/>
                    <a:pt x="359" y="4"/>
                    <a:pt x="359" y="4"/>
                  </a:cubicBezTo>
                  <a:cubicBezTo>
                    <a:pt x="352" y="9"/>
                    <a:pt x="352" y="9"/>
                    <a:pt x="352" y="9"/>
                  </a:cubicBezTo>
                  <a:cubicBezTo>
                    <a:pt x="350" y="10"/>
                    <a:pt x="350" y="10"/>
                    <a:pt x="350" y="10"/>
                  </a:cubicBezTo>
                  <a:cubicBezTo>
                    <a:pt x="325" y="31"/>
                    <a:pt x="325" y="31"/>
                    <a:pt x="325" y="31"/>
                  </a:cubicBezTo>
                  <a:cubicBezTo>
                    <a:pt x="322" y="33"/>
                    <a:pt x="322" y="33"/>
                    <a:pt x="322" y="33"/>
                  </a:cubicBezTo>
                  <a:cubicBezTo>
                    <a:pt x="322" y="33"/>
                    <a:pt x="322" y="33"/>
                    <a:pt x="322" y="33"/>
                  </a:cubicBezTo>
                  <a:cubicBezTo>
                    <a:pt x="318" y="36"/>
                    <a:pt x="318" y="36"/>
                    <a:pt x="318" y="36"/>
                  </a:cubicBezTo>
                  <a:cubicBezTo>
                    <a:pt x="316" y="37"/>
                    <a:pt x="316" y="37"/>
                    <a:pt x="316" y="37"/>
                  </a:cubicBezTo>
                  <a:cubicBezTo>
                    <a:pt x="288" y="60"/>
                    <a:pt x="288" y="60"/>
                    <a:pt x="288" y="60"/>
                  </a:cubicBezTo>
                  <a:cubicBezTo>
                    <a:pt x="287" y="61"/>
                    <a:pt x="287" y="61"/>
                    <a:pt x="287" y="61"/>
                  </a:cubicBezTo>
                  <a:cubicBezTo>
                    <a:pt x="265" y="79"/>
                    <a:pt x="265" y="79"/>
                    <a:pt x="265" y="79"/>
                  </a:cubicBezTo>
                  <a:cubicBezTo>
                    <a:pt x="262" y="80"/>
                    <a:pt x="262" y="80"/>
                    <a:pt x="262" y="80"/>
                  </a:cubicBezTo>
                  <a:cubicBezTo>
                    <a:pt x="262" y="81"/>
                    <a:pt x="262" y="81"/>
                    <a:pt x="262" y="81"/>
                  </a:cubicBezTo>
                  <a:cubicBezTo>
                    <a:pt x="259" y="83"/>
                    <a:pt x="259" y="83"/>
                    <a:pt x="259" y="83"/>
                  </a:cubicBezTo>
                  <a:cubicBezTo>
                    <a:pt x="217" y="116"/>
                    <a:pt x="217" y="116"/>
                    <a:pt x="217" y="116"/>
                  </a:cubicBezTo>
                  <a:cubicBezTo>
                    <a:pt x="214" y="119"/>
                    <a:pt x="214" y="119"/>
                    <a:pt x="214" y="119"/>
                  </a:cubicBezTo>
                  <a:cubicBezTo>
                    <a:pt x="209" y="123"/>
                    <a:pt x="209" y="123"/>
                    <a:pt x="209" y="123"/>
                  </a:cubicBezTo>
                  <a:cubicBezTo>
                    <a:pt x="207" y="124"/>
                    <a:pt x="207" y="124"/>
                    <a:pt x="207" y="124"/>
                  </a:cubicBezTo>
                  <a:cubicBezTo>
                    <a:pt x="205" y="126"/>
                    <a:pt x="205" y="126"/>
                    <a:pt x="205" y="126"/>
                  </a:cubicBezTo>
                  <a:cubicBezTo>
                    <a:pt x="204" y="127"/>
                    <a:pt x="204" y="127"/>
                    <a:pt x="204" y="127"/>
                  </a:cubicBezTo>
                  <a:cubicBezTo>
                    <a:pt x="202" y="129"/>
                    <a:pt x="202" y="129"/>
                    <a:pt x="202" y="129"/>
                  </a:cubicBezTo>
                  <a:cubicBezTo>
                    <a:pt x="199" y="131"/>
                    <a:pt x="199" y="131"/>
                    <a:pt x="199" y="131"/>
                  </a:cubicBezTo>
                  <a:cubicBezTo>
                    <a:pt x="198" y="134"/>
                    <a:pt x="198" y="134"/>
                    <a:pt x="198" y="134"/>
                  </a:cubicBezTo>
                  <a:cubicBezTo>
                    <a:pt x="202" y="131"/>
                    <a:pt x="202" y="131"/>
                    <a:pt x="202" y="131"/>
                  </a:cubicBezTo>
                  <a:cubicBezTo>
                    <a:pt x="204" y="129"/>
                    <a:pt x="204" y="129"/>
                    <a:pt x="204" y="129"/>
                  </a:cubicBezTo>
                  <a:cubicBezTo>
                    <a:pt x="206" y="128"/>
                    <a:pt x="206" y="128"/>
                    <a:pt x="206" y="128"/>
                  </a:cubicBezTo>
                  <a:cubicBezTo>
                    <a:pt x="209" y="125"/>
                    <a:pt x="209" y="125"/>
                    <a:pt x="209" y="125"/>
                  </a:cubicBezTo>
                  <a:cubicBezTo>
                    <a:pt x="211" y="124"/>
                    <a:pt x="211" y="124"/>
                    <a:pt x="211" y="124"/>
                  </a:cubicBezTo>
                  <a:cubicBezTo>
                    <a:pt x="213" y="122"/>
                    <a:pt x="213" y="122"/>
                    <a:pt x="213" y="122"/>
                  </a:cubicBezTo>
                  <a:cubicBezTo>
                    <a:pt x="216" y="120"/>
                    <a:pt x="216" y="120"/>
                    <a:pt x="216" y="120"/>
                  </a:cubicBezTo>
                  <a:cubicBezTo>
                    <a:pt x="263" y="82"/>
                    <a:pt x="263" y="82"/>
                    <a:pt x="263" y="82"/>
                  </a:cubicBezTo>
                  <a:cubicBezTo>
                    <a:pt x="265" y="80"/>
                    <a:pt x="265" y="80"/>
                    <a:pt x="265" y="80"/>
                  </a:cubicBezTo>
                  <a:cubicBezTo>
                    <a:pt x="268" y="78"/>
                    <a:pt x="268" y="78"/>
                    <a:pt x="268" y="78"/>
                  </a:cubicBezTo>
                  <a:cubicBezTo>
                    <a:pt x="287" y="63"/>
                    <a:pt x="287" y="63"/>
                    <a:pt x="287" y="63"/>
                  </a:cubicBezTo>
                  <a:cubicBezTo>
                    <a:pt x="289" y="61"/>
                    <a:pt x="289" y="61"/>
                    <a:pt x="289" y="61"/>
                  </a:cubicBezTo>
                  <a:cubicBezTo>
                    <a:pt x="317" y="39"/>
                    <a:pt x="317" y="39"/>
                    <a:pt x="317" y="39"/>
                  </a:cubicBezTo>
                  <a:cubicBezTo>
                    <a:pt x="319" y="38"/>
                    <a:pt x="319" y="38"/>
                    <a:pt x="319" y="38"/>
                  </a:cubicBezTo>
                  <a:cubicBezTo>
                    <a:pt x="322" y="35"/>
                    <a:pt x="322" y="35"/>
                    <a:pt x="322" y="35"/>
                  </a:cubicBezTo>
                  <a:cubicBezTo>
                    <a:pt x="324" y="34"/>
                    <a:pt x="324" y="34"/>
                    <a:pt x="324" y="34"/>
                  </a:cubicBezTo>
                  <a:cubicBezTo>
                    <a:pt x="325" y="33"/>
                    <a:pt x="325" y="33"/>
                    <a:pt x="325" y="33"/>
                  </a:cubicBezTo>
                  <a:cubicBezTo>
                    <a:pt x="352" y="12"/>
                    <a:pt x="352" y="12"/>
                    <a:pt x="352" y="12"/>
                  </a:cubicBezTo>
                  <a:cubicBezTo>
                    <a:pt x="353" y="10"/>
                    <a:pt x="353" y="10"/>
                    <a:pt x="353" y="10"/>
                  </a:cubicBezTo>
                  <a:cubicBezTo>
                    <a:pt x="360" y="5"/>
                    <a:pt x="360" y="5"/>
                    <a:pt x="360" y="5"/>
                  </a:cubicBezTo>
                  <a:cubicBezTo>
                    <a:pt x="358" y="15"/>
                    <a:pt x="358" y="15"/>
                    <a:pt x="358" y="15"/>
                  </a:cubicBezTo>
                  <a:cubicBezTo>
                    <a:pt x="357" y="17"/>
                    <a:pt x="357" y="17"/>
                    <a:pt x="357" y="17"/>
                  </a:cubicBezTo>
                  <a:cubicBezTo>
                    <a:pt x="346" y="68"/>
                    <a:pt x="346" y="68"/>
                    <a:pt x="346" y="68"/>
                  </a:cubicBezTo>
                  <a:cubicBezTo>
                    <a:pt x="345" y="71"/>
                    <a:pt x="345" y="71"/>
                    <a:pt x="345" y="71"/>
                  </a:cubicBezTo>
                  <a:cubicBezTo>
                    <a:pt x="345" y="74"/>
                    <a:pt x="345" y="74"/>
                    <a:pt x="345" y="74"/>
                  </a:cubicBezTo>
                  <a:cubicBezTo>
                    <a:pt x="344" y="76"/>
                    <a:pt x="344" y="76"/>
                    <a:pt x="344" y="76"/>
                  </a:cubicBezTo>
                  <a:cubicBezTo>
                    <a:pt x="344" y="79"/>
                    <a:pt x="344" y="79"/>
                    <a:pt x="344" y="79"/>
                  </a:cubicBezTo>
                  <a:cubicBezTo>
                    <a:pt x="343" y="81"/>
                    <a:pt x="343" y="81"/>
                    <a:pt x="343" y="81"/>
                  </a:cubicBezTo>
                  <a:cubicBezTo>
                    <a:pt x="341" y="90"/>
                    <a:pt x="341" y="90"/>
                    <a:pt x="341" y="90"/>
                  </a:cubicBezTo>
                  <a:cubicBezTo>
                    <a:pt x="340" y="93"/>
                    <a:pt x="340" y="93"/>
                    <a:pt x="340" y="93"/>
                  </a:cubicBezTo>
                  <a:cubicBezTo>
                    <a:pt x="337" y="108"/>
                    <a:pt x="337" y="108"/>
                    <a:pt x="337" y="108"/>
                  </a:cubicBezTo>
                  <a:cubicBezTo>
                    <a:pt x="337" y="111"/>
                    <a:pt x="337" y="111"/>
                    <a:pt x="337" y="111"/>
                  </a:cubicBezTo>
                  <a:cubicBezTo>
                    <a:pt x="335" y="118"/>
                    <a:pt x="335" y="118"/>
                    <a:pt x="335" y="118"/>
                  </a:cubicBezTo>
                  <a:cubicBezTo>
                    <a:pt x="334" y="121"/>
                    <a:pt x="334" y="121"/>
                    <a:pt x="334" y="121"/>
                  </a:cubicBezTo>
                  <a:cubicBezTo>
                    <a:pt x="333" y="128"/>
                    <a:pt x="333" y="128"/>
                    <a:pt x="333" y="128"/>
                  </a:cubicBezTo>
                  <a:cubicBezTo>
                    <a:pt x="332" y="131"/>
                    <a:pt x="332" y="131"/>
                    <a:pt x="332" y="131"/>
                  </a:cubicBezTo>
                  <a:cubicBezTo>
                    <a:pt x="326" y="156"/>
                    <a:pt x="326" y="156"/>
                    <a:pt x="326" y="156"/>
                  </a:cubicBezTo>
                  <a:cubicBezTo>
                    <a:pt x="326" y="158"/>
                    <a:pt x="326" y="158"/>
                    <a:pt x="326" y="158"/>
                  </a:cubicBezTo>
                  <a:cubicBezTo>
                    <a:pt x="324" y="169"/>
                    <a:pt x="324" y="169"/>
                    <a:pt x="324" y="169"/>
                  </a:cubicBezTo>
                  <a:cubicBezTo>
                    <a:pt x="323" y="171"/>
                    <a:pt x="323" y="171"/>
                    <a:pt x="323" y="171"/>
                  </a:cubicBezTo>
                  <a:cubicBezTo>
                    <a:pt x="323" y="172"/>
                    <a:pt x="323" y="172"/>
                    <a:pt x="323" y="172"/>
                  </a:cubicBezTo>
                  <a:cubicBezTo>
                    <a:pt x="323" y="174"/>
                    <a:pt x="323" y="174"/>
                    <a:pt x="323" y="174"/>
                  </a:cubicBezTo>
                  <a:cubicBezTo>
                    <a:pt x="318" y="195"/>
                    <a:pt x="318" y="195"/>
                    <a:pt x="318" y="195"/>
                  </a:cubicBezTo>
                  <a:cubicBezTo>
                    <a:pt x="317" y="197"/>
                    <a:pt x="317" y="197"/>
                    <a:pt x="317" y="197"/>
                  </a:cubicBezTo>
                  <a:cubicBezTo>
                    <a:pt x="313" y="217"/>
                    <a:pt x="313" y="217"/>
                    <a:pt x="313" y="217"/>
                  </a:cubicBezTo>
                  <a:cubicBezTo>
                    <a:pt x="313" y="219"/>
                    <a:pt x="313" y="219"/>
                    <a:pt x="313" y="219"/>
                  </a:cubicBezTo>
                  <a:cubicBezTo>
                    <a:pt x="308" y="241"/>
                    <a:pt x="308" y="241"/>
                    <a:pt x="308" y="241"/>
                  </a:cubicBezTo>
                  <a:cubicBezTo>
                    <a:pt x="307" y="243"/>
                    <a:pt x="307" y="243"/>
                    <a:pt x="307" y="243"/>
                  </a:cubicBezTo>
                  <a:cubicBezTo>
                    <a:pt x="298" y="287"/>
                    <a:pt x="298" y="287"/>
                    <a:pt x="298" y="287"/>
                  </a:cubicBezTo>
                  <a:cubicBezTo>
                    <a:pt x="297" y="289"/>
                    <a:pt x="297" y="289"/>
                    <a:pt x="297" y="289"/>
                  </a:cubicBezTo>
                  <a:cubicBezTo>
                    <a:pt x="291" y="316"/>
                    <a:pt x="291" y="316"/>
                    <a:pt x="291" y="316"/>
                  </a:cubicBezTo>
                  <a:cubicBezTo>
                    <a:pt x="292" y="316"/>
                    <a:pt x="292" y="316"/>
                    <a:pt x="293" y="316"/>
                  </a:cubicBezTo>
                  <a:cubicBezTo>
                    <a:pt x="299" y="288"/>
                    <a:pt x="299" y="288"/>
                    <a:pt x="299" y="288"/>
                  </a:cubicBezTo>
                  <a:cubicBezTo>
                    <a:pt x="300" y="285"/>
                    <a:pt x="300" y="285"/>
                    <a:pt x="300" y="285"/>
                  </a:cubicBezTo>
                  <a:cubicBezTo>
                    <a:pt x="309" y="243"/>
                    <a:pt x="309" y="243"/>
                    <a:pt x="309" y="243"/>
                  </a:cubicBezTo>
                  <a:cubicBezTo>
                    <a:pt x="310" y="241"/>
                    <a:pt x="310" y="241"/>
                    <a:pt x="310" y="241"/>
                  </a:cubicBezTo>
                  <a:cubicBezTo>
                    <a:pt x="314" y="220"/>
                    <a:pt x="314" y="220"/>
                    <a:pt x="314" y="220"/>
                  </a:cubicBezTo>
                  <a:cubicBezTo>
                    <a:pt x="315" y="218"/>
                    <a:pt x="315" y="218"/>
                    <a:pt x="315" y="218"/>
                  </a:cubicBezTo>
                  <a:cubicBezTo>
                    <a:pt x="319" y="197"/>
                    <a:pt x="319" y="197"/>
                    <a:pt x="319" y="197"/>
                  </a:cubicBezTo>
                  <a:cubicBezTo>
                    <a:pt x="320" y="195"/>
                    <a:pt x="320" y="195"/>
                    <a:pt x="320" y="195"/>
                  </a:cubicBezTo>
                  <a:cubicBezTo>
                    <a:pt x="324" y="174"/>
                    <a:pt x="324" y="174"/>
                    <a:pt x="324" y="174"/>
                  </a:cubicBezTo>
                  <a:cubicBezTo>
                    <a:pt x="325" y="173"/>
                    <a:pt x="325" y="173"/>
                    <a:pt x="325" y="173"/>
                  </a:cubicBezTo>
                  <a:cubicBezTo>
                    <a:pt x="325" y="171"/>
                    <a:pt x="325" y="171"/>
                    <a:pt x="325" y="171"/>
                  </a:cubicBezTo>
                  <a:cubicBezTo>
                    <a:pt x="325" y="169"/>
                    <a:pt x="325" y="169"/>
                    <a:pt x="325" y="169"/>
                  </a:cubicBezTo>
                  <a:cubicBezTo>
                    <a:pt x="328" y="158"/>
                    <a:pt x="328" y="158"/>
                    <a:pt x="328" y="158"/>
                  </a:cubicBezTo>
                  <a:cubicBezTo>
                    <a:pt x="328" y="156"/>
                    <a:pt x="328" y="156"/>
                    <a:pt x="328" y="156"/>
                  </a:cubicBezTo>
                  <a:cubicBezTo>
                    <a:pt x="334" y="129"/>
                    <a:pt x="334" y="129"/>
                    <a:pt x="334" y="129"/>
                  </a:cubicBezTo>
                  <a:cubicBezTo>
                    <a:pt x="335" y="126"/>
                    <a:pt x="335" y="126"/>
                    <a:pt x="335" y="126"/>
                  </a:cubicBezTo>
                  <a:cubicBezTo>
                    <a:pt x="336" y="123"/>
                    <a:pt x="336" y="123"/>
                    <a:pt x="336" y="123"/>
                  </a:cubicBezTo>
                  <a:cubicBezTo>
                    <a:pt x="336" y="121"/>
                    <a:pt x="336" y="121"/>
                    <a:pt x="336" y="121"/>
                  </a:cubicBezTo>
                  <a:cubicBezTo>
                    <a:pt x="339" y="109"/>
                    <a:pt x="339" y="109"/>
                    <a:pt x="339" y="109"/>
                  </a:cubicBezTo>
                  <a:cubicBezTo>
                    <a:pt x="339" y="107"/>
                    <a:pt x="339" y="107"/>
                    <a:pt x="339" y="107"/>
                  </a:cubicBezTo>
                  <a:cubicBezTo>
                    <a:pt x="343" y="91"/>
                    <a:pt x="343" y="91"/>
                    <a:pt x="343" y="91"/>
                  </a:cubicBezTo>
                  <a:cubicBezTo>
                    <a:pt x="343" y="89"/>
                    <a:pt x="343" y="89"/>
                    <a:pt x="343" y="89"/>
                  </a:cubicBezTo>
                  <a:cubicBezTo>
                    <a:pt x="344" y="84"/>
                    <a:pt x="344" y="84"/>
                    <a:pt x="344" y="84"/>
                  </a:cubicBezTo>
                  <a:cubicBezTo>
                    <a:pt x="345" y="81"/>
                    <a:pt x="345" y="81"/>
                    <a:pt x="345" y="81"/>
                  </a:cubicBezTo>
                  <a:cubicBezTo>
                    <a:pt x="346" y="76"/>
                    <a:pt x="346" y="76"/>
                    <a:pt x="346" y="76"/>
                  </a:cubicBezTo>
                  <a:cubicBezTo>
                    <a:pt x="347" y="74"/>
                    <a:pt x="347" y="74"/>
                    <a:pt x="347" y="74"/>
                  </a:cubicBezTo>
                  <a:cubicBezTo>
                    <a:pt x="347" y="73"/>
                    <a:pt x="347" y="73"/>
                    <a:pt x="347" y="73"/>
                  </a:cubicBezTo>
                  <a:cubicBezTo>
                    <a:pt x="347" y="71"/>
                    <a:pt x="347" y="71"/>
                    <a:pt x="347" y="71"/>
                  </a:cubicBezTo>
                  <a:cubicBezTo>
                    <a:pt x="359" y="19"/>
                    <a:pt x="359" y="19"/>
                    <a:pt x="359" y="19"/>
                  </a:cubicBezTo>
                  <a:cubicBezTo>
                    <a:pt x="359" y="17"/>
                    <a:pt x="359" y="17"/>
                    <a:pt x="359" y="17"/>
                  </a:cubicBezTo>
                  <a:cubicBezTo>
                    <a:pt x="362" y="5"/>
                    <a:pt x="362" y="5"/>
                    <a:pt x="362" y="5"/>
                  </a:cubicBezTo>
                  <a:cubicBezTo>
                    <a:pt x="363" y="0"/>
                    <a:pt x="363" y="0"/>
                    <a:pt x="3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7" name="Freeform 37"/>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close/>
                  <a:moveTo>
                    <a:pt x="22" y="237"/>
                  </a:moveTo>
                  <a:lnTo>
                    <a:pt x="3" y="261"/>
                  </a:lnTo>
                  <a:lnTo>
                    <a:pt x="0" y="263"/>
                  </a:lnTo>
                  <a:lnTo>
                    <a:pt x="0" y="266"/>
                  </a:lnTo>
                  <a:lnTo>
                    <a:pt x="7" y="285"/>
                  </a:lnTo>
                  <a:lnTo>
                    <a:pt x="10" y="280"/>
                  </a:lnTo>
                  <a:lnTo>
                    <a:pt x="5" y="263"/>
                  </a:lnTo>
                  <a:lnTo>
                    <a:pt x="24" y="242"/>
                  </a:lnTo>
                  <a:lnTo>
                    <a:pt x="22" y="237"/>
                  </a:lnTo>
                  <a:close/>
                  <a:moveTo>
                    <a:pt x="76" y="233"/>
                  </a:moveTo>
                  <a:lnTo>
                    <a:pt x="41" y="287"/>
                  </a:lnTo>
                  <a:lnTo>
                    <a:pt x="43" y="294"/>
                  </a:lnTo>
                  <a:lnTo>
                    <a:pt x="78" y="237"/>
                  </a:lnTo>
                  <a:lnTo>
                    <a:pt x="76" y="233"/>
                  </a:lnTo>
                  <a:close/>
                  <a:moveTo>
                    <a:pt x="107" y="195"/>
                  </a:moveTo>
                  <a:lnTo>
                    <a:pt x="93" y="206"/>
                  </a:lnTo>
                  <a:lnTo>
                    <a:pt x="81" y="228"/>
                  </a:lnTo>
                  <a:lnTo>
                    <a:pt x="81" y="233"/>
                  </a:lnTo>
                  <a:lnTo>
                    <a:pt x="107" y="195"/>
                  </a:lnTo>
                  <a:close/>
                  <a:moveTo>
                    <a:pt x="64" y="185"/>
                  </a:moveTo>
                  <a:lnTo>
                    <a:pt x="26" y="233"/>
                  </a:lnTo>
                  <a:lnTo>
                    <a:pt x="26" y="237"/>
                  </a:lnTo>
                  <a:lnTo>
                    <a:pt x="64" y="190"/>
                  </a:lnTo>
                  <a:lnTo>
                    <a:pt x="64" y="185"/>
                  </a:lnTo>
                  <a:close/>
                  <a:moveTo>
                    <a:pt x="159" y="76"/>
                  </a:moveTo>
                  <a:lnTo>
                    <a:pt x="138" y="97"/>
                  </a:lnTo>
                  <a:lnTo>
                    <a:pt x="67" y="183"/>
                  </a:lnTo>
                  <a:lnTo>
                    <a:pt x="69" y="187"/>
                  </a:lnTo>
                  <a:lnTo>
                    <a:pt x="159" y="76"/>
                  </a:lnTo>
                  <a:close/>
                  <a:moveTo>
                    <a:pt x="213" y="28"/>
                  </a:moveTo>
                  <a:lnTo>
                    <a:pt x="201" y="38"/>
                  </a:lnTo>
                  <a:lnTo>
                    <a:pt x="102" y="192"/>
                  </a:lnTo>
                  <a:lnTo>
                    <a:pt x="116" y="178"/>
                  </a:lnTo>
                  <a:lnTo>
                    <a:pt x="213" y="28"/>
                  </a:lnTo>
                  <a:close/>
                  <a:moveTo>
                    <a:pt x="216" y="0"/>
                  </a:moveTo>
                  <a:lnTo>
                    <a:pt x="209" y="9"/>
                  </a:lnTo>
                  <a:lnTo>
                    <a:pt x="157" y="74"/>
                  </a:lnTo>
                  <a:lnTo>
                    <a:pt x="178" y="52"/>
                  </a:lnTo>
                  <a:lnTo>
                    <a:pt x="211" y="12"/>
                  </a:lnTo>
                  <a:lnTo>
                    <a:pt x="211" y="21"/>
                  </a:lnTo>
                  <a:lnTo>
                    <a:pt x="209" y="26"/>
                  </a:lnTo>
                  <a:lnTo>
                    <a:pt x="216" y="19"/>
                  </a:lnTo>
                  <a:lnTo>
                    <a:pt x="216" y="12"/>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8" name="Freeform 38"/>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moveTo>
                    <a:pt x="22" y="237"/>
                  </a:moveTo>
                  <a:lnTo>
                    <a:pt x="3" y="261"/>
                  </a:lnTo>
                  <a:lnTo>
                    <a:pt x="0" y="263"/>
                  </a:lnTo>
                  <a:lnTo>
                    <a:pt x="0" y="266"/>
                  </a:lnTo>
                  <a:lnTo>
                    <a:pt x="7" y="285"/>
                  </a:lnTo>
                  <a:lnTo>
                    <a:pt x="10" y="280"/>
                  </a:lnTo>
                  <a:lnTo>
                    <a:pt x="5" y="263"/>
                  </a:lnTo>
                  <a:lnTo>
                    <a:pt x="24" y="242"/>
                  </a:lnTo>
                  <a:lnTo>
                    <a:pt x="22" y="237"/>
                  </a:lnTo>
                  <a:moveTo>
                    <a:pt x="76" y="233"/>
                  </a:moveTo>
                  <a:lnTo>
                    <a:pt x="41" y="287"/>
                  </a:lnTo>
                  <a:lnTo>
                    <a:pt x="43" y="294"/>
                  </a:lnTo>
                  <a:lnTo>
                    <a:pt x="78" y="237"/>
                  </a:lnTo>
                  <a:lnTo>
                    <a:pt x="76" y="233"/>
                  </a:lnTo>
                  <a:moveTo>
                    <a:pt x="107" y="195"/>
                  </a:moveTo>
                  <a:lnTo>
                    <a:pt x="93" y="206"/>
                  </a:lnTo>
                  <a:lnTo>
                    <a:pt x="81" y="228"/>
                  </a:lnTo>
                  <a:lnTo>
                    <a:pt x="81" y="233"/>
                  </a:lnTo>
                  <a:lnTo>
                    <a:pt x="107" y="195"/>
                  </a:lnTo>
                  <a:moveTo>
                    <a:pt x="64" y="185"/>
                  </a:moveTo>
                  <a:lnTo>
                    <a:pt x="26" y="233"/>
                  </a:lnTo>
                  <a:lnTo>
                    <a:pt x="26" y="237"/>
                  </a:lnTo>
                  <a:lnTo>
                    <a:pt x="64" y="190"/>
                  </a:lnTo>
                  <a:lnTo>
                    <a:pt x="64" y="185"/>
                  </a:lnTo>
                  <a:moveTo>
                    <a:pt x="159" y="76"/>
                  </a:moveTo>
                  <a:lnTo>
                    <a:pt x="138" y="97"/>
                  </a:lnTo>
                  <a:lnTo>
                    <a:pt x="67" y="183"/>
                  </a:lnTo>
                  <a:lnTo>
                    <a:pt x="69" y="187"/>
                  </a:lnTo>
                  <a:lnTo>
                    <a:pt x="159" y="76"/>
                  </a:lnTo>
                  <a:moveTo>
                    <a:pt x="213" y="28"/>
                  </a:moveTo>
                  <a:lnTo>
                    <a:pt x="201" y="38"/>
                  </a:lnTo>
                  <a:lnTo>
                    <a:pt x="102" y="192"/>
                  </a:lnTo>
                  <a:lnTo>
                    <a:pt x="116" y="178"/>
                  </a:lnTo>
                  <a:lnTo>
                    <a:pt x="213" y="28"/>
                  </a:lnTo>
                  <a:moveTo>
                    <a:pt x="216" y="0"/>
                  </a:moveTo>
                  <a:lnTo>
                    <a:pt x="209" y="9"/>
                  </a:lnTo>
                  <a:lnTo>
                    <a:pt x="157" y="74"/>
                  </a:lnTo>
                  <a:lnTo>
                    <a:pt x="178" y="52"/>
                  </a:lnTo>
                  <a:lnTo>
                    <a:pt x="211" y="12"/>
                  </a:lnTo>
                  <a:lnTo>
                    <a:pt x="211" y="21"/>
                  </a:lnTo>
                  <a:lnTo>
                    <a:pt x="209" y="26"/>
                  </a:lnTo>
                  <a:lnTo>
                    <a:pt x="216" y="19"/>
                  </a:lnTo>
                  <a:lnTo>
                    <a:pt x="216" y="12"/>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9" name="Freeform 39"/>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close/>
                  <a:moveTo>
                    <a:pt x="164" y="83"/>
                  </a:moveTo>
                  <a:lnTo>
                    <a:pt x="17" y="308"/>
                  </a:lnTo>
                  <a:lnTo>
                    <a:pt x="17" y="311"/>
                  </a:lnTo>
                  <a:lnTo>
                    <a:pt x="19" y="320"/>
                  </a:lnTo>
                  <a:lnTo>
                    <a:pt x="24" y="316"/>
                  </a:lnTo>
                  <a:lnTo>
                    <a:pt x="164" y="190"/>
                  </a:lnTo>
                  <a:lnTo>
                    <a:pt x="164" y="183"/>
                  </a:lnTo>
                  <a:lnTo>
                    <a:pt x="22" y="311"/>
                  </a:lnTo>
                  <a:lnTo>
                    <a:pt x="164" y="92"/>
                  </a:lnTo>
                  <a:lnTo>
                    <a:pt x="164" y="83"/>
                  </a:lnTo>
                  <a:close/>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0" name="Freeform 40"/>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moveTo>
                    <a:pt x="164" y="83"/>
                  </a:moveTo>
                  <a:lnTo>
                    <a:pt x="17" y="308"/>
                  </a:lnTo>
                  <a:lnTo>
                    <a:pt x="17" y="311"/>
                  </a:lnTo>
                  <a:lnTo>
                    <a:pt x="19" y="320"/>
                  </a:lnTo>
                  <a:lnTo>
                    <a:pt x="24" y="316"/>
                  </a:lnTo>
                  <a:lnTo>
                    <a:pt x="164" y="190"/>
                  </a:lnTo>
                  <a:lnTo>
                    <a:pt x="164" y="183"/>
                  </a:lnTo>
                  <a:lnTo>
                    <a:pt x="22" y="311"/>
                  </a:lnTo>
                  <a:lnTo>
                    <a:pt x="164" y="92"/>
                  </a:lnTo>
                  <a:lnTo>
                    <a:pt x="164" y="83"/>
                  </a:lnTo>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1" name="Freeform 41"/>
            <p:cNvSpPr>
              <a:spLocks noEditPoints="1"/>
            </p:cNvSpPr>
            <p:nvPr/>
          </p:nvSpPr>
          <p:spPr bwMode="auto">
            <a:xfrm>
              <a:off x="7811986" y="2792529"/>
              <a:ext cx="1177211" cy="1556494"/>
            </a:xfrm>
            <a:custGeom>
              <a:avLst/>
              <a:gdLst>
                <a:gd name="T0" fmla="*/ 13 w 278"/>
                <a:gd name="T1" fmla="*/ 403 h 403"/>
                <a:gd name="T2" fmla="*/ 89 w 278"/>
                <a:gd name="T3" fmla="*/ 354 h 403"/>
                <a:gd name="T4" fmla="*/ 62 w 278"/>
                <a:gd name="T5" fmla="*/ 372 h 403"/>
                <a:gd name="T6" fmla="*/ 0 w 278"/>
                <a:gd name="T7" fmla="*/ 396 h 403"/>
                <a:gd name="T8" fmla="*/ 6 w 278"/>
                <a:gd name="T9" fmla="*/ 333 h 403"/>
                <a:gd name="T10" fmla="*/ 89 w 278"/>
                <a:gd name="T11" fmla="*/ 352 h 403"/>
                <a:gd name="T12" fmla="*/ 141 w 278"/>
                <a:gd name="T13" fmla="*/ 319 h 403"/>
                <a:gd name="T14" fmla="*/ 4 w 278"/>
                <a:gd name="T15" fmla="*/ 329 h 403"/>
                <a:gd name="T16" fmla="*/ 8 w 278"/>
                <a:gd name="T17" fmla="*/ 292 h 403"/>
                <a:gd name="T18" fmla="*/ 8 w 278"/>
                <a:gd name="T19" fmla="*/ 292 h 403"/>
                <a:gd name="T20" fmla="*/ 6 w 278"/>
                <a:gd name="T21" fmla="*/ 290 h 403"/>
                <a:gd name="T22" fmla="*/ 222 w 278"/>
                <a:gd name="T23" fmla="*/ 267 h 403"/>
                <a:gd name="T24" fmla="*/ 223 w 278"/>
                <a:gd name="T25" fmla="*/ 269 h 403"/>
                <a:gd name="T26" fmla="*/ 224 w 278"/>
                <a:gd name="T27" fmla="*/ 266 h 403"/>
                <a:gd name="T28" fmla="*/ 226 w 278"/>
                <a:gd name="T29" fmla="*/ 264 h 403"/>
                <a:gd name="T30" fmla="*/ 242 w 278"/>
                <a:gd name="T31" fmla="*/ 254 h 403"/>
                <a:gd name="T32" fmla="*/ 243 w 278"/>
                <a:gd name="T33" fmla="*/ 255 h 403"/>
                <a:gd name="T34" fmla="*/ 245 w 278"/>
                <a:gd name="T35" fmla="*/ 252 h 403"/>
                <a:gd name="T36" fmla="*/ 248 w 278"/>
                <a:gd name="T37" fmla="*/ 253 h 403"/>
                <a:gd name="T38" fmla="*/ 11 w 278"/>
                <a:gd name="T39" fmla="*/ 230 h 403"/>
                <a:gd name="T40" fmla="*/ 8 w 278"/>
                <a:gd name="T41" fmla="*/ 263 h 403"/>
                <a:gd name="T42" fmla="*/ 10 w 278"/>
                <a:gd name="T43" fmla="*/ 259 h 403"/>
                <a:gd name="T44" fmla="*/ 10 w 278"/>
                <a:gd name="T45" fmla="*/ 226 h 403"/>
                <a:gd name="T46" fmla="*/ 11 w 278"/>
                <a:gd name="T47" fmla="*/ 226 h 403"/>
                <a:gd name="T48" fmla="*/ 268 w 278"/>
                <a:gd name="T49" fmla="*/ 226 h 403"/>
                <a:gd name="T50" fmla="*/ 269 w 278"/>
                <a:gd name="T51" fmla="*/ 239 h 403"/>
                <a:gd name="T52" fmla="*/ 276 w 278"/>
                <a:gd name="T53" fmla="*/ 232 h 403"/>
                <a:gd name="T54" fmla="*/ 10 w 278"/>
                <a:gd name="T55" fmla="*/ 224 h 403"/>
                <a:gd name="T56" fmla="*/ 10 w 278"/>
                <a:gd name="T57" fmla="*/ 214 h 403"/>
                <a:gd name="T58" fmla="*/ 266 w 278"/>
                <a:gd name="T59" fmla="*/ 224 h 403"/>
                <a:gd name="T60" fmla="*/ 14 w 278"/>
                <a:gd name="T61" fmla="*/ 188 h 403"/>
                <a:gd name="T62" fmla="*/ 12 w 278"/>
                <a:gd name="T63" fmla="*/ 212 h 403"/>
                <a:gd name="T64" fmla="*/ 227 w 278"/>
                <a:gd name="T65" fmla="*/ 187 h 403"/>
                <a:gd name="T66" fmla="*/ 228 w 278"/>
                <a:gd name="T67" fmla="*/ 185 h 403"/>
                <a:gd name="T68" fmla="*/ 195 w 278"/>
                <a:gd name="T69" fmla="*/ 156 h 403"/>
                <a:gd name="T70" fmla="*/ 204 w 278"/>
                <a:gd name="T71" fmla="*/ 165 h 403"/>
                <a:gd name="T72" fmla="*/ 226 w 278"/>
                <a:gd name="T73" fmla="*/ 185 h 403"/>
                <a:gd name="T74" fmla="*/ 222 w 278"/>
                <a:gd name="T75" fmla="*/ 179 h 403"/>
                <a:gd name="T76" fmla="*/ 200 w 278"/>
                <a:gd name="T77" fmla="*/ 158 h 403"/>
                <a:gd name="T78" fmla="*/ 174 w 278"/>
                <a:gd name="T79" fmla="*/ 133 h 403"/>
                <a:gd name="T80" fmla="*/ 186 w 278"/>
                <a:gd name="T81" fmla="*/ 147 h 403"/>
                <a:gd name="T82" fmla="*/ 186 w 278"/>
                <a:gd name="T83" fmla="*/ 144 h 403"/>
                <a:gd name="T84" fmla="*/ 154 w 278"/>
                <a:gd name="T85" fmla="*/ 114 h 403"/>
                <a:gd name="T86" fmla="*/ 160 w 278"/>
                <a:gd name="T87" fmla="*/ 122 h 403"/>
                <a:gd name="T88" fmla="*/ 162 w 278"/>
                <a:gd name="T89" fmla="*/ 122 h 403"/>
                <a:gd name="T90" fmla="*/ 120 w 278"/>
                <a:gd name="T91" fmla="*/ 81 h 403"/>
                <a:gd name="T92" fmla="*/ 146 w 278"/>
                <a:gd name="T93" fmla="*/ 109 h 403"/>
                <a:gd name="T94" fmla="*/ 152 w 278"/>
                <a:gd name="T95" fmla="*/ 115 h 403"/>
                <a:gd name="T96" fmla="*/ 148 w 278"/>
                <a:gd name="T97" fmla="*/ 108 h 403"/>
                <a:gd name="T98" fmla="*/ 22 w 278"/>
                <a:gd name="T99" fmla="*/ 6 h 403"/>
                <a:gd name="T100" fmla="*/ 18 w 278"/>
                <a:gd name="T101" fmla="*/ 80 h 403"/>
                <a:gd name="T102" fmla="*/ 15 w 278"/>
                <a:gd name="T103" fmla="*/ 130 h 403"/>
                <a:gd name="T104" fmla="*/ 14 w 278"/>
                <a:gd name="T105" fmla="*/ 151 h 403"/>
                <a:gd name="T106" fmla="*/ 12 w 278"/>
                <a:gd name="T107" fmla="*/ 176 h 403"/>
                <a:gd name="T108" fmla="*/ 14 w 278"/>
                <a:gd name="T109" fmla="*/ 176 h 403"/>
                <a:gd name="T110" fmla="*/ 16 w 278"/>
                <a:gd name="T111" fmla="*/ 152 h 403"/>
                <a:gd name="T112" fmla="*/ 17 w 278"/>
                <a:gd name="T113" fmla="*/ 130 h 403"/>
                <a:gd name="T114" fmla="*/ 20 w 278"/>
                <a:gd name="T115" fmla="*/ 80 h 403"/>
                <a:gd name="T116" fmla="*/ 24 w 278"/>
                <a:gd name="T117" fmla="*/ 7 h 403"/>
                <a:gd name="T118" fmla="*/ 35 w 278"/>
                <a:gd name="T119" fmla="*/ 2 h 403"/>
                <a:gd name="T120" fmla="*/ 109 w 278"/>
                <a:gd name="T121" fmla="*/ 73 h 403"/>
                <a:gd name="T122" fmla="*/ 119 w 278"/>
                <a:gd name="T123" fmla="*/ 80 h 403"/>
                <a:gd name="T124" fmla="*/ 36 w 278"/>
                <a:gd name="T12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 h="403">
                  <a:moveTo>
                    <a:pt x="59" y="372"/>
                  </a:moveTo>
                  <a:cubicBezTo>
                    <a:pt x="12" y="402"/>
                    <a:pt x="12" y="402"/>
                    <a:pt x="12" y="402"/>
                  </a:cubicBezTo>
                  <a:cubicBezTo>
                    <a:pt x="12" y="402"/>
                    <a:pt x="13" y="403"/>
                    <a:pt x="13" y="403"/>
                  </a:cubicBezTo>
                  <a:cubicBezTo>
                    <a:pt x="60" y="373"/>
                    <a:pt x="60" y="373"/>
                    <a:pt x="60" y="373"/>
                  </a:cubicBezTo>
                  <a:cubicBezTo>
                    <a:pt x="59" y="372"/>
                    <a:pt x="59" y="372"/>
                    <a:pt x="59" y="372"/>
                  </a:cubicBezTo>
                  <a:moveTo>
                    <a:pt x="89" y="354"/>
                  </a:moveTo>
                  <a:cubicBezTo>
                    <a:pt x="86" y="354"/>
                    <a:pt x="86" y="354"/>
                    <a:pt x="86" y="354"/>
                  </a:cubicBezTo>
                  <a:cubicBezTo>
                    <a:pt x="61" y="371"/>
                    <a:pt x="61" y="371"/>
                    <a:pt x="61" y="371"/>
                  </a:cubicBezTo>
                  <a:cubicBezTo>
                    <a:pt x="62" y="372"/>
                    <a:pt x="62" y="372"/>
                    <a:pt x="62" y="372"/>
                  </a:cubicBezTo>
                  <a:cubicBezTo>
                    <a:pt x="89" y="354"/>
                    <a:pt x="89" y="354"/>
                    <a:pt x="89" y="354"/>
                  </a:cubicBezTo>
                  <a:moveTo>
                    <a:pt x="4" y="331"/>
                  </a:moveTo>
                  <a:cubicBezTo>
                    <a:pt x="0" y="396"/>
                    <a:pt x="0" y="396"/>
                    <a:pt x="0" y="396"/>
                  </a:cubicBezTo>
                  <a:cubicBezTo>
                    <a:pt x="1" y="396"/>
                    <a:pt x="1" y="396"/>
                    <a:pt x="1" y="396"/>
                  </a:cubicBezTo>
                  <a:cubicBezTo>
                    <a:pt x="2" y="396"/>
                    <a:pt x="2" y="396"/>
                    <a:pt x="2" y="396"/>
                  </a:cubicBezTo>
                  <a:cubicBezTo>
                    <a:pt x="6" y="333"/>
                    <a:pt x="6" y="333"/>
                    <a:pt x="6" y="333"/>
                  </a:cubicBezTo>
                  <a:cubicBezTo>
                    <a:pt x="4" y="331"/>
                    <a:pt x="4" y="331"/>
                    <a:pt x="4" y="331"/>
                  </a:cubicBezTo>
                  <a:moveTo>
                    <a:pt x="141" y="319"/>
                  </a:moveTo>
                  <a:cubicBezTo>
                    <a:pt x="89" y="352"/>
                    <a:pt x="89" y="352"/>
                    <a:pt x="89" y="352"/>
                  </a:cubicBezTo>
                  <a:cubicBezTo>
                    <a:pt x="92" y="352"/>
                    <a:pt x="92" y="352"/>
                    <a:pt x="92" y="352"/>
                  </a:cubicBezTo>
                  <a:cubicBezTo>
                    <a:pt x="141" y="321"/>
                    <a:pt x="141" y="321"/>
                    <a:pt x="141" y="321"/>
                  </a:cubicBezTo>
                  <a:cubicBezTo>
                    <a:pt x="141" y="319"/>
                    <a:pt x="141" y="319"/>
                    <a:pt x="141" y="319"/>
                  </a:cubicBezTo>
                  <a:moveTo>
                    <a:pt x="8" y="296"/>
                  </a:moveTo>
                  <a:cubicBezTo>
                    <a:pt x="6" y="300"/>
                    <a:pt x="6" y="300"/>
                    <a:pt x="6" y="300"/>
                  </a:cubicBezTo>
                  <a:cubicBezTo>
                    <a:pt x="4" y="329"/>
                    <a:pt x="4" y="329"/>
                    <a:pt x="4" y="329"/>
                  </a:cubicBezTo>
                  <a:cubicBezTo>
                    <a:pt x="6" y="331"/>
                    <a:pt x="6" y="331"/>
                    <a:pt x="6" y="331"/>
                  </a:cubicBezTo>
                  <a:cubicBezTo>
                    <a:pt x="8" y="296"/>
                    <a:pt x="8" y="296"/>
                    <a:pt x="8" y="296"/>
                  </a:cubicBezTo>
                  <a:moveTo>
                    <a:pt x="8" y="292"/>
                  </a:moveTo>
                  <a:cubicBezTo>
                    <a:pt x="6" y="292"/>
                    <a:pt x="6" y="292"/>
                    <a:pt x="6" y="292"/>
                  </a:cubicBezTo>
                  <a:cubicBezTo>
                    <a:pt x="6" y="295"/>
                    <a:pt x="6" y="295"/>
                    <a:pt x="6" y="295"/>
                  </a:cubicBezTo>
                  <a:cubicBezTo>
                    <a:pt x="8" y="292"/>
                    <a:pt x="8" y="292"/>
                    <a:pt x="8" y="292"/>
                  </a:cubicBezTo>
                  <a:moveTo>
                    <a:pt x="9" y="274"/>
                  </a:moveTo>
                  <a:cubicBezTo>
                    <a:pt x="7" y="275"/>
                    <a:pt x="7" y="275"/>
                    <a:pt x="7" y="275"/>
                  </a:cubicBezTo>
                  <a:cubicBezTo>
                    <a:pt x="6" y="290"/>
                    <a:pt x="6" y="290"/>
                    <a:pt x="6" y="290"/>
                  </a:cubicBezTo>
                  <a:cubicBezTo>
                    <a:pt x="8" y="290"/>
                    <a:pt x="8" y="290"/>
                    <a:pt x="8" y="290"/>
                  </a:cubicBezTo>
                  <a:cubicBezTo>
                    <a:pt x="9" y="274"/>
                    <a:pt x="9" y="274"/>
                    <a:pt x="9" y="274"/>
                  </a:cubicBezTo>
                  <a:moveTo>
                    <a:pt x="222" y="267"/>
                  </a:moveTo>
                  <a:cubicBezTo>
                    <a:pt x="143" y="318"/>
                    <a:pt x="143" y="318"/>
                    <a:pt x="143" y="318"/>
                  </a:cubicBezTo>
                  <a:cubicBezTo>
                    <a:pt x="143" y="320"/>
                    <a:pt x="143" y="320"/>
                    <a:pt x="143" y="320"/>
                  </a:cubicBezTo>
                  <a:cubicBezTo>
                    <a:pt x="223" y="269"/>
                    <a:pt x="223" y="269"/>
                    <a:pt x="223" y="269"/>
                  </a:cubicBezTo>
                  <a:cubicBezTo>
                    <a:pt x="222" y="267"/>
                    <a:pt x="222" y="267"/>
                    <a:pt x="222" y="267"/>
                  </a:cubicBezTo>
                  <a:moveTo>
                    <a:pt x="226" y="264"/>
                  </a:moveTo>
                  <a:cubicBezTo>
                    <a:pt x="224" y="266"/>
                    <a:pt x="224" y="266"/>
                    <a:pt x="224" y="266"/>
                  </a:cubicBezTo>
                  <a:cubicBezTo>
                    <a:pt x="224" y="268"/>
                    <a:pt x="224" y="268"/>
                    <a:pt x="224" y="268"/>
                  </a:cubicBezTo>
                  <a:cubicBezTo>
                    <a:pt x="225" y="267"/>
                    <a:pt x="225" y="267"/>
                    <a:pt x="225" y="267"/>
                  </a:cubicBezTo>
                  <a:cubicBezTo>
                    <a:pt x="226" y="264"/>
                    <a:pt x="226" y="264"/>
                    <a:pt x="226" y="264"/>
                  </a:cubicBezTo>
                  <a:moveTo>
                    <a:pt x="245" y="252"/>
                  </a:moveTo>
                  <a:cubicBezTo>
                    <a:pt x="243" y="253"/>
                    <a:pt x="243" y="253"/>
                    <a:pt x="243" y="253"/>
                  </a:cubicBezTo>
                  <a:cubicBezTo>
                    <a:pt x="242" y="254"/>
                    <a:pt x="242" y="254"/>
                    <a:pt x="242" y="254"/>
                  </a:cubicBezTo>
                  <a:cubicBezTo>
                    <a:pt x="229" y="263"/>
                    <a:pt x="229" y="263"/>
                    <a:pt x="229" y="263"/>
                  </a:cubicBezTo>
                  <a:cubicBezTo>
                    <a:pt x="228" y="265"/>
                    <a:pt x="228" y="265"/>
                    <a:pt x="228" y="265"/>
                  </a:cubicBezTo>
                  <a:cubicBezTo>
                    <a:pt x="243" y="255"/>
                    <a:pt x="243" y="255"/>
                    <a:pt x="243" y="255"/>
                  </a:cubicBezTo>
                  <a:cubicBezTo>
                    <a:pt x="245" y="254"/>
                    <a:pt x="245" y="254"/>
                    <a:pt x="245" y="254"/>
                  </a:cubicBezTo>
                  <a:cubicBezTo>
                    <a:pt x="246" y="254"/>
                    <a:pt x="246" y="254"/>
                    <a:pt x="246" y="254"/>
                  </a:cubicBezTo>
                  <a:cubicBezTo>
                    <a:pt x="245" y="252"/>
                    <a:pt x="245" y="252"/>
                    <a:pt x="245" y="252"/>
                  </a:cubicBezTo>
                  <a:moveTo>
                    <a:pt x="267" y="238"/>
                  </a:moveTo>
                  <a:cubicBezTo>
                    <a:pt x="247" y="251"/>
                    <a:pt x="247" y="251"/>
                    <a:pt x="247" y="251"/>
                  </a:cubicBezTo>
                  <a:cubicBezTo>
                    <a:pt x="248" y="253"/>
                    <a:pt x="248" y="253"/>
                    <a:pt x="248" y="253"/>
                  </a:cubicBezTo>
                  <a:cubicBezTo>
                    <a:pt x="267" y="240"/>
                    <a:pt x="267" y="240"/>
                    <a:pt x="267" y="240"/>
                  </a:cubicBezTo>
                  <a:cubicBezTo>
                    <a:pt x="267" y="238"/>
                    <a:pt x="267" y="238"/>
                    <a:pt x="267" y="238"/>
                  </a:cubicBezTo>
                  <a:moveTo>
                    <a:pt x="11" y="230"/>
                  </a:moveTo>
                  <a:cubicBezTo>
                    <a:pt x="9" y="233"/>
                    <a:pt x="9" y="233"/>
                    <a:pt x="9" y="233"/>
                  </a:cubicBezTo>
                  <a:cubicBezTo>
                    <a:pt x="8" y="258"/>
                    <a:pt x="8" y="258"/>
                    <a:pt x="8" y="258"/>
                  </a:cubicBezTo>
                  <a:cubicBezTo>
                    <a:pt x="8" y="263"/>
                    <a:pt x="8" y="263"/>
                    <a:pt x="8" y="263"/>
                  </a:cubicBezTo>
                  <a:cubicBezTo>
                    <a:pt x="7" y="273"/>
                    <a:pt x="7" y="273"/>
                    <a:pt x="7" y="273"/>
                  </a:cubicBezTo>
                  <a:cubicBezTo>
                    <a:pt x="9" y="272"/>
                    <a:pt x="9" y="272"/>
                    <a:pt x="9" y="272"/>
                  </a:cubicBezTo>
                  <a:cubicBezTo>
                    <a:pt x="10" y="259"/>
                    <a:pt x="10" y="259"/>
                    <a:pt x="10" y="259"/>
                  </a:cubicBezTo>
                  <a:cubicBezTo>
                    <a:pt x="10" y="254"/>
                    <a:pt x="10" y="254"/>
                    <a:pt x="10" y="254"/>
                  </a:cubicBezTo>
                  <a:cubicBezTo>
                    <a:pt x="11" y="230"/>
                    <a:pt x="11" y="230"/>
                    <a:pt x="11" y="230"/>
                  </a:cubicBezTo>
                  <a:moveTo>
                    <a:pt x="10" y="226"/>
                  </a:moveTo>
                  <a:cubicBezTo>
                    <a:pt x="9" y="230"/>
                    <a:pt x="9" y="230"/>
                    <a:pt x="9" y="230"/>
                  </a:cubicBezTo>
                  <a:cubicBezTo>
                    <a:pt x="11" y="227"/>
                    <a:pt x="11" y="227"/>
                    <a:pt x="11" y="227"/>
                  </a:cubicBezTo>
                  <a:cubicBezTo>
                    <a:pt x="11" y="226"/>
                    <a:pt x="11" y="226"/>
                    <a:pt x="11" y="226"/>
                  </a:cubicBezTo>
                  <a:cubicBezTo>
                    <a:pt x="10" y="226"/>
                    <a:pt x="10" y="226"/>
                    <a:pt x="10" y="226"/>
                  </a:cubicBezTo>
                  <a:moveTo>
                    <a:pt x="268" y="223"/>
                  </a:moveTo>
                  <a:cubicBezTo>
                    <a:pt x="268" y="226"/>
                    <a:pt x="268" y="226"/>
                    <a:pt x="268" y="226"/>
                  </a:cubicBezTo>
                  <a:cubicBezTo>
                    <a:pt x="275" y="233"/>
                    <a:pt x="275" y="233"/>
                    <a:pt x="275" y="233"/>
                  </a:cubicBezTo>
                  <a:cubicBezTo>
                    <a:pt x="268" y="237"/>
                    <a:pt x="268" y="237"/>
                    <a:pt x="268" y="237"/>
                  </a:cubicBezTo>
                  <a:cubicBezTo>
                    <a:pt x="269" y="239"/>
                    <a:pt x="269" y="239"/>
                    <a:pt x="269" y="239"/>
                  </a:cubicBezTo>
                  <a:cubicBezTo>
                    <a:pt x="276" y="234"/>
                    <a:pt x="276" y="234"/>
                    <a:pt x="276" y="234"/>
                  </a:cubicBezTo>
                  <a:cubicBezTo>
                    <a:pt x="278" y="233"/>
                    <a:pt x="278" y="233"/>
                    <a:pt x="278" y="233"/>
                  </a:cubicBezTo>
                  <a:cubicBezTo>
                    <a:pt x="276" y="232"/>
                    <a:pt x="276" y="232"/>
                    <a:pt x="276" y="232"/>
                  </a:cubicBezTo>
                  <a:cubicBezTo>
                    <a:pt x="268" y="223"/>
                    <a:pt x="268" y="223"/>
                    <a:pt x="268" y="223"/>
                  </a:cubicBezTo>
                  <a:moveTo>
                    <a:pt x="10" y="214"/>
                  </a:moveTo>
                  <a:cubicBezTo>
                    <a:pt x="10" y="224"/>
                    <a:pt x="10" y="224"/>
                    <a:pt x="10" y="224"/>
                  </a:cubicBezTo>
                  <a:cubicBezTo>
                    <a:pt x="12" y="224"/>
                    <a:pt x="12" y="224"/>
                    <a:pt x="12" y="224"/>
                  </a:cubicBezTo>
                  <a:cubicBezTo>
                    <a:pt x="12" y="214"/>
                    <a:pt x="12" y="214"/>
                    <a:pt x="12" y="214"/>
                  </a:cubicBezTo>
                  <a:cubicBezTo>
                    <a:pt x="10" y="214"/>
                    <a:pt x="10" y="214"/>
                    <a:pt x="10" y="214"/>
                  </a:cubicBezTo>
                  <a:moveTo>
                    <a:pt x="249" y="205"/>
                  </a:moveTo>
                  <a:cubicBezTo>
                    <a:pt x="248" y="207"/>
                    <a:pt x="248" y="207"/>
                    <a:pt x="248" y="207"/>
                  </a:cubicBezTo>
                  <a:cubicBezTo>
                    <a:pt x="266" y="224"/>
                    <a:pt x="266" y="224"/>
                    <a:pt x="266" y="224"/>
                  </a:cubicBezTo>
                  <a:cubicBezTo>
                    <a:pt x="266" y="222"/>
                    <a:pt x="266" y="222"/>
                    <a:pt x="266" y="222"/>
                  </a:cubicBezTo>
                  <a:cubicBezTo>
                    <a:pt x="249" y="205"/>
                    <a:pt x="249" y="205"/>
                    <a:pt x="249" y="205"/>
                  </a:cubicBezTo>
                  <a:moveTo>
                    <a:pt x="14" y="188"/>
                  </a:moveTo>
                  <a:cubicBezTo>
                    <a:pt x="12" y="189"/>
                    <a:pt x="12" y="189"/>
                    <a:pt x="12" y="189"/>
                  </a:cubicBezTo>
                  <a:cubicBezTo>
                    <a:pt x="10" y="212"/>
                    <a:pt x="10" y="212"/>
                    <a:pt x="10" y="212"/>
                  </a:cubicBezTo>
                  <a:cubicBezTo>
                    <a:pt x="12" y="212"/>
                    <a:pt x="12" y="212"/>
                    <a:pt x="12" y="212"/>
                  </a:cubicBezTo>
                  <a:cubicBezTo>
                    <a:pt x="14" y="188"/>
                    <a:pt x="14" y="188"/>
                    <a:pt x="14" y="188"/>
                  </a:cubicBezTo>
                  <a:moveTo>
                    <a:pt x="228" y="185"/>
                  </a:moveTo>
                  <a:cubicBezTo>
                    <a:pt x="227" y="187"/>
                    <a:pt x="227" y="187"/>
                    <a:pt x="227" y="187"/>
                  </a:cubicBezTo>
                  <a:cubicBezTo>
                    <a:pt x="247" y="205"/>
                    <a:pt x="247" y="205"/>
                    <a:pt x="247" y="205"/>
                  </a:cubicBezTo>
                  <a:cubicBezTo>
                    <a:pt x="247" y="204"/>
                    <a:pt x="247" y="204"/>
                    <a:pt x="247" y="204"/>
                  </a:cubicBezTo>
                  <a:cubicBezTo>
                    <a:pt x="228" y="185"/>
                    <a:pt x="228" y="185"/>
                    <a:pt x="228" y="185"/>
                  </a:cubicBezTo>
                  <a:moveTo>
                    <a:pt x="196" y="154"/>
                  </a:moveTo>
                  <a:cubicBezTo>
                    <a:pt x="194" y="155"/>
                    <a:pt x="194" y="155"/>
                    <a:pt x="194" y="155"/>
                  </a:cubicBezTo>
                  <a:cubicBezTo>
                    <a:pt x="195" y="156"/>
                    <a:pt x="195" y="156"/>
                    <a:pt x="195" y="156"/>
                  </a:cubicBezTo>
                  <a:cubicBezTo>
                    <a:pt x="197" y="158"/>
                    <a:pt x="197" y="158"/>
                    <a:pt x="197" y="158"/>
                  </a:cubicBezTo>
                  <a:cubicBezTo>
                    <a:pt x="203" y="163"/>
                    <a:pt x="203" y="163"/>
                    <a:pt x="203" y="163"/>
                  </a:cubicBezTo>
                  <a:cubicBezTo>
                    <a:pt x="204" y="165"/>
                    <a:pt x="204" y="165"/>
                    <a:pt x="204" y="165"/>
                  </a:cubicBezTo>
                  <a:cubicBezTo>
                    <a:pt x="219" y="179"/>
                    <a:pt x="219" y="179"/>
                    <a:pt x="219" y="179"/>
                  </a:cubicBezTo>
                  <a:cubicBezTo>
                    <a:pt x="221" y="181"/>
                    <a:pt x="221" y="181"/>
                    <a:pt x="221" y="181"/>
                  </a:cubicBezTo>
                  <a:cubicBezTo>
                    <a:pt x="226" y="185"/>
                    <a:pt x="226" y="185"/>
                    <a:pt x="226" y="185"/>
                  </a:cubicBezTo>
                  <a:cubicBezTo>
                    <a:pt x="226" y="184"/>
                    <a:pt x="226" y="184"/>
                    <a:pt x="226" y="184"/>
                  </a:cubicBezTo>
                  <a:cubicBezTo>
                    <a:pt x="224" y="181"/>
                    <a:pt x="224" y="181"/>
                    <a:pt x="224" y="181"/>
                  </a:cubicBezTo>
                  <a:cubicBezTo>
                    <a:pt x="222" y="179"/>
                    <a:pt x="222" y="179"/>
                    <a:pt x="222" y="179"/>
                  </a:cubicBezTo>
                  <a:cubicBezTo>
                    <a:pt x="206" y="163"/>
                    <a:pt x="206" y="163"/>
                    <a:pt x="206" y="163"/>
                  </a:cubicBezTo>
                  <a:cubicBezTo>
                    <a:pt x="204" y="162"/>
                    <a:pt x="204" y="162"/>
                    <a:pt x="204" y="162"/>
                  </a:cubicBezTo>
                  <a:cubicBezTo>
                    <a:pt x="200" y="158"/>
                    <a:pt x="200" y="158"/>
                    <a:pt x="200" y="158"/>
                  </a:cubicBezTo>
                  <a:cubicBezTo>
                    <a:pt x="198" y="156"/>
                    <a:pt x="198" y="156"/>
                    <a:pt x="198" y="156"/>
                  </a:cubicBezTo>
                  <a:cubicBezTo>
                    <a:pt x="196" y="154"/>
                    <a:pt x="196" y="154"/>
                    <a:pt x="196" y="154"/>
                  </a:cubicBezTo>
                  <a:moveTo>
                    <a:pt x="174" y="133"/>
                  </a:moveTo>
                  <a:cubicBezTo>
                    <a:pt x="175" y="137"/>
                    <a:pt x="175" y="137"/>
                    <a:pt x="175" y="137"/>
                  </a:cubicBezTo>
                  <a:cubicBezTo>
                    <a:pt x="184" y="145"/>
                    <a:pt x="184" y="145"/>
                    <a:pt x="184" y="145"/>
                  </a:cubicBezTo>
                  <a:cubicBezTo>
                    <a:pt x="186" y="147"/>
                    <a:pt x="186" y="147"/>
                    <a:pt x="186" y="147"/>
                  </a:cubicBezTo>
                  <a:cubicBezTo>
                    <a:pt x="193" y="154"/>
                    <a:pt x="193" y="154"/>
                    <a:pt x="193" y="154"/>
                  </a:cubicBezTo>
                  <a:cubicBezTo>
                    <a:pt x="194" y="153"/>
                    <a:pt x="194" y="153"/>
                    <a:pt x="194" y="153"/>
                  </a:cubicBezTo>
                  <a:cubicBezTo>
                    <a:pt x="186" y="144"/>
                    <a:pt x="186" y="144"/>
                    <a:pt x="186" y="144"/>
                  </a:cubicBezTo>
                  <a:cubicBezTo>
                    <a:pt x="184" y="143"/>
                    <a:pt x="184" y="143"/>
                    <a:pt x="184" y="143"/>
                  </a:cubicBezTo>
                  <a:cubicBezTo>
                    <a:pt x="174" y="133"/>
                    <a:pt x="174" y="133"/>
                    <a:pt x="174" y="133"/>
                  </a:cubicBezTo>
                  <a:moveTo>
                    <a:pt x="154" y="114"/>
                  </a:moveTo>
                  <a:cubicBezTo>
                    <a:pt x="154" y="116"/>
                    <a:pt x="154" y="116"/>
                    <a:pt x="154" y="116"/>
                  </a:cubicBezTo>
                  <a:cubicBezTo>
                    <a:pt x="158" y="120"/>
                    <a:pt x="158" y="120"/>
                    <a:pt x="158" y="120"/>
                  </a:cubicBezTo>
                  <a:cubicBezTo>
                    <a:pt x="160" y="122"/>
                    <a:pt x="160" y="122"/>
                    <a:pt x="160" y="122"/>
                  </a:cubicBezTo>
                  <a:cubicBezTo>
                    <a:pt x="172" y="134"/>
                    <a:pt x="172" y="134"/>
                    <a:pt x="172" y="134"/>
                  </a:cubicBezTo>
                  <a:cubicBezTo>
                    <a:pt x="171" y="130"/>
                    <a:pt x="171" y="130"/>
                    <a:pt x="171" y="130"/>
                  </a:cubicBezTo>
                  <a:cubicBezTo>
                    <a:pt x="162" y="122"/>
                    <a:pt x="162" y="122"/>
                    <a:pt x="162" y="122"/>
                  </a:cubicBezTo>
                  <a:cubicBezTo>
                    <a:pt x="161" y="120"/>
                    <a:pt x="161" y="120"/>
                    <a:pt x="161" y="120"/>
                  </a:cubicBezTo>
                  <a:cubicBezTo>
                    <a:pt x="154" y="114"/>
                    <a:pt x="154" y="114"/>
                    <a:pt x="154" y="114"/>
                  </a:cubicBezTo>
                  <a:moveTo>
                    <a:pt x="120" y="81"/>
                  </a:moveTo>
                  <a:cubicBezTo>
                    <a:pt x="119" y="83"/>
                    <a:pt x="119" y="83"/>
                    <a:pt x="119" y="83"/>
                  </a:cubicBezTo>
                  <a:cubicBezTo>
                    <a:pt x="145" y="108"/>
                    <a:pt x="145" y="108"/>
                    <a:pt x="145" y="108"/>
                  </a:cubicBezTo>
                  <a:cubicBezTo>
                    <a:pt x="146" y="109"/>
                    <a:pt x="146" y="109"/>
                    <a:pt x="146" y="109"/>
                  </a:cubicBezTo>
                  <a:cubicBezTo>
                    <a:pt x="151" y="113"/>
                    <a:pt x="151" y="113"/>
                    <a:pt x="151" y="113"/>
                  </a:cubicBezTo>
                  <a:cubicBezTo>
                    <a:pt x="152" y="115"/>
                    <a:pt x="152" y="115"/>
                    <a:pt x="152" y="115"/>
                  </a:cubicBezTo>
                  <a:cubicBezTo>
                    <a:pt x="152" y="115"/>
                    <a:pt x="152" y="115"/>
                    <a:pt x="152" y="115"/>
                  </a:cubicBezTo>
                  <a:cubicBezTo>
                    <a:pt x="153" y="112"/>
                    <a:pt x="153" y="112"/>
                    <a:pt x="153" y="112"/>
                  </a:cubicBezTo>
                  <a:cubicBezTo>
                    <a:pt x="152" y="112"/>
                    <a:pt x="152" y="112"/>
                    <a:pt x="152" y="112"/>
                  </a:cubicBezTo>
                  <a:cubicBezTo>
                    <a:pt x="148" y="108"/>
                    <a:pt x="148" y="108"/>
                    <a:pt x="148" y="108"/>
                  </a:cubicBezTo>
                  <a:cubicBezTo>
                    <a:pt x="146" y="106"/>
                    <a:pt x="146" y="106"/>
                    <a:pt x="146" y="106"/>
                  </a:cubicBezTo>
                  <a:cubicBezTo>
                    <a:pt x="120" y="81"/>
                    <a:pt x="120" y="81"/>
                    <a:pt x="120" y="81"/>
                  </a:cubicBezTo>
                  <a:moveTo>
                    <a:pt x="22" y="6"/>
                  </a:moveTo>
                  <a:cubicBezTo>
                    <a:pt x="19" y="56"/>
                    <a:pt x="19" y="56"/>
                    <a:pt x="19" y="56"/>
                  </a:cubicBezTo>
                  <a:cubicBezTo>
                    <a:pt x="19" y="57"/>
                    <a:pt x="19" y="57"/>
                    <a:pt x="19" y="57"/>
                  </a:cubicBezTo>
                  <a:cubicBezTo>
                    <a:pt x="18" y="80"/>
                    <a:pt x="18" y="80"/>
                    <a:pt x="18" y="80"/>
                  </a:cubicBezTo>
                  <a:cubicBezTo>
                    <a:pt x="18" y="82"/>
                    <a:pt x="18" y="82"/>
                    <a:pt x="18" y="82"/>
                  </a:cubicBezTo>
                  <a:cubicBezTo>
                    <a:pt x="15" y="129"/>
                    <a:pt x="15" y="129"/>
                    <a:pt x="15" y="129"/>
                  </a:cubicBezTo>
                  <a:cubicBezTo>
                    <a:pt x="15" y="130"/>
                    <a:pt x="15" y="130"/>
                    <a:pt x="15" y="130"/>
                  </a:cubicBezTo>
                  <a:cubicBezTo>
                    <a:pt x="14" y="139"/>
                    <a:pt x="14" y="139"/>
                    <a:pt x="14" y="139"/>
                  </a:cubicBezTo>
                  <a:cubicBezTo>
                    <a:pt x="14" y="141"/>
                    <a:pt x="14" y="141"/>
                    <a:pt x="14" y="141"/>
                  </a:cubicBezTo>
                  <a:cubicBezTo>
                    <a:pt x="14" y="151"/>
                    <a:pt x="14" y="151"/>
                    <a:pt x="14" y="151"/>
                  </a:cubicBezTo>
                  <a:cubicBezTo>
                    <a:pt x="14" y="153"/>
                    <a:pt x="14" y="153"/>
                    <a:pt x="14" y="153"/>
                  </a:cubicBezTo>
                  <a:cubicBezTo>
                    <a:pt x="13" y="174"/>
                    <a:pt x="13" y="174"/>
                    <a:pt x="13" y="174"/>
                  </a:cubicBezTo>
                  <a:cubicBezTo>
                    <a:pt x="12" y="176"/>
                    <a:pt x="12" y="176"/>
                    <a:pt x="12" y="176"/>
                  </a:cubicBezTo>
                  <a:cubicBezTo>
                    <a:pt x="12" y="187"/>
                    <a:pt x="12" y="187"/>
                    <a:pt x="12" y="187"/>
                  </a:cubicBezTo>
                  <a:cubicBezTo>
                    <a:pt x="14" y="186"/>
                    <a:pt x="14" y="186"/>
                    <a:pt x="14" y="186"/>
                  </a:cubicBezTo>
                  <a:cubicBezTo>
                    <a:pt x="14" y="176"/>
                    <a:pt x="14" y="176"/>
                    <a:pt x="14" y="176"/>
                  </a:cubicBezTo>
                  <a:cubicBezTo>
                    <a:pt x="14" y="174"/>
                    <a:pt x="14" y="174"/>
                    <a:pt x="14" y="174"/>
                  </a:cubicBezTo>
                  <a:cubicBezTo>
                    <a:pt x="15" y="154"/>
                    <a:pt x="15" y="154"/>
                    <a:pt x="15" y="154"/>
                  </a:cubicBezTo>
                  <a:cubicBezTo>
                    <a:pt x="16" y="152"/>
                    <a:pt x="16" y="152"/>
                    <a:pt x="16" y="152"/>
                  </a:cubicBezTo>
                  <a:cubicBezTo>
                    <a:pt x="16" y="141"/>
                    <a:pt x="16" y="141"/>
                    <a:pt x="16" y="141"/>
                  </a:cubicBezTo>
                  <a:cubicBezTo>
                    <a:pt x="16" y="139"/>
                    <a:pt x="16" y="139"/>
                    <a:pt x="16" y="139"/>
                  </a:cubicBezTo>
                  <a:cubicBezTo>
                    <a:pt x="17" y="130"/>
                    <a:pt x="17" y="130"/>
                    <a:pt x="17" y="130"/>
                  </a:cubicBezTo>
                  <a:cubicBezTo>
                    <a:pt x="17" y="128"/>
                    <a:pt x="17" y="128"/>
                    <a:pt x="17" y="128"/>
                  </a:cubicBezTo>
                  <a:cubicBezTo>
                    <a:pt x="19" y="82"/>
                    <a:pt x="19" y="82"/>
                    <a:pt x="19" y="82"/>
                  </a:cubicBezTo>
                  <a:cubicBezTo>
                    <a:pt x="20" y="80"/>
                    <a:pt x="20" y="80"/>
                    <a:pt x="20" y="80"/>
                  </a:cubicBezTo>
                  <a:cubicBezTo>
                    <a:pt x="21" y="57"/>
                    <a:pt x="21" y="57"/>
                    <a:pt x="21" y="57"/>
                  </a:cubicBezTo>
                  <a:cubicBezTo>
                    <a:pt x="21" y="55"/>
                    <a:pt x="21" y="55"/>
                    <a:pt x="21" y="55"/>
                  </a:cubicBezTo>
                  <a:cubicBezTo>
                    <a:pt x="24" y="7"/>
                    <a:pt x="24" y="7"/>
                    <a:pt x="24" y="7"/>
                  </a:cubicBezTo>
                  <a:cubicBezTo>
                    <a:pt x="23" y="6"/>
                    <a:pt x="22" y="6"/>
                    <a:pt x="22" y="6"/>
                  </a:cubicBezTo>
                  <a:moveTo>
                    <a:pt x="36" y="0"/>
                  </a:moveTo>
                  <a:cubicBezTo>
                    <a:pt x="36" y="1"/>
                    <a:pt x="35" y="1"/>
                    <a:pt x="35" y="2"/>
                  </a:cubicBezTo>
                  <a:cubicBezTo>
                    <a:pt x="106" y="70"/>
                    <a:pt x="106" y="70"/>
                    <a:pt x="106" y="70"/>
                  </a:cubicBezTo>
                  <a:cubicBezTo>
                    <a:pt x="108" y="72"/>
                    <a:pt x="108" y="72"/>
                    <a:pt x="108" y="72"/>
                  </a:cubicBezTo>
                  <a:cubicBezTo>
                    <a:pt x="109" y="73"/>
                    <a:pt x="109" y="73"/>
                    <a:pt x="109" y="73"/>
                  </a:cubicBezTo>
                  <a:cubicBezTo>
                    <a:pt x="111" y="75"/>
                    <a:pt x="111" y="75"/>
                    <a:pt x="111" y="75"/>
                  </a:cubicBezTo>
                  <a:cubicBezTo>
                    <a:pt x="118" y="81"/>
                    <a:pt x="118" y="81"/>
                    <a:pt x="118" y="81"/>
                  </a:cubicBezTo>
                  <a:cubicBezTo>
                    <a:pt x="119" y="80"/>
                    <a:pt x="119" y="80"/>
                    <a:pt x="119" y="80"/>
                  </a:cubicBezTo>
                  <a:cubicBezTo>
                    <a:pt x="109" y="70"/>
                    <a:pt x="109" y="70"/>
                    <a:pt x="109" y="70"/>
                  </a:cubicBezTo>
                  <a:cubicBezTo>
                    <a:pt x="107" y="69"/>
                    <a:pt x="107" y="69"/>
                    <a:pt x="107" y="69"/>
                  </a:cubicBezTo>
                  <a:cubicBezTo>
                    <a:pt x="36" y="0"/>
                    <a:pt x="36" y="0"/>
                    <a:pt x="3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2" name="Freeform 42"/>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close/>
                  <a:moveTo>
                    <a:pt x="204" y="411"/>
                  </a:moveTo>
                  <a:lnTo>
                    <a:pt x="178" y="413"/>
                  </a:lnTo>
                  <a:lnTo>
                    <a:pt x="178" y="418"/>
                  </a:lnTo>
                  <a:lnTo>
                    <a:pt x="204" y="416"/>
                  </a:lnTo>
                  <a:lnTo>
                    <a:pt x="204" y="411"/>
                  </a:lnTo>
                  <a:close/>
                  <a:moveTo>
                    <a:pt x="322" y="401"/>
                  </a:moveTo>
                  <a:lnTo>
                    <a:pt x="209" y="411"/>
                  </a:lnTo>
                  <a:lnTo>
                    <a:pt x="209" y="416"/>
                  </a:lnTo>
                  <a:lnTo>
                    <a:pt x="318" y="406"/>
                  </a:lnTo>
                  <a:lnTo>
                    <a:pt x="322" y="401"/>
                  </a:lnTo>
                  <a:close/>
                  <a:moveTo>
                    <a:pt x="400" y="394"/>
                  </a:moveTo>
                  <a:lnTo>
                    <a:pt x="329" y="401"/>
                  </a:lnTo>
                  <a:lnTo>
                    <a:pt x="325" y="406"/>
                  </a:lnTo>
                  <a:lnTo>
                    <a:pt x="400" y="399"/>
                  </a:lnTo>
                  <a:lnTo>
                    <a:pt x="400" y="394"/>
                  </a:lnTo>
                  <a:close/>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close/>
                  <a:moveTo>
                    <a:pt x="173" y="321"/>
                  </a:moveTo>
                  <a:lnTo>
                    <a:pt x="123" y="354"/>
                  </a:lnTo>
                  <a:lnTo>
                    <a:pt x="119" y="361"/>
                  </a:lnTo>
                  <a:lnTo>
                    <a:pt x="173" y="328"/>
                  </a:lnTo>
                  <a:lnTo>
                    <a:pt x="173" y="321"/>
                  </a:lnTo>
                  <a:close/>
                  <a:moveTo>
                    <a:pt x="194" y="306"/>
                  </a:moveTo>
                  <a:lnTo>
                    <a:pt x="178" y="318"/>
                  </a:lnTo>
                  <a:lnTo>
                    <a:pt x="178" y="323"/>
                  </a:lnTo>
                  <a:lnTo>
                    <a:pt x="197" y="311"/>
                  </a:lnTo>
                  <a:lnTo>
                    <a:pt x="194" y="306"/>
                  </a:lnTo>
                  <a:close/>
                  <a:moveTo>
                    <a:pt x="199" y="306"/>
                  </a:moveTo>
                  <a:lnTo>
                    <a:pt x="199" y="309"/>
                  </a:lnTo>
                  <a:lnTo>
                    <a:pt x="202" y="309"/>
                  </a:lnTo>
                  <a:lnTo>
                    <a:pt x="199" y="306"/>
                  </a:lnTo>
                  <a:close/>
                  <a:moveTo>
                    <a:pt x="547" y="290"/>
                  </a:moveTo>
                  <a:lnTo>
                    <a:pt x="509" y="385"/>
                  </a:lnTo>
                  <a:lnTo>
                    <a:pt x="405" y="394"/>
                  </a:lnTo>
                  <a:lnTo>
                    <a:pt x="405" y="397"/>
                  </a:lnTo>
                  <a:lnTo>
                    <a:pt x="509" y="390"/>
                  </a:lnTo>
                  <a:lnTo>
                    <a:pt x="512" y="390"/>
                  </a:lnTo>
                  <a:lnTo>
                    <a:pt x="512" y="387"/>
                  </a:lnTo>
                  <a:lnTo>
                    <a:pt x="552" y="290"/>
                  </a:lnTo>
                  <a:lnTo>
                    <a:pt x="547" y="290"/>
                  </a:lnTo>
                  <a:close/>
                  <a:moveTo>
                    <a:pt x="550" y="283"/>
                  </a:moveTo>
                  <a:lnTo>
                    <a:pt x="550" y="285"/>
                  </a:lnTo>
                  <a:lnTo>
                    <a:pt x="554" y="285"/>
                  </a:lnTo>
                  <a:lnTo>
                    <a:pt x="554" y="285"/>
                  </a:lnTo>
                  <a:lnTo>
                    <a:pt x="550" y="283"/>
                  </a:lnTo>
                  <a:close/>
                  <a:moveTo>
                    <a:pt x="242" y="278"/>
                  </a:moveTo>
                  <a:lnTo>
                    <a:pt x="202" y="302"/>
                  </a:lnTo>
                  <a:lnTo>
                    <a:pt x="204" y="306"/>
                  </a:lnTo>
                  <a:lnTo>
                    <a:pt x="249" y="278"/>
                  </a:lnTo>
                  <a:lnTo>
                    <a:pt x="242" y="278"/>
                  </a:lnTo>
                  <a:close/>
                  <a:moveTo>
                    <a:pt x="554" y="278"/>
                  </a:moveTo>
                  <a:lnTo>
                    <a:pt x="552" y="280"/>
                  </a:lnTo>
                  <a:lnTo>
                    <a:pt x="554" y="280"/>
                  </a:lnTo>
                  <a:lnTo>
                    <a:pt x="554" y="278"/>
                  </a:lnTo>
                  <a:close/>
                  <a:moveTo>
                    <a:pt x="273" y="259"/>
                  </a:moveTo>
                  <a:lnTo>
                    <a:pt x="249" y="273"/>
                  </a:lnTo>
                  <a:lnTo>
                    <a:pt x="256" y="273"/>
                  </a:lnTo>
                  <a:lnTo>
                    <a:pt x="277" y="259"/>
                  </a:lnTo>
                  <a:lnTo>
                    <a:pt x="273" y="259"/>
                  </a:lnTo>
                  <a:close/>
                  <a:moveTo>
                    <a:pt x="566" y="257"/>
                  </a:moveTo>
                  <a:lnTo>
                    <a:pt x="561" y="259"/>
                  </a:lnTo>
                  <a:lnTo>
                    <a:pt x="559" y="266"/>
                  </a:lnTo>
                  <a:lnTo>
                    <a:pt x="557" y="268"/>
                  </a:lnTo>
                  <a:lnTo>
                    <a:pt x="557" y="271"/>
                  </a:lnTo>
                  <a:lnTo>
                    <a:pt x="559" y="278"/>
                  </a:lnTo>
                  <a:lnTo>
                    <a:pt x="559" y="273"/>
                  </a:lnTo>
                  <a:lnTo>
                    <a:pt x="561" y="268"/>
                  </a:lnTo>
                  <a:lnTo>
                    <a:pt x="566" y="257"/>
                  </a:lnTo>
                  <a:close/>
                  <a:moveTo>
                    <a:pt x="566" y="245"/>
                  </a:moveTo>
                  <a:lnTo>
                    <a:pt x="564" y="254"/>
                  </a:lnTo>
                  <a:lnTo>
                    <a:pt x="568" y="252"/>
                  </a:lnTo>
                  <a:lnTo>
                    <a:pt x="571" y="245"/>
                  </a:lnTo>
                  <a:lnTo>
                    <a:pt x="566" y="245"/>
                  </a:lnTo>
                  <a:close/>
                  <a:moveTo>
                    <a:pt x="296" y="242"/>
                  </a:moveTo>
                  <a:lnTo>
                    <a:pt x="277" y="254"/>
                  </a:lnTo>
                  <a:lnTo>
                    <a:pt x="284" y="254"/>
                  </a:lnTo>
                  <a:lnTo>
                    <a:pt x="299" y="245"/>
                  </a:lnTo>
                  <a:lnTo>
                    <a:pt x="296" y="242"/>
                  </a:lnTo>
                  <a:close/>
                  <a:moveTo>
                    <a:pt x="571" y="235"/>
                  </a:moveTo>
                  <a:lnTo>
                    <a:pt x="568" y="240"/>
                  </a:lnTo>
                  <a:lnTo>
                    <a:pt x="573" y="240"/>
                  </a:lnTo>
                  <a:lnTo>
                    <a:pt x="573" y="240"/>
                  </a:lnTo>
                  <a:lnTo>
                    <a:pt x="571" y="235"/>
                  </a:lnTo>
                  <a:close/>
                  <a:moveTo>
                    <a:pt x="415" y="166"/>
                  </a:moveTo>
                  <a:lnTo>
                    <a:pt x="410" y="169"/>
                  </a:lnTo>
                  <a:lnTo>
                    <a:pt x="403" y="173"/>
                  </a:lnTo>
                  <a:lnTo>
                    <a:pt x="299" y="240"/>
                  </a:lnTo>
                  <a:lnTo>
                    <a:pt x="303" y="242"/>
                  </a:lnTo>
                  <a:lnTo>
                    <a:pt x="410" y="173"/>
                  </a:lnTo>
                  <a:lnTo>
                    <a:pt x="415" y="171"/>
                  </a:lnTo>
                  <a:lnTo>
                    <a:pt x="415" y="166"/>
                  </a:lnTo>
                  <a:close/>
                  <a:moveTo>
                    <a:pt x="493" y="116"/>
                  </a:moveTo>
                  <a:lnTo>
                    <a:pt x="431" y="154"/>
                  </a:lnTo>
                  <a:lnTo>
                    <a:pt x="429" y="157"/>
                  </a:lnTo>
                  <a:lnTo>
                    <a:pt x="419" y="164"/>
                  </a:lnTo>
                  <a:lnTo>
                    <a:pt x="417" y="169"/>
                  </a:lnTo>
                  <a:lnTo>
                    <a:pt x="431" y="159"/>
                  </a:lnTo>
                  <a:lnTo>
                    <a:pt x="436" y="157"/>
                  </a:lnTo>
                  <a:lnTo>
                    <a:pt x="495" y="119"/>
                  </a:lnTo>
                  <a:lnTo>
                    <a:pt x="493" y="116"/>
                  </a:lnTo>
                  <a:close/>
                  <a:moveTo>
                    <a:pt x="663" y="10"/>
                  </a:moveTo>
                  <a:lnTo>
                    <a:pt x="663" y="10"/>
                  </a:lnTo>
                  <a:lnTo>
                    <a:pt x="663" y="10"/>
                  </a:lnTo>
                  <a:close/>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3" name="Freeform 43"/>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moveTo>
                    <a:pt x="204" y="411"/>
                  </a:moveTo>
                  <a:lnTo>
                    <a:pt x="178" y="413"/>
                  </a:lnTo>
                  <a:lnTo>
                    <a:pt x="178" y="418"/>
                  </a:lnTo>
                  <a:lnTo>
                    <a:pt x="204" y="416"/>
                  </a:lnTo>
                  <a:lnTo>
                    <a:pt x="204" y="411"/>
                  </a:lnTo>
                  <a:moveTo>
                    <a:pt x="322" y="401"/>
                  </a:moveTo>
                  <a:lnTo>
                    <a:pt x="209" y="411"/>
                  </a:lnTo>
                  <a:lnTo>
                    <a:pt x="209" y="416"/>
                  </a:lnTo>
                  <a:lnTo>
                    <a:pt x="318" y="406"/>
                  </a:lnTo>
                  <a:lnTo>
                    <a:pt x="322" y="401"/>
                  </a:lnTo>
                  <a:moveTo>
                    <a:pt x="400" y="394"/>
                  </a:moveTo>
                  <a:lnTo>
                    <a:pt x="329" y="401"/>
                  </a:lnTo>
                  <a:lnTo>
                    <a:pt x="325" y="406"/>
                  </a:lnTo>
                  <a:lnTo>
                    <a:pt x="400" y="399"/>
                  </a:lnTo>
                  <a:lnTo>
                    <a:pt x="400" y="394"/>
                  </a:lnTo>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moveTo>
                    <a:pt x="173" y="321"/>
                  </a:moveTo>
                  <a:lnTo>
                    <a:pt x="123" y="354"/>
                  </a:lnTo>
                  <a:lnTo>
                    <a:pt x="119" y="361"/>
                  </a:lnTo>
                  <a:lnTo>
                    <a:pt x="173" y="328"/>
                  </a:lnTo>
                  <a:lnTo>
                    <a:pt x="173" y="321"/>
                  </a:lnTo>
                  <a:moveTo>
                    <a:pt x="194" y="306"/>
                  </a:moveTo>
                  <a:lnTo>
                    <a:pt x="178" y="318"/>
                  </a:lnTo>
                  <a:lnTo>
                    <a:pt x="178" y="323"/>
                  </a:lnTo>
                  <a:lnTo>
                    <a:pt x="197" y="311"/>
                  </a:lnTo>
                  <a:lnTo>
                    <a:pt x="194" y="306"/>
                  </a:lnTo>
                  <a:moveTo>
                    <a:pt x="199" y="306"/>
                  </a:moveTo>
                  <a:lnTo>
                    <a:pt x="199" y="309"/>
                  </a:lnTo>
                  <a:lnTo>
                    <a:pt x="202" y="309"/>
                  </a:lnTo>
                  <a:lnTo>
                    <a:pt x="199" y="306"/>
                  </a:lnTo>
                  <a:moveTo>
                    <a:pt x="547" y="290"/>
                  </a:moveTo>
                  <a:lnTo>
                    <a:pt x="509" y="385"/>
                  </a:lnTo>
                  <a:lnTo>
                    <a:pt x="405" y="394"/>
                  </a:lnTo>
                  <a:lnTo>
                    <a:pt x="405" y="397"/>
                  </a:lnTo>
                  <a:lnTo>
                    <a:pt x="509" y="390"/>
                  </a:lnTo>
                  <a:lnTo>
                    <a:pt x="512" y="390"/>
                  </a:lnTo>
                  <a:lnTo>
                    <a:pt x="512" y="387"/>
                  </a:lnTo>
                  <a:lnTo>
                    <a:pt x="552" y="290"/>
                  </a:lnTo>
                  <a:lnTo>
                    <a:pt x="547" y="290"/>
                  </a:lnTo>
                  <a:moveTo>
                    <a:pt x="550" y="283"/>
                  </a:moveTo>
                  <a:lnTo>
                    <a:pt x="550" y="285"/>
                  </a:lnTo>
                  <a:lnTo>
                    <a:pt x="554" y="285"/>
                  </a:lnTo>
                  <a:lnTo>
                    <a:pt x="554" y="285"/>
                  </a:lnTo>
                  <a:lnTo>
                    <a:pt x="550" y="283"/>
                  </a:lnTo>
                  <a:moveTo>
                    <a:pt x="242" y="278"/>
                  </a:moveTo>
                  <a:lnTo>
                    <a:pt x="202" y="302"/>
                  </a:lnTo>
                  <a:lnTo>
                    <a:pt x="204" y="306"/>
                  </a:lnTo>
                  <a:lnTo>
                    <a:pt x="249" y="278"/>
                  </a:lnTo>
                  <a:lnTo>
                    <a:pt x="242" y="278"/>
                  </a:lnTo>
                  <a:moveTo>
                    <a:pt x="554" y="278"/>
                  </a:moveTo>
                  <a:lnTo>
                    <a:pt x="552" y="280"/>
                  </a:lnTo>
                  <a:lnTo>
                    <a:pt x="554" y="280"/>
                  </a:lnTo>
                  <a:lnTo>
                    <a:pt x="554" y="278"/>
                  </a:lnTo>
                  <a:moveTo>
                    <a:pt x="273" y="259"/>
                  </a:moveTo>
                  <a:lnTo>
                    <a:pt x="249" y="273"/>
                  </a:lnTo>
                  <a:lnTo>
                    <a:pt x="256" y="273"/>
                  </a:lnTo>
                  <a:lnTo>
                    <a:pt x="277" y="259"/>
                  </a:lnTo>
                  <a:lnTo>
                    <a:pt x="273" y="259"/>
                  </a:lnTo>
                  <a:moveTo>
                    <a:pt x="566" y="257"/>
                  </a:moveTo>
                  <a:lnTo>
                    <a:pt x="561" y="259"/>
                  </a:lnTo>
                  <a:lnTo>
                    <a:pt x="559" y="266"/>
                  </a:lnTo>
                  <a:lnTo>
                    <a:pt x="557" y="268"/>
                  </a:lnTo>
                  <a:lnTo>
                    <a:pt x="557" y="271"/>
                  </a:lnTo>
                  <a:lnTo>
                    <a:pt x="559" y="278"/>
                  </a:lnTo>
                  <a:lnTo>
                    <a:pt x="559" y="273"/>
                  </a:lnTo>
                  <a:lnTo>
                    <a:pt x="561" y="268"/>
                  </a:lnTo>
                  <a:lnTo>
                    <a:pt x="566" y="257"/>
                  </a:lnTo>
                  <a:moveTo>
                    <a:pt x="566" y="245"/>
                  </a:moveTo>
                  <a:lnTo>
                    <a:pt x="564" y="254"/>
                  </a:lnTo>
                  <a:lnTo>
                    <a:pt x="568" y="252"/>
                  </a:lnTo>
                  <a:lnTo>
                    <a:pt x="571" y="245"/>
                  </a:lnTo>
                  <a:lnTo>
                    <a:pt x="566" y="245"/>
                  </a:lnTo>
                  <a:moveTo>
                    <a:pt x="296" y="242"/>
                  </a:moveTo>
                  <a:lnTo>
                    <a:pt x="277" y="254"/>
                  </a:lnTo>
                  <a:lnTo>
                    <a:pt x="284" y="254"/>
                  </a:lnTo>
                  <a:lnTo>
                    <a:pt x="299" y="245"/>
                  </a:lnTo>
                  <a:lnTo>
                    <a:pt x="296" y="242"/>
                  </a:lnTo>
                  <a:moveTo>
                    <a:pt x="571" y="235"/>
                  </a:moveTo>
                  <a:lnTo>
                    <a:pt x="568" y="240"/>
                  </a:lnTo>
                  <a:lnTo>
                    <a:pt x="573" y="240"/>
                  </a:lnTo>
                  <a:lnTo>
                    <a:pt x="573" y="240"/>
                  </a:lnTo>
                  <a:lnTo>
                    <a:pt x="571" y="235"/>
                  </a:lnTo>
                  <a:moveTo>
                    <a:pt x="415" y="166"/>
                  </a:moveTo>
                  <a:lnTo>
                    <a:pt x="410" y="169"/>
                  </a:lnTo>
                  <a:lnTo>
                    <a:pt x="403" y="173"/>
                  </a:lnTo>
                  <a:lnTo>
                    <a:pt x="299" y="240"/>
                  </a:lnTo>
                  <a:lnTo>
                    <a:pt x="303" y="242"/>
                  </a:lnTo>
                  <a:lnTo>
                    <a:pt x="410" y="173"/>
                  </a:lnTo>
                  <a:lnTo>
                    <a:pt x="415" y="171"/>
                  </a:lnTo>
                  <a:lnTo>
                    <a:pt x="415" y="166"/>
                  </a:lnTo>
                  <a:moveTo>
                    <a:pt x="493" y="116"/>
                  </a:moveTo>
                  <a:lnTo>
                    <a:pt x="431" y="154"/>
                  </a:lnTo>
                  <a:lnTo>
                    <a:pt x="429" y="157"/>
                  </a:lnTo>
                  <a:lnTo>
                    <a:pt x="419" y="164"/>
                  </a:lnTo>
                  <a:lnTo>
                    <a:pt x="417" y="169"/>
                  </a:lnTo>
                  <a:lnTo>
                    <a:pt x="431" y="159"/>
                  </a:lnTo>
                  <a:lnTo>
                    <a:pt x="436" y="157"/>
                  </a:lnTo>
                  <a:lnTo>
                    <a:pt x="495" y="119"/>
                  </a:lnTo>
                  <a:lnTo>
                    <a:pt x="493" y="116"/>
                  </a:lnTo>
                  <a:moveTo>
                    <a:pt x="663" y="10"/>
                  </a:moveTo>
                  <a:lnTo>
                    <a:pt x="663" y="10"/>
                  </a:lnTo>
                  <a:lnTo>
                    <a:pt x="663" y="10"/>
                  </a:lnTo>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4" name="Freeform 44"/>
            <p:cNvSpPr>
              <a:spLocks noEditPoints="1"/>
            </p:cNvSpPr>
            <p:nvPr/>
          </p:nvSpPr>
          <p:spPr bwMode="auto">
            <a:xfrm>
              <a:off x="5668675" y="3495147"/>
              <a:ext cx="3070052" cy="201677"/>
            </a:xfrm>
            <a:custGeom>
              <a:avLst/>
              <a:gdLst>
                <a:gd name="T0" fmla="*/ 652 w 725"/>
                <a:gd name="T1" fmla="*/ 49 h 52"/>
                <a:gd name="T2" fmla="*/ 713 w 725"/>
                <a:gd name="T3" fmla="*/ 52 h 52"/>
                <a:gd name="T4" fmla="*/ 712 w 725"/>
                <a:gd name="T5" fmla="*/ 50 h 52"/>
                <a:gd name="T6" fmla="*/ 723 w 725"/>
                <a:gd name="T7" fmla="*/ 50 h 52"/>
                <a:gd name="T8" fmla="*/ 718 w 725"/>
                <a:gd name="T9" fmla="*/ 52 h 52"/>
                <a:gd name="T10" fmla="*/ 725 w 725"/>
                <a:gd name="T11" fmla="*/ 49 h 52"/>
                <a:gd name="T12" fmla="*/ 657 w 725"/>
                <a:gd name="T13" fmla="*/ 48 h 52"/>
                <a:gd name="T14" fmla="*/ 663 w 725"/>
                <a:gd name="T15" fmla="*/ 48 h 52"/>
                <a:gd name="T16" fmla="*/ 638 w 725"/>
                <a:gd name="T17" fmla="*/ 49 h 52"/>
                <a:gd name="T18" fmla="*/ 605 w 725"/>
                <a:gd name="T19" fmla="*/ 48 h 52"/>
                <a:gd name="T20" fmla="*/ 678 w 725"/>
                <a:gd name="T21" fmla="*/ 45 h 52"/>
                <a:gd name="T22" fmla="*/ 715 w 725"/>
                <a:gd name="T23" fmla="*/ 50 h 52"/>
                <a:gd name="T24" fmla="*/ 563 w 725"/>
                <a:gd name="T25" fmla="*/ 44 h 52"/>
                <a:gd name="T26" fmla="*/ 603 w 725"/>
                <a:gd name="T27" fmla="*/ 47 h 52"/>
                <a:gd name="T28" fmla="*/ 563 w 725"/>
                <a:gd name="T29" fmla="*/ 44 h 52"/>
                <a:gd name="T30" fmla="*/ 561 w 725"/>
                <a:gd name="T31" fmla="*/ 44 h 52"/>
                <a:gd name="T32" fmla="*/ 559 w 725"/>
                <a:gd name="T33" fmla="*/ 46 h 52"/>
                <a:gd name="T34" fmla="*/ 669 w 725"/>
                <a:gd name="T35" fmla="*/ 44 h 52"/>
                <a:gd name="T36" fmla="*/ 550 w 725"/>
                <a:gd name="T37" fmla="*/ 45 h 52"/>
                <a:gd name="T38" fmla="*/ 522 w 725"/>
                <a:gd name="T39" fmla="*/ 42 h 52"/>
                <a:gd name="T40" fmla="*/ 548 w 725"/>
                <a:gd name="T41" fmla="*/ 45 h 52"/>
                <a:gd name="T42" fmla="*/ 522 w 725"/>
                <a:gd name="T43" fmla="*/ 42 h 52"/>
                <a:gd name="T44" fmla="*/ 666 w 725"/>
                <a:gd name="T45" fmla="*/ 45 h 52"/>
                <a:gd name="T46" fmla="*/ 476 w 725"/>
                <a:gd name="T47" fmla="*/ 42 h 52"/>
                <a:gd name="T48" fmla="*/ 520 w 725"/>
                <a:gd name="T49" fmla="*/ 42 h 52"/>
                <a:gd name="T50" fmla="*/ 468 w 725"/>
                <a:gd name="T51" fmla="*/ 40 h 52"/>
                <a:gd name="T52" fmla="*/ 468 w 725"/>
                <a:gd name="T53" fmla="*/ 40 h 52"/>
                <a:gd name="T54" fmla="*/ 458 w 725"/>
                <a:gd name="T55" fmla="*/ 42 h 52"/>
                <a:gd name="T56" fmla="*/ 456 w 725"/>
                <a:gd name="T57" fmla="*/ 40 h 52"/>
                <a:gd name="T58" fmla="*/ 652 w 725"/>
                <a:gd name="T59" fmla="*/ 44 h 52"/>
                <a:gd name="T60" fmla="*/ 612 w 725"/>
                <a:gd name="T61" fmla="*/ 40 h 52"/>
                <a:gd name="T62" fmla="*/ 415 w 725"/>
                <a:gd name="T63" fmla="*/ 40 h 52"/>
                <a:gd name="T64" fmla="*/ 413 w 725"/>
                <a:gd name="T65" fmla="*/ 38 h 52"/>
                <a:gd name="T66" fmla="*/ 408 w 725"/>
                <a:gd name="T67" fmla="*/ 38 h 52"/>
                <a:gd name="T68" fmla="*/ 408 w 725"/>
                <a:gd name="T69" fmla="*/ 38 h 52"/>
                <a:gd name="T70" fmla="*/ 405 w 725"/>
                <a:gd name="T71" fmla="*/ 38 h 52"/>
                <a:gd name="T72" fmla="*/ 595 w 725"/>
                <a:gd name="T73" fmla="*/ 39 h 52"/>
                <a:gd name="T74" fmla="*/ 600 w 725"/>
                <a:gd name="T75" fmla="*/ 37 h 52"/>
                <a:gd name="T76" fmla="*/ 555 w 725"/>
                <a:gd name="T77" fmla="*/ 34 h 52"/>
                <a:gd name="T78" fmla="*/ 556 w 725"/>
                <a:gd name="T79" fmla="*/ 33 h 52"/>
                <a:gd name="T80" fmla="*/ 331 w 725"/>
                <a:gd name="T81" fmla="*/ 35 h 52"/>
                <a:gd name="T82" fmla="*/ 536 w 725"/>
                <a:gd name="T83" fmla="*/ 33 h 52"/>
                <a:gd name="T84" fmla="*/ 553 w 725"/>
                <a:gd name="T85" fmla="*/ 33 h 52"/>
                <a:gd name="T86" fmla="*/ 189 w 725"/>
                <a:gd name="T87" fmla="*/ 29 h 52"/>
                <a:gd name="T88" fmla="*/ 189 w 725"/>
                <a:gd name="T89" fmla="*/ 29 h 52"/>
                <a:gd name="T90" fmla="*/ 495 w 725"/>
                <a:gd name="T91" fmla="*/ 30 h 52"/>
                <a:gd name="T92" fmla="*/ 528 w 725"/>
                <a:gd name="T93" fmla="*/ 33 h 52"/>
                <a:gd name="T94" fmla="*/ 488 w 725"/>
                <a:gd name="T95" fmla="*/ 27 h 52"/>
                <a:gd name="T96" fmla="*/ 482 w 725"/>
                <a:gd name="T97" fmla="*/ 27 h 52"/>
                <a:gd name="T98" fmla="*/ 453 w 725"/>
                <a:gd name="T99" fmla="*/ 26 h 52"/>
                <a:gd name="T100" fmla="*/ 455 w 725"/>
                <a:gd name="T101" fmla="*/ 24 h 52"/>
                <a:gd name="T102" fmla="*/ 1 w 725"/>
                <a:gd name="T103" fmla="*/ 21 h 52"/>
                <a:gd name="T104" fmla="*/ 1 w 725"/>
                <a:gd name="T105" fmla="*/ 21 h 52"/>
                <a:gd name="T106" fmla="*/ 426 w 725"/>
                <a:gd name="T107" fmla="*/ 23 h 52"/>
                <a:gd name="T108" fmla="*/ 393 w 725"/>
                <a:gd name="T109" fmla="*/ 21 h 52"/>
                <a:gd name="T110" fmla="*/ 333 w 725"/>
                <a:gd name="T111" fmla="*/ 13 h 52"/>
                <a:gd name="T112" fmla="*/ 333 w 725"/>
                <a:gd name="T113" fmla="*/ 13 h 52"/>
                <a:gd name="T114" fmla="*/ 331 w 725"/>
                <a:gd name="T115" fmla="*/ 13 h 52"/>
                <a:gd name="T116" fmla="*/ 0 w 725"/>
                <a:gd name="T117" fmla="*/ 19 h 52"/>
                <a:gd name="T118" fmla="*/ 192 w 725"/>
                <a:gd name="T119" fmla="*/ 1 h 52"/>
                <a:gd name="T120" fmla="*/ 290 w 725"/>
                <a:gd name="T121"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5" h="52">
                  <a:moveTo>
                    <a:pt x="652" y="49"/>
                  </a:moveTo>
                  <a:cubicBezTo>
                    <a:pt x="647" y="49"/>
                    <a:pt x="647" y="49"/>
                    <a:pt x="647" y="49"/>
                  </a:cubicBezTo>
                  <a:cubicBezTo>
                    <a:pt x="652" y="49"/>
                    <a:pt x="652" y="49"/>
                    <a:pt x="652" y="49"/>
                  </a:cubicBezTo>
                  <a:cubicBezTo>
                    <a:pt x="652" y="49"/>
                    <a:pt x="652" y="49"/>
                    <a:pt x="652" y="49"/>
                  </a:cubicBezTo>
                  <a:moveTo>
                    <a:pt x="665" y="48"/>
                  </a:moveTo>
                  <a:cubicBezTo>
                    <a:pt x="664" y="50"/>
                    <a:pt x="664" y="50"/>
                    <a:pt x="664" y="50"/>
                  </a:cubicBezTo>
                  <a:cubicBezTo>
                    <a:pt x="711" y="52"/>
                    <a:pt x="711" y="52"/>
                    <a:pt x="711" y="52"/>
                  </a:cubicBezTo>
                  <a:cubicBezTo>
                    <a:pt x="713" y="52"/>
                    <a:pt x="713" y="52"/>
                    <a:pt x="713" y="52"/>
                  </a:cubicBezTo>
                  <a:cubicBezTo>
                    <a:pt x="716" y="52"/>
                    <a:pt x="716" y="52"/>
                    <a:pt x="716" y="52"/>
                  </a:cubicBezTo>
                  <a:cubicBezTo>
                    <a:pt x="715" y="50"/>
                    <a:pt x="715" y="50"/>
                    <a:pt x="715" y="50"/>
                  </a:cubicBezTo>
                  <a:cubicBezTo>
                    <a:pt x="714" y="50"/>
                    <a:pt x="714" y="50"/>
                    <a:pt x="714" y="50"/>
                  </a:cubicBezTo>
                  <a:cubicBezTo>
                    <a:pt x="712" y="50"/>
                    <a:pt x="712" y="50"/>
                    <a:pt x="712" y="50"/>
                  </a:cubicBezTo>
                  <a:cubicBezTo>
                    <a:pt x="665" y="48"/>
                    <a:pt x="665" y="48"/>
                    <a:pt x="665" y="48"/>
                  </a:cubicBezTo>
                  <a:moveTo>
                    <a:pt x="716" y="48"/>
                  </a:moveTo>
                  <a:cubicBezTo>
                    <a:pt x="717" y="50"/>
                    <a:pt x="717" y="50"/>
                    <a:pt x="717" y="50"/>
                  </a:cubicBezTo>
                  <a:cubicBezTo>
                    <a:pt x="723" y="50"/>
                    <a:pt x="723" y="50"/>
                    <a:pt x="723" y="50"/>
                  </a:cubicBezTo>
                  <a:cubicBezTo>
                    <a:pt x="725" y="51"/>
                    <a:pt x="725" y="51"/>
                    <a:pt x="725" y="51"/>
                  </a:cubicBezTo>
                  <a:cubicBezTo>
                    <a:pt x="723" y="50"/>
                    <a:pt x="723" y="50"/>
                    <a:pt x="723" y="50"/>
                  </a:cubicBezTo>
                  <a:cubicBezTo>
                    <a:pt x="717" y="50"/>
                    <a:pt x="717" y="50"/>
                    <a:pt x="717" y="50"/>
                  </a:cubicBezTo>
                  <a:cubicBezTo>
                    <a:pt x="718" y="52"/>
                    <a:pt x="718" y="52"/>
                    <a:pt x="718" y="52"/>
                  </a:cubicBezTo>
                  <a:cubicBezTo>
                    <a:pt x="725" y="52"/>
                    <a:pt x="725" y="52"/>
                    <a:pt x="725" y="52"/>
                  </a:cubicBezTo>
                  <a:cubicBezTo>
                    <a:pt x="725" y="52"/>
                    <a:pt x="725" y="52"/>
                    <a:pt x="725" y="52"/>
                  </a:cubicBezTo>
                  <a:cubicBezTo>
                    <a:pt x="725" y="50"/>
                    <a:pt x="725" y="50"/>
                    <a:pt x="725" y="50"/>
                  </a:cubicBezTo>
                  <a:cubicBezTo>
                    <a:pt x="725" y="49"/>
                    <a:pt x="725" y="49"/>
                    <a:pt x="725" y="49"/>
                  </a:cubicBezTo>
                  <a:cubicBezTo>
                    <a:pt x="724" y="49"/>
                    <a:pt x="724" y="49"/>
                    <a:pt x="724" y="49"/>
                  </a:cubicBezTo>
                  <a:cubicBezTo>
                    <a:pt x="720" y="48"/>
                    <a:pt x="720" y="48"/>
                    <a:pt x="720" y="48"/>
                  </a:cubicBezTo>
                  <a:cubicBezTo>
                    <a:pt x="716" y="48"/>
                    <a:pt x="716" y="48"/>
                    <a:pt x="716" y="48"/>
                  </a:cubicBezTo>
                  <a:moveTo>
                    <a:pt x="657" y="48"/>
                  </a:moveTo>
                  <a:cubicBezTo>
                    <a:pt x="654" y="48"/>
                    <a:pt x="654" y="48"/>
                    <a:pt x="654" y="48"/>
                  </a:cubicBezTo>
                  <a:cubicBezTo>
                    <a:pt x="654" y="50"/>
                    <a:pt x="654" y="50"/>
                    <a:pt x="654" y="50"/>
                  </a:cubicBezTo>
                  <a:cubicBezTo>
                    <a:pt x="661" y="50"/>
                    <a:pt x="661" y="50"/>
                    <a:pt x="661" y="50"/>
                  </a:cubicBezTo>
                  <a:cubicBezTo>
                    <a:pt x="663" y="48"/>
                    <a:pt x="663" y="48"/>
                    <a:pt x="663" y="48"/>
                  </a:cubicBezTo>
                  <a:cubicBezTo>
                    <a:pt x="657" y="48"/>
                    <a:pt x="657" y="48"/>
                    <a:pt x="657" y="48"/>
                  </a:cubicBezTo>
                  <a:moveTo>
                    <a:pt x="628" y="47"/>
                  </a:moveTo>
                  <a:cubicBezTo>
                    <a:pt x="630" y="49"/>
                    <a:pt x="630" y="49"/>
                    <a:pt x="630" y="49"/>
                  </a:cubicBezTo>
                  <a:cubicBezTo>
                    <a:pt x="638" y="49"/>
                    <a:pt x="638" y="49"/>
                    <a:pt x="638" y="49"/>
                  </a:cubicBezTo>
                  <a:cubicBezTo>
                    <a:pt x="647" y="47"/>
                    <a:pt x="647" y="47"/>
                    <a:pt x="647" y="47"/>
                  </a:cubicBezTo>
                  <a:cubicBezTo>
                    <a:pt x="628" y="47"/>
                    <a:pt x="628" y="47"/>
                    <a:pt x="628" y="47"/>
                  </a:cubicBezTo>
                  <a:moveTo>
                    <a:pt x="607" y="46"/>
                  </a:moveTo>
                  <a:cubicBezTo>
                    <a:pt x="605" y="48"/>
                    <a:pt x="605" y="48"/>
                    <a:pt x="605" y="48"/>
                  </a:cubicBezTo>
                  <a:cubicBezTo>
                    <a:pt x="627" y="48"/>
                    <a:pt x="627" y="48"/>
                    <a:pt x="627" y="48"/>
                  </a:cubicBezTo>
                  <a:cubicBezTo>
                    <a:pt x="625" y="47"/>
                    <a:pt x="625" y="47"/>
                    <a:pt x="625" y="47"/>
                  </a:cubicBezTo>
                  <a:cubicBezTo>
                    <a:pt x="607" y="46"/>
                    <a:pt x="607" y="46"/>
                    <a:pt x="607" y="46"/>
                  </a:cubicBezTo>
                  <a:moveTo>
                    <a:pt x="678" y="45"/>
                  </a:moveTo>
                  <a:cubicBezTo>
                    <a:pt x="671" y="46"/>
                    <a:pt x="671" y="46"/>
                    <a:pt x="671" y="46"/>
                  </a:cubicBezTo>
                  <a:cubicBezTo>
                    <a:pt x="712" y="49"/>
                    <a:pt x="712" y="49"/>
                    <a:pt x="712" y="49"/>
                  </a:cubicBezTo>
                  <a:cubicBezTo>
                    <a:pt x="714" y="50"/>
                    <a:pt x="714" y="50"/>
                    <a:pt x="714" y="50"/>
                  </a:cubicBezTo>
                  <a:cubicBezTo>
                    <a:pt x="715" y="50"/>
                    <a:pt x="715" y="50"/>
                    <a:pt x="715" y="50"/>
                  </a:cubicBezTo>
                  <a:cubicBezTo>
                    <a:pt x="714" y="48"/>
                    <a:pt x="714" y="48"/>
                    <a:pt x="714" y="48"/>
                  </a:cubicBezTo>
                  <a:cubicBezTo>
                    <a:pt x="713" y="48"/>
                    <a:pt x="713" y="48"/>
                    <a:pt x="713" y="48"/>
                  </a:cubicBezTo>
                  <a:cubicBezTo>
                    <a:pt x="678" y="45"/>
                    <a:pt x="678" y="45"/>
                    <a:pt x="678" y="45"/>
                  </a:cubicBezTo>
                  <a:moveTo>
                    <a:pt x="563" y="44"/>
                  </a:moveTo>
                  <a:cubicBezTo>
                    <a:pt x="563" y="46"/>
                    <a:pt x="563" y="46"/>
                    <a:pt x="563" y="46"/>
                  </a:cubicBezTo>
                  <a:cubicBezTo>
                    <a:pt x="582" y="47"/>
                    <a:pt x="582" y="47"/>
                    <a:pt x="582" y="47"/>
                  </a:cubicBezTo>
                  <a:cubicBezTo>
                    <a:pt x="585" y="47"/>
                    <a:pt x="585" y="47"/>
                    <a:pt x="585" y="47"/>
                  </a:cubicBezTo>
                  <a:cubicBezTo>
                    <a:pt x="603" y="47"/>
                    <a:pt x="603" y="47"/>
                    <a:pt x="603" y="47"/>
                  </a:cubicBezTo>
                  <a:cubicBezTo>
                    <a:pt x="604" y="46"/>
                    <a:pt x="604" y="46"/>
                    <a:pt x="604" y="46"/>
                  </a:cubicBezTo>
                  <a:cubicBezTo>
                    <a:pt x="588" y="45"/>
                    <a:pt x="588" y="45"/>
                    <a:pt x="588" y="45"/>
                  </a:cubicBezTo>
                  <a:cubicBezTo>
                    <a:pt x="585" y="45"/>
                    <a:pt x="585" y="45"/>
                    <a:pt x="585" y="45"/>
                  </a:cubicBezTo>
                  <a:cubicBezTo>
                    <a:pt x="563" y="44"/>
                    <a:pt x="563" y="44"/>
                    <a:pt x="563" y="44"/>
                  </a:cubicBezTo>
                  <a:moveTo>
                    <a:pt x="560" y="44"/>
                  </a:moveTo>
                  <a:cubicBezTo>
                    <a:pt x="561" y="46"/>
                    <a:pt x="561" y="46"/>
                    <a:pt x="561" y="46"/>
                  </a:cubicBezTo>
                  <a:cubicBezTo>
                    <a:pt x="561" y="46"/>
                    <a:pt x="561" y="46"/>
                    <a:pt x="561" y="46"/>
                  </a:cubicBezTo>
                  <a:cubicBezTo>
                    <a:pt x="561" y="44"/>
                    <a:pt x="561" y="44"/>
                    <a:pt x="561" y="44"/>
                  </a:cubicBezTo>
                  <a:cubicBezTo>
                    <a:pt x="560" y="44"/>
                    <a:pt x="560" y="44"/>
                    <a:pt x="560" y="44"/>
                  </a:cubicBezTo>
                  <a:moveTo>
                    <a:pt x="555" y="44"/>
                  </a:moveTo>
                  <a:cubicBezTo>
                    <a:pt x="555" y="46"/>
                    <a:pt x="555" y="46"/>
                    <a:pt x="555" y="46"/>
                  </a:cubicBezTo>
                  <a:cubicBezTo>
                    <a:pt x="559" y="46"/>
                    <a:pt x="559" y="46"/>
                    <a:pt x="559" y="46"/>
                  </a:cubicBezTo>
                  <a:cubicBezTo>
                    <a:pt x="558" y="44"/>
                    <a:pt x="558" y="44"/>
                    <a:pt x="558" y="44"/>
                  </a:cubicBezTo>
                  <a:cubicBezTo>
                    <a:pt x="555" y="44"/>
                    <a:pt x="555" y="44"/>
                    <a:pt x="555" y="44"/>
                  </a:cubicBezTo>
                  <a:moveTo>
                    <a:pt x="669" y="44"/>
                  </a:moveTo>
                  <a:cubicBezTo>
                    <a:pt x="669" y="44"/>
                    <a:pt x="669" y="44"/>
                    <a:pt x="669" y="44"/>
                  </a:cubicBezTo>
                  <a:cubicBezTo>
                    <a:pt x="671" y="44"/>
                    <a:pt x="671" y="44"/>
                    <a:pt x="671" y="44"/>
                  </a:cubicBezTo>
                  <a:cubicBezTo>
                    <a:pt x="669" y="44"/>
                    <a:pt x="669" y="44"/>
                    <a:pt x="669" y="44"/>
                  </a:cubicBezTo>
                  <a:moveTo>
                    <a:pt x="550" y="44"/>
                  </a:moveTo>
                  <a:cubicBezTo>
                    <a:pt x="550" y="45"/>
                    <a:pt x="550" y="45"/>
                    <a:pt x="550" y="45"/>
                  </a:cubicBezTo>
                  <a:cubicBezTo>
                    <a:pt x="553" y="45"/>
                    <a:pt x="553" y="45"/>
                    <a:pt x="553" y="45"/>
                  </a:cubicBezTo>
                  <a:cubicBezTo>
                    <a:pt x="553" y="44"/>
                    <a:pt x="553" y="44"/>
                    <a:pt x="553" y="44"/>
                  </a:cubicBezTo>
                  <a:cubicBezTo>
                    <a:pt x="550" y="44"/>
                    <a:pt x="550" y="44"/>
                    <a:pt x="550" y="44"/>
                  </a:cubicBezTo>
                  <a:moveTo>
                    <a:pt x="522" y="42"/>
                  </a:moveTo>
                  <a:cubicBezTo>
                    <a:pt x="521" y="44"/>
                    <a:pt x="521" y="44"/>
                    <a:pt x="521" y="44"/>
                  </a:cubicBezTo>
                  <a:cubicBezTo>
                    <a:pt x="531" y="45"/>
                    <a:pt x="531" y="45"/>
                    <a:pt x="531" y="45"/>
                  </a:cubicBezTo>
                  <a:cubicBezTo>
                    <a:pt x="532" y="45"/>
                    <a:pt x="532" y="45"/>
                    <a:pt x="532" y="45"/>
                  </a:cubicBezTo>
                  <a:cubicBezTo>
                    <a:pt x="548" y="45"/>
                    <a:pt x="548" y="45"/>
                    <a:pt x="548" y="45"/>
                  </a:cubicBezTo>
                  <a:cubicBezTo>
                    <a:pt x="548" y="43"/>
                    <a:pt x="548" y="43"/>
                    <a:pt x="548" y="43"/>
                  </a:cubicBezTo>
                  <a:cubicBezTo>
                    <a:pt x="533" y="43"/>
                    <a:pt x="533" y="43"/>
                    <a:pt x="533" y="43"/>
                  </a:cubicBezTo>
                  <a:cubicBezTo>
                    <a:pt x="531" y="43"/>
                    <a:pt x="531" y="43"/>
                    <a:pt x="531" y="43"/>
                  </a:cubicBezTo>
                  <a:cubicBezTo>
                    <a:pt x="522" y="42"/>
                    <a:pt x="522" y="42"/>
                    <a:pt x="522" y="42"/>
                  </a:cubicBezTo>
                  <a:moveTo>
                    <a:pt x="654" y="42"/>
                  </a:moveTo>
                  <a:cubicBezTo>
                    <a:pt x="654" y="44"/>
                    <a:pt x="654" y="44"/>
                    <a:pt x="654" y="44"/>
                  </a:cubicBezTo>
                  <a:cubicBezTo>
                    <a:pt x="663" y="45"/>
                    <a:pt x="663" y="45"/>
                    <a:pt x="663" y="45"/>
                  </a:cubicBezTo>
                  <a:cubicBezTo>
                    <a:pt x="666" y="45"/>
                    <a:pt x="666" y="45"/>
                    <a:pt x="666" y="45"/>
                  </a:cubicBezTo>
                  <a:cubicBezTo>
                    <a:pt x="667" y="44"/>
                    <a:pt x="667" y="44"/>
                    <a:pt x="667" y="44"/>
                  </a:cubicBezTo>
                  <a:cubicBezTo>
                    <a:pt x="654" y="42"/>
                    <a:pt x="654" y="42"/>
                    <a:pt x="654" y="42"/>
                  </a:cubicBezTo>
                  <a:moveTo>
                    <a:pt x="478" y="41"/>
                  </a:moveTo>
                  <a:cubicBezTo>
                    <a:pt x="476" y="42"/>
                    <a:pt x="476" y="42"/>
                    <a:pt x="476" y="42"/>
                  </a:cubicBezTo>
                  <a:cubicBezTo>
                    <a:pt x="516" y="44"/>
                    <a:pt x="516" y="44"/>
                    <a:pt x="516" y="44"/>
                  </a:cubicBezTo>
                  <a:cubicBezTo>
                    <a:pt x="517" y="44"/>
                    <a:pt x="517" y="44"/>
                    <a:pt x="517" y="44"/>
                  </a:cubicBezTo>
                  <a:cubicBezTo>
                    <a:pt x="518" y="44"/>
                    <a:pt x="518" y="44"/>
                    <a:pt x="518" y="44"/>
                  </a:cubicBezTo>
                  <a:cubicBezTo>
                    <a:pt x="520" y="42"/>
                    <a:pt x="520" y="42"/>
                    <a:pt x="520" y="42"/>
                  </a:cubicBezTo>
                  <a:cubicBezTo>
                    <a:pt x="518" y="42"/>
                    <a:pt x="518" y="42"/>
                    <a:pt x="518" y="42"/>
                  </a:cubicBezTo>
                  <a:cubicBezTo>
                    <a:pt x="516" y="42"/>
                    <a:pt x="516" y="42"/>
                    <a:pt x="516" y="42"/>
                  </a:cubicBezTo>
                  <a:cubicBezTo>
                    <a:pt x="478" y="41"/>
                    <a:pt x="478" y="41"/>
                    <a:pt x="478" y="41"/>
                  </a:cubicBezTo>
                  <a:moveTo>
                    <a:pt x="468" y="40"/>
                  </a:moveTo>
                  <a:cubicBezTo>
                    <a:pt x="465" y="42"/>
                    <a:pt x="465" y="42"/>
                    <a:pt x="465" y="42"/>
                  </a:cubicBezTo>
                  <a:cubicBezTo>
                    <a:pt x="473" y="42"/>
                    <a:pt x="473" y="42"/>
                    <a:pt x="473" y="42"/>
                  </a:cubicBezTo>
                  <a:cubicBezTo>
                    <a:pt x="475" y="41"/>
                    <a:pt x="475" y="41"/>
                    <a:pt x="475" y="41"/>
                  </a:cubicBezTo>
                  <a:cubicBezTo>
                    <a:pt x="468" y="40"/>
                    <a:pt x="468" y="40"/>
                    <a:pt x="468" y="40"/>
                  </a:cubicBezTo>
                  <a:moveTo>
                    <a:pt x="445" y="39"/>
                  </a:moveTo>
                  <a:cubicBezTo>
                    <a:pt x="447" y="41"/>
                    <a:pt x="447" y="41"/>
                    <a:pt x="447" y="41"/>
                  </a:cubicBezTo>
                  <a:cubicBezTo>
                    <a:pt x="456" y="42"/>
                    <a:pt x="456" y="42"/>
                    <a:pt x="456" y="42"/>
                  </a:cubicBezTo>
                  <a:cubicBezTo>
                    <a:pt x="458" y="42"/>
                    <a:pt x="458" y="42"/>
                    <a:pt x="458" y="42"/>
                  </a:cubicBezTo>
                  <a:cubicBezTo>
                    <a:pt x="462" y="42"/>
                    <a:pt x="462" y="42"/>
                    <a:pt x="462" y="42"/>
                  </a:cubicBezTo>
                  <a:cubicBezTo>
                    <a:pt x="465" y="40"/>
                    <a:pt x="465" y="40"/>
                    <a:pt x="465" y="40"/>
                  </a:cubicBezTo>
                  <a:cubicBezTo>
                    <a:pt x="458" y="40"/>
                    <a:pt x="458" y="40"/>
                    <a:pt x="458" y="40"/>
                  </a:cubicBezTo>
                  <a:cubicBezTo>
                    <a:pt x="456" y="40"/>
                    <a:pt x="456" y="40"/>
                    <a:pt x="456" y="40"/>
                  </a:cubicBezTo>
                  <a:cubicBezTo>
                    <a:pt x="445" y="39"/>
                    <a:pt x="445" y="39"/>
                    <a:pt x="445" y="39"/>
                  </a:cubicBezTo>
                  <a:moveTo>
                    <a:pt x="617" y="39"/>
                  </a:moveTo>
                  <a:cubicBezTo>
                    <a:pt x="620" y="41"/>
                    <a:pt x="620" y="41"/>
                    <a:pt x="620" y="41"/>
                  </a:cubicBezTo>
                  <a:cubicBezTo>
                    <a:pt x="652" y="44"/>
                    <a:pt x="652" y="44"/>
                    <a:pt x="652" y="44"/>
                  </a:cubicBezTo>
                  <a:cubicBezTo>
                    <a:pt x="652" y="42"/>
                    <a:pt x="652" y="42"/>
                    <a:pt x="652" y="42"/>
                  </a:cubicBezTo>
                  <a:cubicBezTo>
                    <a:pt x="617" y="39"/>
                    <a:pt x="617" y="39"/>
                    <a:pt x="617" y="39"/>
                  </a:cubicBezTo>
                  <a:moveTo>
                    <a:pt x="614" y="39"/>
                  </a:moveTo>
                  <a:cubicBezTo>
                    <a:pt x="612" y="40"/>
                    <a:pt x="612" y="40"/>
                    <a:pt x="612" y="40"/>
                  </a:cubicBezTo>
                  <a:cubicBezTo>
                    <a:pt x="617" y="41"/>
                    <a:pt x="617" y="41"/>
                    <a:pt x="617" y="41"/>
                  </a:cubicBezTo>
                  <a:cubicBezTo>
                    <a:pt x="614" y="39"/>
                    <a:pt x="614" y="39"/>
                    <a:pt x="614" y="39"/>
                  </a:cubicBezTo>
                  <a:moveTo>
                    <a:pt x="415" y="38"/>
                  </a:moveTo>
                  <a:cubicBezTo>
                    <a:pt x="415" y="40"/>
                    <a:pt x="415" y="40"/>
                    <a:pt x="415" y="40"/>
                  </a:cubicBezTo>
                  <a:cubicBezTo>
                    <a:pt x="445" y="41"/>
                    <a:pt x="445" y="41"/>
                    <a:pt x="445" y="41"/>
                  </a:cubicBezTo>
                  <a:cubicBezTo>
                    <a:pt x="443" y="39"/>
                    <a:pt x="443" y="39"/>
                    <a:pt x="443" y="39"/>
                  </a:cubicBezTo>
                  <a:cubicBezTo>
                    <a:pt x="415" y="38"/>
                    <a:pt x="415" y="38"/>
                    <a:pt x="415" y="38"/>
                  </a:cubicBezTo>
                  <a:moveTo>
                    <a:pt x="413" y="38"/>
                  </a:moveTo>
                  <a:cubicBezTo>
                    <a:pt x="413" y="39"/>
                    <a:pt x="413" y="39"/>
                    <a:pt x="413" y="39"/>
                  </a:cubicBezTo>
                  <a:cubicBezTo>
                    <a:pt x="413" y="38"/>
                    <a:pt x="413" y="38"/>
                    <a:pt x="413" y="38"/>
                  </a:cubicBezTo>
                  <a:cubicBezTo>
                    <a:pt x="413" y="38"/>
                    <a:pt x="413" y="38"/>
                    <a:pt x="413" y="38"/>
                  </a:cubicBezTo>
                  <a:moveTo>
                    <a:pt x="408" y="38"/>
                  </a:moveTo>
                  <a:cubicBezTo>
                    <a:pt x="409" y="40"/>
                    <a:pt x="409" y="40"/>
                    <a:pt x="409" y="40"/>
                  </a:cubicBezTo>
                  <a:cubicBezTo>
                    <a:pt x="411" y="40"/>
                    <a:pt x="411" y="40"/>
                    <a:pt x="411" y="40"/>
                  </a:cubicBezTo>
                  <a:cubicBezTo>
                    <a:pt x="411" y="38"/>
                    <a:pt x="411" y="38"/>
                    <a:pt x="411" y="38"/>
                  </a:cubicBezTo>
                  <a:cubicBezTo>
                    <a:pt x="408" y="38"/>
                    <a:pt x="408" y="38"/>
                    <a:pt x="408" y="38"/>
                  </a:cubicBezTo>
                  <a:moveTo>
                    <a:pt x="333" y="35"/>
                  </a:moveTo>
                  <a:cubicBezTo>
                    <a:pt x="333" y="37"/>
                    <a:pt x="333" y="37"/>
                    <a:pt x="333" y="37"/>
                  </a:cubicBezTo>
                  <a:cubicBezTo>
                    <a:pt x="407" y="40"/>
                    <a:pt x="407" y="40"/>
                    <a:pt x="407" y="40"/>
                  </a:cubicBezTo>
                  <a:cubicBezTo>
                    <a:pt x="405" y="38"/>
                    <a:pt x="405" y="38"/>
                    <a:pt x="405" y="38"/>
                  </a:cubicBezTo>
                  <a:cubicBezTo>
                    <a:pt x="333" y="35"/>
                    <a:pt x="333" y="35"/>
                    <a:pt x="333" y="35"/>
                  </a:cubicBezTo>
                  <a:moveTo>
                    <a:pt x="562" y="34"/>
                  </a:moveTo>
                  <a:cubicBezTo>
                    <a:pt x="562" y="36"/>
                    <a:pt x="562" y="36"/>
                    <a:pt x="562" y="36"/>
                  </a:cubicBezTo>
                  <a:cubicBezTo>
                    <a:pt x="595" y="39"/>
                    <a:pt x="595" y="39"/>
                    <a:pt x="595" y="39"/>
                  </a:cubicBezTo>
                  <a:cubicBezTo>
                    <a:pt x="597" y="39"/>
                    <a:pt x="597" y="39"/>
                    <a:pt x="597" y="39"/>
                  </a:cubicBezTo>
                  <a:cubicBezTo>
                    <a:pt x="610" y="40"/>
                    <a:pt x="610" y="40"/>
                    <a:pt x="610" y="40"/>
                  </a:cubicBezTo>
                  <a:cubicBezTo>
                    <a:pt x="612" y="38"/>
                    <a:pt x="612" y="38"/>
                    <a:pt x="612" y="38"/>
                  </a:cubicBezTo>
                  <a:cubicBezTo>
                    <a:pt x="600" y="37"/>
                    <a:pt x="600" y="37"/>
                    <a:pt x="600" y="37"/>
                  </a:cubicBezTo>
                  <a:cubicBezTo>
                    <a:pt x="597" y="37"/>
                    <a:pt x="597" y="37"/>
                    <a:pt x="597" y="37"/>
                  </a:cubicBezTo>
                  <a:cubicBezTo>
                    <a:pt x="562" y="34"/>
                    <a:pt x="562" y="34"/>
                    <a:pt x="562" y="34"/>
                  </a:cubicBezTo>
                  <a:moveTo>
                    <a:pt x="556" y="33"/>
                  </a:moveTo>
                  <a:cubicBezTo>
                    <a:pt x="555" y="34"/>
                    <a:pt x="555" y="34"/>
                    <a:pt x="555" y="34"/>
                  </a:cubicBezTo>
                  <a:cubicBezTo>
                    <a:pt x="556" y="35"/>
                    <a:pt x="556" y="35"/>
                    <a:pt x="556" y="35"/>
                  </a:cubicBezTo>
                  <a:cubicBezTo>
                    <a:pt x="561" y="36"/>
                    <a:pt x="561" y="36"/>
                    <a:pt x="561" y="36"/>
                  </a:cubicBezTo>
                  <a:cubicBezTo>
                    <a:pt x="560" y="34"/>
                    <a:pt x="560" y="34"/>
                    <a:pt x="560" y="34"/>
                  </a:cubicBezTo>
                  <a:cubicBezTo>
                    <a:pt x="556" y="33"/>
                    <a:pt x="556" y="33"/>
                    <a:pt x="556" y="33"/>
                  </a:cubicBezTo>
                  <a:moveTo>
                    <a:pt x="292" y="33"/>
                  </a:moveTo>
                  <a:cubicBezTo>
                    <a:pt x="292" y="35"/>
                    <a:pt x="292" y="35"/>
                    <a:pt x="292" y="35"/>
                  </a:cubicBezTo>
                  <a:cubicBezTo>
                    <a:pt x="331" y="37"/>
                    <a:pt x="331" y="37"/>
                    <a:pt x="331" y="37"/>
                  </a:cubicBezTo>
                  <a:cubicBezTo>
                    <a:pt x="331" y="35"/>
                    <a:pt x="331" y="35"/>
                    <a:pt x="331" y="35"/>
                  </a:cubicBezTo>
                  <a:cubicBezTo>
                    <a:pt x="292" y="33"/>
                    <a:pt x="292" y="33"/>
                    <a:pt x="292" y="33"/>
                  </a:cubicBezTo>
                  <a:moveTo>
                    <a:pt x="531" y="31"/>
                  </a:moveTo>
                  <a:cubicBezTo>
                    <a:pt x="530" y="33"/>
                    <a:pt x="530" y="33"/>
                    <a:pt x="530" y="33"/>
                  </a:cubicBezTo>
                  <a:cubicBezTo>
                    <a:pt x="536" y="33"/>
                    <a:pt x="536" y="33"/>
                    <a:pt x="536" y="33"/>
                  </a:cubicBezTo>
                  <a:cubicBezTo>
                    <a:pt x="538" y="34"/>
                    <a:pt x="538" y="34"/>
                    <a:pt x="538" y="34"/>
                  </a:cubicBezTo>
                  <a:cubicBezTo>
                    <a:pt x="553" y="35"/>
                    <a:pt x="553" y="35"/>
                    <a:pt x="553" y="35"/>
                  </a:cubicBezTo>
                  <a:cubicBezTo>
                    <a:pt x="553" y="34"/>
                    <a:pt x="553" y="34"/>
                    <a:pt x="553" y="34"/>
                  </a:cubicBezTo>
                  <a:cubicBezTo>
                    <a:pt x="553" y="33"/>
                    <a:pt x="553" y="33"/>
                    <a:pt x="553" y="33"/>
                  </a:cubicBezTo>
                  <a:cubicBezTo>
                    <a:pt x="539" y="32"/>
                    <a:pt x="539" y="32"/>
                    <a:pt x="539" y="32"/>
                  </a:cubicBezTo>
                  <a:cubicBezTo>
                    <a:pt x="537" y="32"/>
                    <a:pt x="537" y="32"/>
                    <a:pt x="537" y="32"/>
                  </a:cubicBezTo>
                  <a:cubicBezTo>
                    <a:pt x="531" y="31"/>
                    <a:pt x="531" y="31"/>
                    <a:pt x="531" y="31"/>
                  </a:cubicBezTo>
                  <a:moveTo>
                    <a:pt x="189" y="29"/>
                  </a:moveTo>
                  <a:cubicBezTo>
                    <a:pt x="189" y="30"/>
                    <a:pt x="189" y="30"/>
                    <a:pt x="189" y="31"/>
                  </a:cubicBezTo>
                  <a:cubicBezTo>
                    <a:pt x="290" y="35"/>
                    <a:pt x="290" y="35"/>
                    <a:pt x="290" y="35"/>
                  </a:cubicBezTo>
                  <a:cubicBezTo>
                    <a:pt x="290" y="33"/>
                    <a:pt x="290" y="33"/>
                    <a:pt x="290" y="33"/>
                  </a:cubicBezTo>
                  <a:cubicBezTo>
                    <a:pt x="189" y="29"/>
                    <a:pt x="189" y="29"/>
                    <a:pt x="189" y="29"/>
                  </a:cubicBezTo>
                  <a:moveTo>
                    <a:pt x="488" y="27"/>
                  </a:moveTo>
                  <a:cubicBezTo>
                    <a:pt x="487" y="28"/>
                    <a:pt x="487" y="28"/>
                    <a:pt x="487" y="28"/>
                  </a:cubicBezTo>
                  <a:cubicBezTo>
                    <a:pt x="491" y="29"/>
                    <a:pt x="491" y="29"/>
                    <a:pt x="491" y="29"/>
                  </a:cubicBezTo>
                  <a:cubicBezTo>
                    <a:pt x="495" y="30"/>
                    <a:pt x="495" y="30"/>
                    <a:pt x="495" y="30"/>
                  </a:cubicBezTo>
                  <a:cubicBezTo>
                    <a:pt x="495" y="30"/>
                    <a:pt x="495" y="30"/>
                    <a:pt x="495" y="30"/>
                  </a:cubicBezTo>
                  <a:cubicBezTo>
                    <a:pt x="516" y="32"/>
                    <a:pt x="516" y="32"/>
                    <a:pt x="516" y="32"/>
                  </a:cubicBezTo>
                  <a:cubicBezTo>
                    <a:pt x="518" y="32"/>
                    <a:pt x="518" y="32"/>
                    <a:pt x="518" y="32"/>
                  </a:cubicBezTo>
                  <a:cubicBezTo>
                    <a:pt x="528" y="33"/>
                    <a:pt x="528" y="33"/>
                    <a:pt x="528" y="33"/>
                  </a:cubicBezTo>
                  <a:cubicBezTo>
                    <a:pt x="529" y="31"/>
                    <a:pt x="529" y="31"/>
                    <a:pt x="529" y="31"/>
                  </a:cubicBezTo>
                  <a:cubicBezTo>
                    <a:pt x="518" y="30"/>
                    <a:pt x="518" y="30"/>
                    <a:pt x="518" y="30"/>
                  </a:cubicBezTo>
                  <a:cubicBezTo>
                    <a:pt x="516" y="30"/>
                    <a:pt x="516" y="30"/>
                    <a:pt x="516" y="30"/>
                  </a:cubicBezTo>
                  <a:cubicBezTo>
                    <a:pt x="488" y="27"/>
                    <a:pt x="488" y="27"/>
                    <a:pt x="488" y="27"/>
                  </a:cubicBezTo>
                  <a:moveTo>
                    <a:pt x="482" y="27"/>
                  </a:moveTo>
                  <a:cubicBezTo>
                    <a:pt x="484" y="27"/>
                    <a:pt x="484" y="27"/>
                    <a:pt x="484" y="27"/>
                  </a:cubicBezTo>
                  <a:cubicBezTo>
                    <a:pt x="485" y="27"/>
                    <a:pt x="485" y="27"/>
                    <a:pt x="485" y="27"/>
                  </a:cubicBezTo>
                  <a:cubicBezTo>
                    <a:pt x="482" y="27"/>
                    <a:pt x="482" y="27"/>
                    <a:pt x="482" y="27"/>
                  </a:cubicBezTo>
                  <a:moveTo>
                    <a:pt x="428" y="22"/>
                  </a:moveTo>
                  <a:cubicBezTo>
                    <a:pt x="429" y="23"/>
                    <a:pt x="429" y="23"/>
                    <a:pt x="429" y="23"/>
                  </a:cubicBezTo>
                  <a:cubicBezTo>
                    <a:pt x="430" y="24"/>
                    <a:pt x="430" y="24"/>
                    <a:pt x="430" y="24"/>
                  </a:cubicBezTo>
                  <a:cubicBezTo>
                    <a:pt x="453" y="26"/>
                    <a:pt x="453" y="26"/>
                    <a:pt x="453" y="26"/>
                  </a:cubicBezTo>
                  <a:cubicBezTo>
                    <a:pt x="455" y="26"/>
                    <a:pt x="455" y="26"/>
                    <a:pt x="455" y="26"/>
                  </a:cubicBezTo>
                  <a:cubicBezTo>
                    <a:pt x="482" y="29"/>
                    <a:pt x="482" y="29"/>
                    <a:pt x="482" y="29"/>
                  </a:cubicBezTo>
                  <a:cubicBezTo>
                    <a:pt x="469" y="26"/>
                    <a:pt x="469" y="26"/>
                    <a:pt x="469" y="26"/>
                  </a:cubicBezTo>
                  <a:cubicBezTo>
                    <a:pt x="455" y="24"/>
                    <a:pt x="455" y="24"/>
                    <a:pt x="455" y="24"/>
                  </a:cubicBezTo>
                  <a:cubicBezTo>
                    <a:pt x="453" y="24"/>
                    <a:pt x="453" y="24"/>
                    <a:pt x="453" y="24"/>
                  </a:cubicBezTo>
                  <a:cubicBezTo>
                    <a:pt x="428" y="22"/>
                    <a:pt x="428" y="22"/>
                    <a:pt x="428" y="22"/>
                  </a:cubicBezTo>
                  <a:moveTo>
                    <a:pt x="1" y="21"/>
                  </a:moveTo>
                  <a:cubicBezTo>
                    <a:pt x="1" y="21"/>
                    <a:pt x="1" y="21"/>
                    <a:pt x="1" y="21"/>
                  </a:cubicBezTo>
                  <a:cubicBezTo>
                    <a:pt x="1" y="22"/>
                    <a:pt x="1" y="23"/>
                    <a:pt x="0" y="23"/>
                  </a:cubicBezTo>
                  <a:cubicBezTo>
                    <a:pt x="159" y="30"/>
                    <a:pt x="159" y="30"/>
                    <a:pt x="159" y="30"/>
                  </a:cubicBezTo>
                  <a:cubicBezTo>
                    <a:pt x="159" y="29"/>
                    <a:pt x="159" y="28"/>
                    <a:pt x="159" y="28"/>
                  </a:cubicBezTo>
                  <a:cubicBezTo>
                    <a:pt x="1" y="21"/>
                    <a:pt x="1" y="21"/>
                    <a:pt x="1" y="21"/>
                  </a:cubicBezTo>
                  <a:moveTo>
                    <a:pt x="409" y="20"/>
                  </a:moveTo>
                  <a:cubicBezTo>
                    <a:pt x="410" y="22"/>
                    <a:pt x="410" y="22"/>
                    <a:pt x="410" y="22"/>
                  </a:cubicBezTo>
                  <a:cubicBezTo>
                    <a:pt x="426" y="23"/>
                    <a:pt x="426" y="23"/>
                    <a:pt x="426" y="23"/>
                  </a:cubicBezTo>
                  <a:cubicBezTo>
                    <a:pt x="426" y="23"/>
                    <a:pt x="426" y="23"/>
                    <a:pt x="426" y="23"/>
                  </a:cubicBezTo>
                  <a:cubicBezTo>
                    <a:pt x="428" y="22"/>
                    <a:pt x="428" y="22"/>
                    <a:pt x="428" y="22"/>
                  </a:cubicBezTo>
                  <a:cubicBezTo>
                    <a:pt x="409" y="20"/>
                    <a:pt x="409" y="20"/>
                    <a:pt x="409" y="20"/>
                  </a:cubicBezTo>
                  <a:moveTo>
                    <a:pt x="391" y="19"/>
                  </a:moveTo>
                  <a:cubicBezTo>
                    <a:pt x="393" y="21"/>
                    <a:pt x="393" y="21"/>
                    <a:pt x="393" y="21"/>
                  </a:cubicBezTo>
                  <a:cubicBezTo>
                    <a:pt x="408" y="22"/>
                    <a:pt x="408" y="22"/>
                    <a:pt x="408" y="22"/>
                  </a:cubicBezTo>
                  <a:cubicBezTo>
                    <a:pt x="407" y="20"/>
                    <a:pt x="407" y="20"/>
                    <a:pt x="407" y="20"/>
                  </a:cubicBezTo>
                  <a:cubicBezTo>
                    <a:pt x="391" y="19"/>
                    <a:pt x="391" y="19"/>
                    <a:pt x="391" y="19"/>
                  </a:cubicBezTo>
                  <a:moveTo>
                    <a:pt x="333" y="13"/>
                  </a:moveTo>
                  <a:cubicBezTo>
                    <a:pt x="333" y="15"/>
                    <a:pt x="333" y="15"/>
                    <a:pt x="333" y="15"/>
                  </a:cubicBezTo>
                  <a:cubicBezTo>
                    <a:pt x="390" y="20"/>
                    <a:pt x="390" y="20"/>
                    <a:pt x="390" y="20"/>
                  </a:cubicBezTo>
                  <a:cubicBezTo>
                    <a:pt x="389" y="18"/>
                    <a:pt x="389" y="18"/>
                    <a:pt x="389" y="18"/>
                  </a:cubicBezTo>
                  <a:cubicBezTo>
                    <a:pt x="333" y="13"/>
                    <a:pt x="333" y="13"/>
                    <a:pt x="333" y="13"/>
                  </a:cubicBezTo>
                  <a:moveTo>
                    <a:pt x="292" y="10"/>
                  </a:moveTo>
                  <a:cubicBezTo>
                    <a:pt x="292" y="11"/>
                    <a:pt x="292" y="11"/>
                    <a:pt x="292" y="11"/>
                  </a:cubicBezTo>
                  <a:cubicBezTo>
                    <a:pt x="331" y="15"/>
                    <a:pt x="331" y="15"/>
                    <a:pt x="331" y="15"/>
                  </a:cubicBezTo>
                  <a:cubicBezTo>
                    <a:pt x="331" y="13"/>
                    <a:pt x="331" y="13"/>
                    <a:pt x="331" y="13"/>
                  </a:cubicBezTo>
                  <a:cubicBezTo>
                    <a:pt x="292" y="10"/>
                    <a:pt x="292" y="10"/>
                    <a:pt x="292" y="10"/>
                  </a:cubicBezTo>
                  <a:moveTo>
                    <a:pt x="176" y="2"/>
                  </a:moveTo>
                  <a:cubicBezTo>
                    <a:pt x="0" y="17"/>
                    <a:pt x="0" y="17"/>
                    <a:pt x="0" y="17"/>
                  </a:cubicBezTo>
                  <a:cubicBezTo>
                    <a:pt x="0" y="18"/>
                    <a:pt x="0" y="19"/>
                    <a:pt x="0" y="19"/>
                  </a:cubicBezTo>
                  <a:cubicBezTo>
                    <a:pt x="176" y="4"/>
                    <a:pt x="176" y="4"/>
                    <a:pt x="176" y="4"/>
                  </a:cubicBezTo>
                  <a:cubicBezTo>
                    <a:pt x="176" y="2"/>
                    <a:pt x="176" y="2"/>
                    <a:pt x="176" y="2"/>
                  </a:cubicBezTo>
                  <a:moveTo>
                    <a:pt x="192" y="0"/>
                  </a:moveTo>
                  <a:cubicBezTo>
                    <a:pt x="192" y="1"/>
                    <a:pt x="192" y="1"/>
                    <a:pt x="192" y="1"/>
                  </a:cubicBezTo>
                  <a:cubicBezTo>
                    <a:pt x="177" y="2"/>
                    <a:pt x="177" y="2"/>
                    <a:pt x="177" y="2"/>
                  </a:cubicBezTo>
                  <a:cubicBezTo>
                    <a:pt x="177" y="4"/>
                    <a:pt x="177" y="4"/>
                    <a:pt x="177" y="4"/>
                  </a:cubicBezTo>
                  <a:cubicBezTo>
                    <a:pt x="192" y="2"/>
                    <a:pt x="192" y="2"/>
                    <a:pt x="192" y="2"/>
                  </a:cubicBezTo>
                  <a:cubicBezTo>
                    <a:pt x="290" y="11"/>
                    <a:pt x="290" y="11"/>
                    <a:pt x="290" y="11"/>
                  </a:cubicBezTo>
                  <a:cubicBezTo>
                    <a:pt x="290" y="9"/>
                    <a:pt x="290" y="9"/>
                    <a:pt x="290" y="9"/>
                  </a:cubicBezTo>
                  <a:cubicBezTo>
                    <a:pt x="192" y="1"/>
                    <a:pt x="192" y="1"/>
                    <a:pt x="192" y="1"/>
                  </a:cubicBezTo>
                  <a:cubicBezTo>
                    <a:pt x="192" y="0"/>
                    <a:pt x="192" y="0"/>
                    <a:pt x="19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5" name="Freeform 45"/>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close/>
                  <a:moveTo>
                    <a:pt x="296" y="216"/>
                  </a:moveTo>
                  <a:lnTo>
                    <a:pt x="296" y="220"/>
                  </a:lnTo>
                  <a:lnTo>
                    <a:pt x="346" y="256"/>
                  </a:lnTo>
                  <a:lnTo>
                    <a:pt x="294" y="251"/>
                  </a:lnTo>
                  <a:lnTo>
                    <a:pt x="294" y="256"/>
                  </a:lnTo>
                  <a:lnTo>
                    <a:pt x="343" y="261"/>
                  </a:lnTo>
                  <a:lnTo>
                    <a:pt x="360" y="263"/>
                  </a:lnTo>
                  <a:lnTo>
                    <a:pt x="348" y="254"/>
                  </a:lnTo>
                  <a:lnTo>
                    <a:pt x="296" y="216"/>
                  </a:lnTo>
                  <a:close/>
                  <a:moveTo>
                    <a:pt x="291" y="213"/>
                  </a:moveTo>
                  <a:lnTo>
                    <a:pt x="289" y="216"/>
                  </a:lnTo>
                  <a:lnTo>
                    <a:pt x="291" y="218"/>
                  </a:lnTo>
                  <a:lnTo>
                    <a:pt x="291" y="213"/>
                  </a:lnTo>
                  <a:lnTo>
                    <a:pt x="291" y="213"/>
                  </a:lnTo>
                  <a:close/>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close/>
                  <a:moveTo>
                    <a:pt x="251" y="182"/>
                  </a:moveTo>
                  <a:lnTo>
                    <a:pt x="246" y="185"/>
                  </a:lnTo>
                  <a:lnTo>
                    <a:pt x="284" y="213"/>
                  </a:lnTo>
                  <a:lnTo>
                    <a:pt x="289" y="211"/>
                  </a:lnTo>
                  <a:lnTo>
                    <a:pt x="251" y="182"/>
                  </a:lnTo>
                  <a:close/>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close/>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close/>
                  <a:moveTo>
                    <a:pt x="45" y="92"/>
                  </a:moveTo>
                  <a:lnTo>
                    <a:pt x="40" y="95"/>
                  </a:lnTo>
                  <a:lnTo>
                    <a:pt x="43" y="99"/>
                  </a:lnTo>
                  <a:lnTo>
                    <a:pt x="45" y="104"/>
                  </a:lnTo>
                  <a:lnTo>
                    <a:pt x="59" y="140"/>
                  </a:lnTo>
                  <a:lnTo>
                    <a:pt x="59" y="128"/>
                  </a:lnTo>
                  <a:lnTo>
                    <a:pt x="47" y="99"/>
                  </a:lnTo>
                  <a:lnTo>
                    <a:pt x="45" y="92"/>
                  </a:lnTo>
                  <a:lnTo>
                    <a:pt x="45" y="92"/>
                  </a:lnTo>
                  <a:close/>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close/>
                  <a:moveTo>
                    <a:pt x="76" y="54"/>
                  </a:moveTo>
                  <a:lnTo>
                    <a:pt x="73" y="57"/>
                  </a:lnTo>
                  <a:lnTo>
                    <a:pt x="73" y="59"/>
                  </a:lnTo>
                  <a:lnTo>
                    <a:pt x="95" y="73"/>
                  </a:lnTo>
                  <a:lnTo>
                    <a:pt x="97" y="71"/>
                  </a:lnTo>
                  <a:lnTo>
                    <a:pt x="76" y="54"/>
                  </a:lnTo>
                  <a:close/>
                  <a:moveTo>
                    <a:pt x="24" y="47"/>
                  </a:moveTo>
                  <a:lnTo>
                    <a:pt x="21" y="49"/>
                  </a:lnTo>
                  <a:lnTo>
                    <a:pt x="38" y="92"/>
                  </a:lnTo>
                  <a:lnTo>
                    <a:pt x="43" y="87"/>
                  </a:lnTo>
                  <a:lnTo>
                    <a:pt x="26" y="47"/>
                  </a:lnTo>
                  <a:lnTo>
                    <a:pt x="24" y="47"/>
                  </a:lnTo>
                  <a:close/>
                  <a:moveTo>
                    <a:pt x="64" y="45"/>
                  </a:moveTo>
                  <a:lnTo>
                    <a:pt x="64" y="52"/>
                  </a:lnTo>
                  <a:lnTo>
                    <a:pt x="66" y="52"/>
                  </a:lnTo>
                  <a:lnTo>
                    <a:pt x="69" y="54"/>
                  </a:lnTo>
                  <a:lnTo>
                    <a:pt x="69" y="54"/>
                  </a:lnTo>
                  <a:lnTo>
                    <a:pt x="69" y="49"/>
                  </a:lnTo>
                  <a:lnTo>
                    <a:pt x="69" y="49"/>
                  </a:lnTo>
                  <a:lnTo>
                    <a:pt x="66" y="47"/>
                  </a:lnTo>
                  <a:lnTo>
                    <a:pt x="64" y="45"/>
                  </a:lnTo>
                  <a:close/>
                  <a:moveTo>
                    <a:pt x="45" y="33"/>
                  </a:moveTo>
                  <a:lnTo>
                    <a:pt x="43" y="35"/>
                  </a:lnTo>
                  <a:lnTo>
                    <a:pt x="54" y="42"/>
                  </a:lnTo>
                  <a:lnTo>
                    <a:pt x="59" y="47"/>
                  </a:lnTo>
                  <a:lnTo>
                    <a:pt x="59" y="42"/>
                  </a:lnTo>
                  <a:lnTo>
                    <a:pt x="45" y="33"/>
                  </a:lnTo>
                  <a:close/>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6" name="Freeform 46"/>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moveTo>
                    <a:pt x="296" y="216"/>
                  </a:moveTo>
                  <a:lnTo>
                    <a:pt x="296" y="220"/>
                  </a:lnTo>
                  <a:lnTo>
                    <a:pt x="346" y="256"/>
                  </a:lnTo>
                  <a:lnTo>
                    <a:pt x="294" y="251"/>
                  </a:lnTo>
                  <a:lnTo>
                    <a:pt x="294" y="256"/>
                  </a:lnTo>
                  <a:lnTo>
                    <a:pt x="343" y="261"/>
                  </a:lnTo>
                  <a:lnTo>
                    <a:pt x="360" y="263"/>
                  </a:lnTo>
                  <a:lnTo>
                    <a:pt x="348" y="254"/>
                  </a:lnTo>
                  <a:lnTo>
                    <a:pt x="296" y="216"/>
                  </a:lnTo>
                  <a:moveTo>
                    <a:pt x="291" y="213"/>
                  </a:moveTo>
                  <a:lnTo>
                    <a:pt x="289" y="216"/>
                  </a:lnTo>
                  <a:lnTo>
                    <a:pt x="291" y="218"/>
                  </a:lnTo>
                  <a:lnTo>
                    <a:pt x="291" y="213"/>
                  </a:lnTo>
                  <a:lnTo>
                    <a:pt x="291" y="213"/>
                  </a:lnTo>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moveTo>
                    <a:pt x="251" y="182"/>
                  </a:moveTo>
                  <a:lnTo>
                    <a:pt x="246" y="185"/>
                  </a:lnTo>
                  <a:lnTo>
                    <a:pt x="284" y="213"/>
                  </a:lnTo>
                  <a:lnTo>
                    <a:pt x="289" y="211"/>
                  </a:lnTo>
                  <a:lnTo>
                    <a:pt x="251" y="182"/>
                  </a:lnTo>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moveTo>
                    <a:pt x="45" y="92"/>
                  </a:moveTo>
                  <a:lnTo>
                    <a:pt x="40" y="95"/>
                  </a:lnTo>
                  <a:lnTo>
                    <a:pt x="43" y="99"/>
                  </a:lnTo>
                  <a:lnTo>
                    <a:pt x="45" y="104"/>
                  </a:lnTo>
                  <a:lnTo>
                    <a:pt x="59" y="140"/>
                  </a:lnTo>
                  <a:lnTo>
                    <a:pt x="59" y="128"/>
                  </a:lnTo>
                  <a:lnTo>
                    <a:pt x="47" y="99"/>
                  </a:lnTo>
                  <a:lnTo>
                    <a:pt x="45" y="92"/>
                  </a:lnTo>
                  <a:lnTo>
                    <a:pt x="45" y="92"/>
                  </a:lnTo>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moveTo>
                    <a:pt x="76" y="54"/>
                  </a:moveTo>
                  <a:lnTo>
                    <a:pt x="73" y="57"/>
                  </a:lnTo>
                  <a:lnTo>
                    <a:pt x="73" y="59"/>
                  </a:lnTo>
                  <a:lnTo>
                    <a:pt x="95" y="73"/>
                  </a:lnTo>
                  <a:lnTo>
                    <a:pt x="97" y="71"/>
                  </a:lnTo>
                  <a:lnTo>
                    <a:pt x="76" y="54"/>
                  </a:lnTo>
                  <a:moveTo>
                    <a:pt x="24" y="47"/>
                  </a:moveTo>
                  <a:lnTo>
                    <a:pt x="21" y="49"/>
                  </a:lnTo>
                  <a:lnTo>
                    <a:pt x="38" y="92"/>
                  </a:lnTo>
                  <a:lnTo>
                    <a:pt x="43" y="87"/>
                  </a:lnTo>
                  <a:lnTo>
                    <a:pt x="26" y="47"/>
                  </a:lnTo>
                  <a:lnTo>
                    <a:pt x="24" y="47"/>
                  </a:lnTo>
                  <a:moveTo>
                    <a:pt x="64" y="45"/>
                  </a:moveTo>
                  <a:lnTo>
                    <a:pt x="64" y="52"/>
                  </a:lnTo>
                  <a:lnTo>
                    <a:pt x="66" y="52"/>
                  </a:lnTo>
                  <a:lnTo>
                    <a:pt x="69" y="54"/>
                  </a:lnTo>
                  <a:lnTo>
                    <a:pt x="69" y="54"/>
                  </a:lnTo>
                  <a:lnTo>
                    <a:pt x="69" y="49"/>
                  </a:lnTo>
                  <a:lnTo>
                    <a:pt x="69" y="49"/>
                  </a:lnTo>
                  <a:lnTo>
                    <a:pt x="66" y="47"/>
                  </a:lnTo>
                  <a:lnTo>
                    <a:pt x="64" y="45"/>
                  </a:lnTo>
                  <a:moveTo>
                    <a:pt x="45" y="33"/>
                  </a:moveTo>
                  <a:lnTo>
                    <a:pt x="43" y="35"/>
                  </a:lnTo>
                  <a:lnTo>
                    <a:pt x="54" y="42"/>
                  </a:lnTo>
                  <a:lnTo>
                    <a:pt x="59" y="47"/>
                  </a:lnTo>
                  <a:lnTo>
                    <a:pt x="59" y="42"/>
                  </a:lnTo>
                  <a:lnTo>
                    <a:pt x="45" y="33"/>
                  </a:lnTo>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7" name="Freeform 47"/>
            <p:cNvSpPr>
              <a:spLocks noEditPoints="1"/>
            </p:cNvSpPr>
            <p:nvPr/>
          </p:nvSpPr>
          <p:spPr bwMode="auto">
            <a:xfrm>
              <a:off x="7777993" y="2862466"/>
              <a:ext cx="706685" cy="1551615"/>
            </a:xfrm>
            <a:custGeom>
              <a:avLst/>
              <a:gdLst>
                <a:gd name="T0" fmla="*/ 68 w 167"/>
                <a:gd name="T1" fmla="*/ 355 h 402"/>
                <a:gd name="T2" fmla="*/ 69 w 167"/>
                <a:gd name="T3" fmla="*/ 353 h 402"/>
                <a:gd name="T4" fmla="*/ 144 w 167"/>
                <a:gd name="T5" fmla="*/ 395 h 402"/>
                <a:gd name="T6" fmla="*/ 38 w 167"/>
                <a:gd name="T7" fmla="*/ 234 h 402"/>
                <a:gd name="T8" fmla="*/ 29 w 167"/>
                <a:gd name="T9" fmla="*/ 248 h 402"/>
                <a:gd name="T10" fmla="*/ 0 w 167"/>
                <a:gd name="T11" fmla="*/ 303 h 402"/>
                <a:gd name="T12" fmla="*/ 14 w 167"/>
                <a:gd name="T13" fmla="*/ 315 h 402"/>
                <a:gd name="T14" fmla="*/ 14 w 167"/>
                <a:gd name="T15" fmla="*/ 313 h 402"/>
                <a:gd name="T16" fmla="*/ 16 w 167"/>
                <a:gd name="T17" fmla="*/ 278 h 402"/>
                <a:gd name="T18" fmla="*/ 34 w 167"/>
                <a:gd name="T19" fmla="*/ 243 h 402"/>
                <a:gd name="T20" fmla="*/ 153 w 167"/>
                <a:gd name="T21" fmla="*/ 228 h 402"/>
                <a:gd name="T22" fmla="*/ 151 w 167"/>
                <a:gd name="T23" fmla="*/ 260 h 402"/>
                <a:gd name="T24" fmla="*/ 147 w 167"/>
                <a:gd name="T25" fmla="*/ 333 h 402"/>
                <a:gd name="T26" fmla="*/ 153 w 167"/>
                <a:gd name="T27" fmla="*/ 261 h 402"/>
                <a:gd name="T28" fmla="*/ 155 w 167"/>
                <a:gd name="T29" fmla="*/ 231 h 402"/>
                <a:gd name="T30" fmla="*/ 42 w 167"/>
                <a:gd name="T31" fmla="*/ 223 h 402"/>
                <a:gd name="T32" fmla="*/ 156 w 167"/>
                <a:gd name="T33" fmla="*/ 212 h 402"/>
                <a:gd name="T34" fmla="*/ 155 w 167"/>
                <a:gd name="T35" fmla="*/ 222 h 402"/>
                <a:gd name="T36" fmla="*/ 55 w 167"/>
                <a:gd name="T37" fmla="*/ 199 h 402"/>
                <a:gd name="T38" fmla="*/ 45 w 167"/>
                <a:gd name="T39" fmla="*/ 221 h 402"/>
                <a:gd name="T40" fmla="*/ 55 w 167"/>
                <a:gd name="T41" fmla="*/ 198 h 402"/>
                <a:gd name="T42" fmla="*/ 154 w 167"/>
                <a:gd name="T43" fmla="*/ 211 h 402"/>
                <a:gd name="T44" fmla="*/ 157 w 167"/>
                <a:gd name="T45" fmla="*/ 190 h 402"/>
                <a:gd name="T46" fmla="*/ 57 w 167"/>
                <a:gd name="T47" fmla="*/ 199 h 402"/>
                <a:gd name="T48" fmla="*/ 61 w 167"/>
                <a:gd name="T49" fmla="*/ 187 h 402"/>
                <a:gd name="T50" fmla="*/ 161 w 167"/>
                <a:gd name="T51" fmla="*/ 78 h 402"/>
                <a:gd name="T52" fmla="*/ 161 w 167"/>
                <a:gd name="T53" fmla="*/ 92 h 402"/>
                <a:gd name="T54" fmla="*/ 160 w 167"/>
                <a:gd name="T55" fmla="*/ 105 h 402"/>
                <a:gd name="T56" fmla="*/ 157 w 167"/>
                <a:gd name="T57" fmla="*/ 155 h 402"/>
                <a:gd name="T58" fmla="*/ 155 w 167"/>
                <a:gd name="T59" fmla="*/ 188 h 402"/>
                <a:gd name="T60" fmla="*/ 158 w 167"/>
                <a:gd name="T61" fmla="*/ 165 h 402"/>
                <a:gd name="T62" fmla="*/ 160 w 167"/>
                <a:gd name="T63" fmla="*/ 136 h 402"/>
                <a:gd name="T64" fmla="*/ 162 w 167"/>
                <a:gd name="T65" fmla="*/ 98 h 402"/>
                <a:gd name="T66" fmla="*/ 163 w 167"/>
                <a:gd name="T67" fmla="*/ 82 h 402"/>
                <a:gd name="T68" fmla="*/ 164 w 167"/>
                <a:gd name="T69" fmla="*/ 73 h 402"/>
                <a:gd name="T70" fmla="*/ 163 w 167"/>
                <a:gd name="T71" fmla="*/ 51 h 402"/>
                <a:gd name="T72" fmla="*/ 167 w 167"/>
                <a:gd name="T73" fmla="*/ 3 h 402"/>
                <a:gd name="T74" fmla="*/ 166 w 167"/>
                <a:gd name="T75" fmla="*/ 36 h 402"/>
                <a:gd name="T76" fmla="*/ 133 w 167"/>
                <a:gd name="T77" fmla="*/ 49 h 402"/>
                <a:gd name="T78" fmla="*/ 126 w 167"/>
                <a:gd name="T79" fmla="*/ 63 h 402"/>
                <a:gd name="T80" fmla="*/ 103 w 167"/>
                <a:gd name="T81" fmla="*/ 108 h 402"/>
                <a:gd name="T82" fmla="*/ 92 w 167"/>
                <a:gd name="T83" fmla="*/ 128 h 402"/>
                <a:gd name="T84" fmla="*/ 71 w 167"/>
                <a:gd name="T85" fmla="*/ 168 h 402"/>
                <a:gd name="T86" fmla="*/ 72 w 167"/>
                <a:gd name="T87" fmla="*/ 171 h 402"/>
                <a:gd name="T88" fmla="*/ 93 w 167"/>
                <a:gd name="T89" fmla="*/ 129 h 402"/>
                <a:gd name="T90" fmla="*/ 118 w 167"/>
                <a:gd name="T91" fmla="*/ 82 h 402"/>
                <a:gd name="T92" fmla="*/ 133 w 167"/>
                <a:gd name="T93" fmla="*/ 53 h 402"/>
                <a:gd name="T94" fmla="*/ 160 w 167"/>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402">
                  <a:moveTo>
                    <a:pt x="59" y="346"/>
                  </a:moveTo>
                  <a:cubicBezTo>
                    <a:pt x="59" y="346"/>
                    <a:pt x="58" y="346"/>
                    <a:pt x="57" y="347"/>
                  </a:cubicBezTo>
                  <a:cubicBezTo>
                    <a:pt x="67" y="354"/>
                    <a:pt x="67" y="354"/>
                    <a:pt x="67" y="354"/>
                  </a:cubicBezTo>
                  <a:cubicBezTo>
                    <a:pt x="68" y="355"/>
                    <a:pt x="68" y="355"/>
                    <a:pt x="68" y="355"/>
                  </a:cubicBezTo>
                  <a:cubicBezTo>
                    <a:pt x="133" y="402"/>
                    <a:pt x="133" y="402"/>
                    <a:pt x="133" y="402"/>
                  </a:cubicBezTo>
                  <a:cubicBezTo>
                    <a:pt x="134" y="402"/>
                    <a:pt x="134" y="401"/>
                    <a:pt x="134" y="401"/>
                  </a:cubicBezTo>
                  <a:cubicBezTo>
                    <a:pt x="70" y="354"/>
                    <a:pt x="70" y="354"/>
                    <a:pt x="70" y="354"/>
                  </a:cubicBezTo>
                  <a:cubicBezTo>
                    <a:pt x="69" y="353"/>
                    <a:pt x="69" y="353"/>
                    <a:pt x="69" y="353"/>
                  </a:cubicBezTo>
                  <a:cubicBezTo>
                    <a:pt x="59" y="346"/>
                    <a:pt x="59" y="346"/>
                    <a:pt x="59" y="346"/>
                  </a:cubicBezTo>
                  <a:moveTo>
                    <a:pt x="149" y="335"/>
                  </a:moveTo>
                  <a:cubicBezTo>
                    <a:pt x="147" y="335"/>
                    <a:pt x="147" y="335"/>
                    <a:pt x="147" y="335"/>
                  </a:cubicBezTo>
                  <a:cubicBezTo>
                    <a:pt x="144" y="395"/>
                    <a:pt x="144" y="395"/>
                    <a:pt x="144" y="395"/>
                  </a:cubicBezTo>
                  <a:cubicBezTo>
                    <a:pt x="144" y="395"/>
                    <a:pt x="145" y="395"/>
                    <a:pt x="145" y="395"/>
                  </a:cubicBezTo>
                  <a:cubicBezTo>
                    <a:pt x="145" y="395"/>
                    <a:pt x="146" y="395"/>
                    <a:pt x="146" y="395"/>
                  </a:cubicBezTo>
                  <a:cubicBezTo>
                    <a:pt x="149" y="335"/>
                    <a:pt x="149" y="335"/>
                    <a:pt x="149" y="335"/>
                  </a:cubicBezTo>
                  <a:moveTo>
                    <a:pt x="38" y="234"/>
                  </a:moveTo>
                  <a:cubicBezTo>
                    <a:pt x="37" y="235"/>
                    <a:pt x="37" y="235"/>
                    <a:pt x="37" y="235"/>
                  </a:cubicBezTo>
                  <a:cubicBezTo>
                    <a:pt x="35" y="238"/>
                    <a:pt x="35" y="238"/>
                    <a:pt x="35" y="238"/>
                  </a:cubicBezTo>
                  <a:cubicBezTo>
                    <a:pt x="31" y="245"/>
                    <a:pt x="31" y="245"/>
                    <a:pt x="31" y="245"/>
                  </a:cubicBezTo>
                  <a:cubicBezTo>
                    <a:pt x="29" y="248"/>
                    <a:pt x="29" y="248"/>
                    <a:pt x="29" y="248"/>
                  </a:cubicBezTo>
                  <a:cubicBezTo>
                    <a:pt x="17" y="272"/>
                    <a:pt x="17" y="272"/>
                    <a:pt x="17" y="272"/>
                  </a:cubicBezTo>
                  <a:cubicBezTo>
                    <a:pt x="16" y="274"/>
                    <a:pt x="16" y="274"/>
                    <a:pt x="16" y="274"/>
                  </a:cubicBezTo>
                  <a:cubicBezTo>
                    <a:pt x="14" y="277"/>
                    <a:pt x="14" y="277"/>
                    <a:pt x="14" y="277"/>
                  </a:cubicBezTo>
                  <a:cubicBezTo>
                    <a:pt x="0" y="303"/>
                    <a:pt x="0" y="303"/>
                    <a:pt x="0" y="303"/>
                  </a:cubicBezTo>
                  <a:cubicBezTo>
                    <a:pt x="0" y="305"/>
                    <a:pt x="0" y="305"/>
                    <a:pt x="0" y="305"/>
                  </a:cubicBezTo>
                  <a:cubicBezTo>
                    <a:pt x="1" y="305"/>
                    <a:pt x="1" y="305"/>
                    <a:pt x="1" y="305"/>
                  </a:cubicBezTo>
                  <a:cubicBezTo>
                    <a:pt x="12" y="313"/>
                    <a:pt x="12" y="313"/>
                    <a:pt x="12" y="313"/>
                  </a:cubicBezTo>
                  <a:cubicBezTo>
                    <a:pt x="14" y="315"/>
                    <a:pt x="14" y="315"/>
                    <a:pt x="14" y="315"/>
                  </a:cubicBezTo>
                  <a:cubicBezTo>
                    <a:pt x="43" y="336"/>
                    <a:pt x="43" y="336"/>
                    <a:pt x="43" y="336"/>
                  </a:cubicBezTo>
                  <a:cubicBezTo>
                    <a:pt x="43" y="335"/>
                    <a:pt x="43" y="335"/>
                    <a:pt x="43" y="334"/>
                  </a:cubicBezTo>
                  <a:cubicBezTo>
                    <a:pt x="43" y="334"/>
                    <a:pt x="43" y="334"/>
                    <a:pt x="43" y="334"/>
                  </a:cubicBezTo>
                  <a:cubicBezTo>
                    <a:pt x="14" y="313"/>
                    <a:pt x="14" y="313"/>
                    <a:pt x="14" y="313"/>
                  </a:cubicBezTo>
                  <a:cubicBezTo>
                    <a:pt x="12" y="311"/>
                    <a:pt x="12" y="311"/>
                    <a:pt x="12" y="311"/>
                  </a:cubicBezTo>
                  <a:cubicBezTo>
                    <a:pt x="2" y="304"/>
                    <a:pt x="2" y="304"/>
                    <a:pt x="2" y="304"/>
                  </a:cubicBezTo>
                  <a:cubicBezTo>
                    <a:pt x="14" y="282"/>
                    <a:pt x="14" y="282"/>
                    <a:pt x="14" y="282"/>
                  </a:cubicBezTo>
                  <a:cubicBezTo>
                    <a:pt x="16" y="278"/>
                    <a:pt x="16" y="278"/>
                    <a:pt x="16" y="278"/>
                  </a:cubicBezTo>
                  <a:cubicBezTo>
                    <a:pt x="18" y="273"/>
                    <a:pt x="18" y="273"/>
                    <a:pt x="18" y="273"/>
                  </a:cubicBezTo>
                  <a:cubicBezTo>
                    <a:pt x="19" y="272"/>
                    <a:pt x="19" y="272"/>
                    <a:pt x="19" y="272"/>
                  </a:cubicBezTo>
                  <a:cubicBezTo>
                    <a:pt x="32" y="246"/>
                    <a:pt x="32" y="246"/>
                    <a:pt x="32" y="246"/>
                  </a:cubicBezTo>
                  <a:cubicBezTo>
                    <a:pt x="34" y="243"/>
                    <a:pt x="34" y="243"/>
                    <a:pt x="34" y="243"/>
                  </a:cubicBezTo>
                  <a:cubicBezTo>
                    <a:pt x="38" y="234"/>
                    <a:pt x="38" y="234"/>
                    <a:pt x="38" y="234"/>
                  </a:cubicBezTo>
                  <a:moveTo>
                    <a:pt x="155" y="225"/>
                  </a:moveTo>
                  <a:cubicBezTo>
                    <a:pt x="153" y="227"/>
                    <a:pt x="153" y="227"/>
                    <a:pt x="153" y="227"/>
                  </a:cubicBezTo>
                  <a:cubicBezTo>
                    <a:pt x="153" y="228"/>
                    <a:pt x="153" y="228"/>
                    <a:pt x="153" y="228"/>
                  </a:cubicBezTo>
                  <a:cubicBezTo>
                    <a:pt x="153" y="230"/>
                    <a:pt x="153" y="230"/>
                    <a:pt x="153" y="230"/>
                  </a:cubicBezTo>
                  <a:cubicBezTo>
                    <a:pt x="152" y="244"/>
                    <a:pt x="152" y="244"/>
                    <a:pt x="152" y="244"/>
                  </a:cubicBezTo>
                  <a:cubicBezTo>
                    <a:pt x="152" y="246"/>
                    <a:pt x="152" y="246"/>
                    <a:pt x="152" y="246"/>
                  </a:cubicBezTo>
                  <a:cubicBezTo>
                    <a:pt x="151" y="260"/>
                    <a:pt x="151" y="260"/>
                    <a:pt x="151" y="260"/>
                  </a:cubicBezTo>
                  <a:cubicBezTo>
                    <a:pt x="151" y="262"/>
                    <a:pt x="151" y="262"/>
                    <a:pt x="151" y="262"/>
                  </a:cubicBezTo>
                  <a:cubicBezTo>
                    <a:pt x="149" y="301"/>
                    <a:pt x="149" y="301"/>
                    <a:pt x="149" y="301"/>
                  </a:cubicBezTo>
                  <a:cubicBezTo>
                    <a:pt x="149" y="303"/>
                    <a:pt x="149" y="303"/>
                    <a:pt x="149" y="303"/>
                  </a:cubicBezTo>
                  <a:cubicBezTo>
                    <a:pt x="147" y="333"/>
                    <a:pt x="147" y="333"/>
                    <a:pt x="147" y="333"/>
                  </a:cubicBezTo>
                  <a:cubicBezTo>
                    <a:pt x="149" y="333"/>
                    <a:pt x="149" y="333"/>
                    <a:pt x="149" y="333"/>
                  </a:cubicBezTo>
                  <a:cubicBezTo>
                    <a:pt x="151" y="302"/>
                    <a:pt x="151" y="302"/>
                    <a:pt x="151" y="302"/>
                  </a:cubicBezTo>
                  <a:cubicBezTo>
                    <a:pt x="151" y="300"/>
                    <a:pt x="151" y="300"/>
                    <a:pt x="151" y="300"/>
                  </a:cubicBezTo>
                  <a:cubicBezTo>
                    <a:pt x="153" y="261"/>
                    <a:pt x="153" y="261"/>
                    <a:pt x="153" y="261"/>
                  </a:cubicBezTo>
                  <a:cubicBezTo>
                    <a:pt x="153" y="260"/>
                    <a:pt x="153" y="260"/>
                    <a:pt x="153" y="260"/>
                  </a:cubicBezTo>
                  <a:cubicBezTo>
                    <a:pt x="154" y="246"/>
                    <a:pt x="154" y="246"/>
                    <a:pt x="154" y="246"/>
                  </a:cubicBezTo>
                  <a:cubicBezTo>
                    <a:pt x="154" y="244"/>
                    <a:pt x="154" y="244"/>
                    <a:pt x="154" y="244"/>
                  </a:cubicBezTo>
                  <a:cubicBezTo>
                    <a:pt x="155" y="231"/>
                    <a:pt x="155" y="231"/>
                    <a:pt x="155" y="231"/>
                  </a:cubicBezTo>
                  <a:cubicBezTo>
                    <a:pt x="155" y="229"/>
                    <a:pt x="155" y="229"/>
                    <a:pt x="155" y="229"/>
                  </a:cubicBezTo>
                  <a:cubicBezTo>
                    <a:pt x="155" y="225"/>
                    <a:pt x="155" y="225"/>
                    <a:pt x="155" y="225"/>
                  </a:cubicBezTo>
                  <a:moveTo>
                    <a:pt x="44" y="223"/>
                  </a:moveTo>
                  <a:cubicBezTo>
                    <a:pt x="42" y="223"/>
                    <a:pt x="42" y="223"/>
                    <a:pt x="42" y="223"/>
                  </a:cubicBezTo>
                  <a:cubicBezTo>
                    <a:pt x="37" y="233"/>
                    <a:pt x="37" y="233"/>
                    <a:pt x="37" y="233"/>
                  </a:cubicBezTo>
                  <a:cubicBezTo>
                    <a:pt x="41" y="230"/>
                    <a:pt x="41" y="230"/>
                    <a:pt x="41" y="230"/>
                  </a:cubicBezTo>
                  <a:cubicBezTo>
                    <a:pt x="44" y="223"/>
                    <a:pt x="44" y="223"/>
                    <a:pt x="44" y="223"/>
                  </a:cubicBezTo>
                  <a:moveTo>
                    <a:pt x="156" y="212"/>
                  </a:moveTo>
                  <a:cubicBezTo>
                    <a:pt x="154" y="213"/>
                    <a:pt x="154" y="213"/>
                    <a:pt x="154" y="213"/>
                  </a:cubicBezTo>
                  <a:cubicBezTo>
                    <a:pt x="154" y="213"/>
                    <a:pt x="154" y="213"/>
                    <a:pt x="154" y="213"/>
                  </a:cubicBezTo>
                  <a:cubicBezTo>
                    <a:pt x="153" y="225"/>
                    <a:pt x="153" y="225"/>
                    <a:pt x="153" y="225"/>
                  </a:cubicBezTo>
                  <a:cubicBezTo>
                    <a:pt x="155" y="222"/>
                    <a:pt x="155" y="222"/>
                    <a:pt x="155" y="222"/>
                  </a:cubicBezTo>
                  <a:cubicBezTo>
                    <a:pt x="156" y="214"/>
                    <a:pt x="156" y="214"/>
                    <a:pt x="156" y="214"/>
                  </a:cubicBezTo>
                  <a:cubicBezTo>
                    <a:pt x="156" y="212"/>
                    <a:pt x="156" y="212"/>
                    <a:pt x="156" y="212"/>
                  </a:cubicBezTo>
                  <a:moveTo>
                    <a:pt x="55" y="198"/>
                  </a:moveTo>
                  <a:cubicBezTo>
                    <a:pt x="55" y="199"/>
                    <a:pt x="55" y="199"/>
                    <a:pt x="55" y="199"/>
                  </a:cubicBezTo>
                  <a:cubicBezTo>
                    <a:pt x="50" y="207"/>
                    <a:pt x="50" y="207"/>
                    <a:pt x="50" y="207"/>
                  </a:cubicBezTo>
                  <a:cubicBezTo>
                    <a:pt x="50" y="209"/>
                    <a:pt x="50" y="209"/>
                    <a:pt x="50" y="209"/>
                  </a:cubicBezTo>
                  <a:cubicBezTo>
                    <a:pt x="43" y="221"/>
                    <a:pt x="43" y="221"/>
                    <a:pt x="43" y="221"/>
                  </a:cubicBezTo>
                  <a:cubicBezTo>
                    <a:pt x="45" y="221"/>
                    <a:pt x="45" y="221"/>
                    <a:pt x="45" y="221"/>
                  </a:cubicBezTo>
                  <a:cubicBezTo>
                    <a:pt x="52" y="209"/>
                    <a:pt x="52" y="209"/>
                    <a:pt x="52" y="209"/>
                  </a:cubicBezTo>
                  <a:cubicBezTo>
                    <a:pt x="52" y="208"/>
                    <a:pt x="52" y="208"/>
                    <a:pt x="52" y="208"/>
                  </a:cubicBezTo>
                  <a:cubicBezTo>
                    <a:pt x="55" y="202"/>
                    <a:pt x="55" y="202"/>
                    <a:pt x="55" y="202"/>
                  </a:cubicBezTo>
                  <a:cubicBezTo>
                    <a:pt x="55" y="198"/>
                    <a:pt x="55" y="198"/>
                    <a:pt x="55" y="198"/>
                  </a:cubicBezTo>
                  <a:moveTo>
                    <a:pt x="155" y="190"/>
                  </a:moveTo>
                  <a:cubicBezTo>
                    <a:pt x="154" y="206"/>
                    <a:pt x="154" y="206"/>
                    <a:pt x="154" y="206"/>
                  </a:cubicBezTo>
                  <a:cubicBezTo>
                    <a:pt x="154" y="208"/>
                    <a:pt x="154" y="208"/>
                    <a:pt x="154" y="208"/>
                  </a:cubicBezTo>
                  <a:cubicBezTo>
                    <a:pt x="154" y="211"/>
                    <a:pt x="154" y="211"/>
                    <a:pt x="154" y="211"/>
                  </a:cubicBezTo>
                  <a:cubicBezTo>
                    <a:pt x="156" y="210"/>
                    <a:pt x="156" y="210"/>
                    <a:pt x="156" y="210"/>
                  </a:cubicBezTo>
                  <a:cubicBezTo>
                    <a:pt x="156" y="208"/>
                    <a:pt x="156" y="208"/>
                    <a:pt x="156" y="208"/>
                  </a:cubicBezTo>
                  <a:cubicBezTo>
                    <a:pt x="156" y="206"/>
                    <a:pt x="156" y="206"/>
                    <a:pt x="156" y="206"/>
                  </a:cubicBezTo>
                  <a:cubicBezTo>
                    <a:pt x="157" y="190"/>
                    <a:pt x="157" y="190"/>
                    <a:pt x="157" y="190"/>
                  </a:cubicBezTo>
                  <a:cubicBezTo>
                    <a:pt x="155" y="190"/>
                    <a:pt x="155" y="190"/>
                    <a:pt x="155" y="190"/>
                  </a:cubicBezTo>
                  <a:moveTo>
                    <a:pt x="61" y="187"/>
                  </a:moveTo>
                  <a:cubicBezTo>
                    <a:pt x="57" y="195"/>
                    <a:pt x="57" y="195"/>
                    <a:pt x="57" y="195"/>
                  </a:cubicBezTo>
                  <a:cubicBezTo>
                    <a:pt x="57" y="199"/>
                    <a:pt x="57" y="199"/>
                    <a:pt x="57" y="199"/>
                  </a:cubicBezTo>
                  <a:cubicBezTo>
                    <a:pt x="57" y="198"/>
                    <a:pt x="57" y="198"/>
                    <a:pt x="57" y="198"/>
                  </a:cubicBezTo>
                  <a:cubicBezTo>
                    <a:pt x="58" y="197"/>
                    <a:pt x="58" y="197"/>
                    <a:pt x="58" y="197"/>
                  </a:cubicBezTo>
                  <a:cubicBezTo>
                    <a:pt x="62" y="190"/>
                    <a:pt x="62" y="190"/>
                    <a:pt x="62" y="190"/>
                  </a:cubicBezTo>
                  <a:cubicBezTo>
                    <a:pt x="61" y="187"/>
                    <a:pt x="61" y="187"/>
                    <a:pt x="61" y="187"/>
                  </a:cubicBezTo>
                  <a:moveTo>
                    <a:pt x="162" y="68"/>
                  </a:moveTo>
                  <a:cubicBezTo>
                    <a:pt x="162" y="72"/>
                    <a:pt x="162" y="72"/>
                    <a:pt x="162" y="72"/>
                  </a:cubicBezTo>
                  <a:cubicBezTo>
                    <a:pt x="162" y="74"/>
                    <a:pt x="162" y="74"/>
                    <a:pt x="162" y="74"/>
                  </a:cubicBezTo>
                  <a:cubicBezTo>
                    <a:pt x="161" y="78"/>
                    <a:pt x="161" y="78"/>
                    <a:pt x="161" y="78"/>
                  </a:cubicBezTo>
                  <a:cubicBezTo>
                    <a:pt x="161" y="80"/>
                    <a:pt x="161" y="80"/>
                    <a:pt x="161" y="80"/>
                  </a:cubicBezTo>
                  <a:cubicBezTo>
                    <a:pt x="161" y="81"/>
                    <a:pt x="161" y="81"/>
                    <a:pt x="161" y="81"/>
                  </a:cubicBezTo>
                  <a:cubicBezTo>
                    <a:pt x="161" y="84"/>
                    <a:pt x="161" y="84"/>
                    <a:pt x="161" y="84"/>
                  </a:cubicBezTo>
                  <a:cubicBezTo>
                    <a:pt x="161" y="92"/>
                    <a:pt x="161" y="92"/>
                    <a:pt x="161" y="92"/>
                  </a:cubicBezTo>
                  <a:cubicBezTo>
                    <a:pt x="161" y="94"/>
                    <a:pt x="161" y="94"/>
                    <a:pt x="161" y="94"/>
                  </a:cubicBezTo>
                  <a:cubicBezTo>
                    <a:pt x="160" y="97"/>
                    <a:pt x="160" y="97"/>
                    <a:pt x="160" y="97"/>
                  </a:cubicBezTo>
                  <a:cubicBezTo>
                    <a:pt x="160" y="103"/>
                    <a:pt x="160" y="103"/>
                    <a:pt x="160" y="103"/>
                  </a:cubicBezTo>
                  <a:cubicBezTo>
                    <a:pt x="160" y="105"/>
                    <a:pt x="160" y="105"/>
                    <a:pt x="160" y="105"/>
                  </a:cubicBezTo>
                  <a:cubicBezTo>
                    <a:pt x="158" y="134"/>
                    <a:pt x="158" y="134"/>
                    <a:pt x="158" y="134"/>
                  </a:cubicBezTo>
                  <a:cubicBezTo>
                    <a:pt x="158" y="135"/>
                    <a:pt x="158" y="135"/>
                    <a:pt x="158" y="135"/>
                  </a:cubicBezTo>
                  <a:cubicBezTo>
                    <a:pt x="157" y="153"/>
                    <a:pt x="157" y="153"/>
                    <a:pt x="157" y="153"/>
                  </a:cubicBezTo>
                  <a:cubicBezTo>
                    <a:pt x="157" y="155"/>
                    <a:pt x="157" y="155"/>
                    <a:pt x="157" y="155"/>
                  </a:cubicBezTo>
                  <a:cubicBezTo>
                    <a:pt x="157" y="164"/>
                    <a:pt x="157" y="164"/>
                    <a:pt x="157" y="164"/>
                  </a:cubicBezTo>
                  <a:cubicBezTo>
                    <a:pt x="157" y="166"/>
                    <a:pt x="157" y="166"/>
                    <a:pt x="157" y="166"/>
                  </a:cubicBezTo>
                  <a:cubicBezTo>
                    <a:pt x="157" y="167"/>
                    <a:pt x="157" y="167"/>
                    <a:pt x="157" y="167"/>
                  </a:cubicBezTo>
                  <a:cubicBezTo>
                    <a:pt x="155" y="188"/>
                    <a:pt x="155" y="188"/>
                    <a:pt x="155" y="188"/>
                  </a:cubicBezTo>
                  <a:cubicBezTo>
                    <a:pt x="157" y="188"/>
                    <a:pt x="157" y="188"/>
                    <a:pt x="157" y="188"/>
                  </a:cubicBezTo>
                  <a:cubicBezTo>
                    <a:pt x="158" y="167"/>
                    <a:pt x="158" y="167"/>
                    <a:pt x="158" y="167"/>
                  </a:cubicBezTo>
                  <a:cubicBezTo>
                    <a:pt x="158" y="165"/>
                    <a:pt x="158" y="165"/>
                    <a:pt x="158" y="165"/>
                  </a:cubicBezTo>
                  <a:cubicBezTo>
                    <a:pt x="158" y="165"/>
                    <a:pt x="158" y="165"/>
                    <a:pt x="158" y="165"/>
                  </a:cubicBezTo>
                  <a:cubicBezTo>
                    <a:pt x="159" y="163"/>
                    <a:pt x="159" y="163"/>
                    <a:pt x="159" y="163"/>
                  </a:cubicBezTo>
                  <a:cubicBezTo>
                    <a:pt x="159" y="157"/>
                    <a:pt x="159" y="157"/>
                    <a:pt x="159" y="157"/>
                  </a:cubicBezTo>
                  <a:cubicBezTo>
                    <a:pt x="159" y="155"/>
                    <a:pt x="159" y="155"/>
                    <a:pt x="159" y="155"/>
                  </a:cubicBezTo>
                  <a:cubicBezTo>
                    <a:pt x="160" y="136"/>
                    <a:pt x="160" y="136"/>
                    <a:pt x="160" y="136"/>
                  </a:cubicBezTo>
                  <a:cubicBezTo>
                    <a:pt x="160" y="134"/>
                    <a:pt x="160" y="134"/>
                    <a:pt x="160" y="134"/>
                  </a:cubicBezTo>
                  <a:cubicBezTo>
                    <a:pt x="162" y="104"/>
                    <a:pt x="162" y="104"/>
                    <a:pt x="162" y="104"/>
                  </a:cubicBezTo>
                  <a:cubicBezTo>
                    <a:pt x="162" y="103"/>
                    <a:pt x="162" y="103"/>
                    <a:pt x="162" y="103"/>
                  </a:cubicBezTo>
                  <a:cubicBezTo>
                    <a:pt x="162" y="98"/>
                    <a:pt x="162" y="98"/>
                    <a:pt x="162" y="98"/>
                  </a:cubicBezTo>
                  <a:cubicBezTo>
                    <a:pt x="162" y="96"/>
                    <a:pt x="162" y="96"/>
                    <a:pt x="162" y="96"/>
                  </a:cubicBezTo>
                  <a:cubicBezTo>
                    <a:pt x="162" y="93"/>
                    <a:pt x="162" y="93"/>
                    <a:pt x="162" y="93"/>
                  </a:cubicBezTo>
                  <a:cubicBezTo>
                    <a:pt x="163" y="88"/>
                    <a:pt x="163" y="88"/>
                    <a:pt x="163" y="88"/>
                  </a:cubicBezTo>
                  <a:cubicBezTo>
                    <a:pt x="163" y="82"/>
                    <a:pt x="163" y="82"/>
                    <a:pt x="163" y="82"/>
                  </a:cubicBezTo>
                  <a:cubicBezTo>
                    <a:pt x="163" y="79"/>
                    <a:pt x="163" y="79"/>
                    <a:pt x="163" y="79"/>
                  </a:cubicBezTo>
                  <a:cubicBezTo>
                    <a:pt x="163" y="79"/>
                    <a:pt x="163" y="79"/>
                    <a:pt x="163" y="79"/>
                  </a:cubicBezTo>
                  <a:cubicBezTo>
                    <a:pt x="163" y="75"/>
                    <a:pt x="163" y="75"/>
                    <a:pt x="163" y="75"/>
                  </a:cubicBezTo>
                  <a:cubicBezTo>
                    <a:pt x="164" y="73"/>
                    <a:pt x="164" y="73"/>
                    <a:pt x="164" y="73"/>
                  </a:cubicBezTo>
                  <a:cubicBezTo>
                    <a:pt x="164" y="72"/>
                    <a:pt x="164" y="72"/>
                    <a:pt x="164" y="72"/>
                  </a:cubicBezTo>
                  <a:cubicBezTo>
                    <a:pt x="162" y="68"/>
                    <a:pt x="162" y="68"/>
                    <a:pt x="162" y="68"/>
                  </a:cubicBezTo>
                  <a:moveTo>
                    <a:pt x="165" y="49"/>
                  </a:moveTo>
                  <a:cubicBezTo>
                    <a:pt x="164" y="50"/>
                    <a:pt x="164" y="50"/>
                    <a:pt x="163" y="51"/>
                  </a:cubicBezTo>
                  <a:cubicBezTo>
                    <a:pt x="162" y="63"/>
                    <a:pt x="162" y="63"/>
                    <a:pt x="162" y="63"/>
                  </a:cubicBezTo>
                  <a:cubicBezTo>
                    <a:pt x="164" y="67"/>
                    <a:pt x="164" y="67"/>
                    <a:pt x="164" y="67"/>
                  </a:cubicBezTo>
                  <a:cubicBezTo>
                    <a:pt x="165" y="49"/>
                    <a:pt x="165" y="49"/>
                    <a:pt x="165" y="49"/>
                  </a:cubicBezTo>
                  <a:moveTo>
                    <a:pt x="167" y="3"/>
                  </a:moveTo>
                  <a:cubicBezTo>
                    <a:pt x="167" y="3"/>
                    <a:pt x="167" y="3"/>
                    <a:pt x="166" y="3"/>
                  </a:cubicBezTo>
                  <a:cubicBezTo>
                    <a:pt x="166" y="3"/>
                    <a:pt x="166" y="3"/>
                    <a:pt x="166" y="3"/>
                  </a:cubicBezTo>
                  <a:cubicBezTo>
                    <a:pt x="164" y="34"/>
                    <a:pt x="164" y="34"/>
                    <a:pt x="164" y="34"/>
                  </a:cubicBezTo>
                  <a:cubicBezTo>
                    <a:pt x="165" y="34"/>
                    <a:pt x="165" y="35"/>
                    <a:pt x="166" y="36"/>
                  </a:cubicBezTo>
                  <a:cubicBezTo>
                    <a:pt x="167" y="3"/>
                    <a:pt x="167" y="3"/>
                    <a:pt x="167" y="3"/>
                  </a:cubicBezTo>
                  <a:moveTo>
                    <a:pt x="159" y="0"/>
                  </a:moveTo>
                  <a:cubicBezTo>
                    <a:pt x="134" y="48"/>
                    <a:pt x="134" y="48"/>
                    <a:pt x="134" y="48"/>
                  </a:cubicBezTo>
                  <a:cubicBezTo>
                    <a:pt x="133" y="49"/>
                    <a:pt x="133" y="49"/>
                    <a:pt x="133" y="49"/>
                  </a:cubicBezTo>
                  <a:cubicBezTo>
                    <a:pt x="133" y="50"/>
                    <a:pt x="133" y="50"/>
                    <a:pt x="133" y="50"/>
                  </a:cubicBezTo>
                  <a:cubicBezTo>
                    <a:pt x="132" y="52"/>
                    <a:pt x="132" y="52"/>
                    <a:pt x="132" y="52"/>
                  </a:cubicBezTo>
                  <a:cubicBezTo>
                    <a:pt x="127" y="62"/>
                    <a:pt x="127" y="62"/>
                    <a:pt x="127" y="62"/>
                  </a:cubicBezTo>
                  <a:cubicBezTo>
                    <a:pt x="126" y="63"/>
                    <a:pt x="126" y="63"/>
                    <a:pt x="126" y="63"/>
                  </a:cubicBezTo>
                  <a:cubicBezTo>
                    <a:pt x="120" y="75"/>
                    <a:pt x="120" y="75"/>
                    <a:pt x="120" y="75"/>
                  </a:cubicBezTo>
                  <a:cubicBezTo>
                    <a:pt x="118" y="78"/>
                    <a:pt x="118" y="78"/>
                    <a:pt x="118" y="78"/>
                  </a:cubicBezTo>
                  <a:cubicBezTo>
                    <a:pt x="104" y="106"/>
                    <a:pt x="104" y="106"/>
                    <a:pt x="104" y="106"/>
                  </a:cubicBezTo>
                  <a:cubicBezTo>
                    <a:pt x="103" y="108"/>
                    <a:pt x="103" y="108"/>
                    <a:pt x="103" y="108"/>
                  </a:cubicBezTo>
                  <a:cubicBezTo>
                    <a:pt x="98" y="117"/>
                    <a:pt x="98" y="117"/>
                    <a:pt x="98" y="117"/>
                  </a:cubicBezTo>
                  <a:cubicBezTo>
                    <a:pt x="99" y="117"/>
                    <a:pt x="99" y="117"/>
                    <a:pt x="99" y="117"/>
                  </a:cubicBezTo>
                  <a:cubicBezTo>
                    <a:pt x="97" y="119"/>
                    <a:pt x="97" y="119"/>
                    <a:pt x="97" y="119"/>
                  </a:cubicBezTo>
                  <a:cubicBezTo>
                    <a:pt x="92" y="128"/>
                    <a:pt x="92" y="128"/>
                    <a:pt x="92" y="128"/>
                  </a:cubicBezTo>
                  <a:cubicBezTo>
                    <a:pt x="91" y="129"/>
                    <a:pt x="91" y="129"/>
                    <a:pt x="91" y="129"/>
                  </a:cubicBezTo>
                  <a:cubicBezTo>
                    <a:pt x="78" y="156"/>
                    <a:pt x="78" y="156"/>
                    <a:pt x="78" y="156"/>
                  </a:cubicBezTo>
                  <a:cubicBezTo>
                    <a:pt x="77" y="157"/>
                    <a:pt x="77" y="157"/>
                    <a:pt x="77" y="157"/>
                  </a:cubicBezTo>
                  <a:cubicBezTo>
                    <a:pt x="71" y="168"/>
                    <a:pt x="71" y="168"/>
                    <a:pt x="71" y="168"/>
                  </a:cubicBezTo>
                  <a:cubicBezTo>
                    <a:pt x="70" y="169"/>
                    <a:pt x="70" y="169"/>
                    <a:pt x="70" y="169"/>
                  </a:cubicBezTo>
                  <a:cubicBezTo>
                    <a:pt x="63" y="184"/>
                    <a:pt x="63" y="184"/>
                    <a:pt x="63" y="184"/>
                  </a:cubicBezTo>
                  <a:cubicBezTo>
                    <a:pt x="63" y="187"/>
                    <a:pt x="63" y="187"/>
                    <a:pt x="63" y="187"/>
                  </a:cubicBezTo>
                  <a:cubicBezTo>
                    <a:pt x="72" y="171"/>
                    <a:pt x="72" y="171"/>
                    <a:pt x="72" y="171"/>
                  </a:cubicBezTo>
                  <a:cubicBezTo>
                    <a:pt x="73" y="169"/>
                    <a:pt x="73" y="169"/>
                    <a:pt x="73" y="169"/>
                  </a:cubicBezTo>
                  <a:cubicBezTo>
                    <a:pt x="78" y="158"/>
                    <a:pt x="78" y="158"/>
                    <a:pt x="78" y="158"/>
                  </a:cubicBezTo>
                  <a:cubicBezTo>
                    <a:pt x="79" y="156"/>
                    <a:pt x="79" y="156"/>
                    <a:pt x="79" y="156"/>
                  </a:cubicBezTo>
                  <a:cubicBezTo>
                    <a:pt x="93" y="129"/>
                    <a:pt x="93" y="129"/>
                    <a:pt x="93" y="129"/>
                  </a:cubicBezTo>
                  <a:cubicBezTo>
                    <a:pt x="94" y="128"/>
                    <a:pt x="94" y="128"/>
                    <a:pt x="94" y="128"/>
                  </a:cubicBezTo>
                  <a:cubicBezTo>
                    <a:pt x="105" y="108"/>
                    <a:pt x="105" y="108"/>
                    <a:pt x="105" y="108"/>
                  </a:cubicBezTo>
                  <a:cubicBezTo>
                    <a:pt x="106" y="106"/>
                    <a:pt x="106" y="106"/>
                    <a:pt x="106" y="106"/>
                  </a:cubicBezTo>
                  <a:cubicBezTo>
                    <a:pt x="118" y="82"/>
                    <a:pt x="118" y="82"/>
                    <a:pt x="118" y="82"/>
                  </a:cubicBezTo>
                  <a:cubicBezTo>
                    <a:pt x="120" y="79"/>
                    <a:pt x="120" y="79"/>
                    <a:pt x="120" y="79"/>
                  </a:cubicBezTo>
                  <a:cubicBezTo>
                    <a:pt x="127" y="65"/>
                    <a:pt x="127" y="65"/>
                    <a:pt x="127" y="65"/>
                  </a:cubicBezTo>
                  <a:cubicBezTo>
                    <a:pt x="128" y="63"/>
                    <a:pt x="128" y="63"/>
                    <a:pt x="128" y="63"/>
                  </a:cubicBezTo>
                  <a:cubicBezTo>
                    <a:pt x="133" y="53"/>
                    <a:pt x="133" y="53"/>
                    <a:pt x="133" y="53"/>
                  </a:cubicBezTo>
                  <a:cubicBezTo>
                    <a:pt x="134" y="51"/>
                    <a:pt x="134" y="51"/>
                    <a:pt x="134" y="51"/>
                  </a:cubicBezTo>
                  <a:cubicBezTo>
                    <a:pt x="135" y="50"/>
                    <a:pt x="135" y="50"/>
                    <a:pt x="135" y="50"/>
                  </a:cubicBezTo>
                  <a:cubicBezTo>
                    <a:pt x="136" y="49"/>
                    <a:pt x="136" y="49"/>
                    <a:pt x="136" y="49"/>
                  </a:cubicBezTo>
                  <a:cubicBezTo>
                    <a:pt x="160" y="1"/>
                    <a:pt x="160" y="1"/>
                    <a:pt x="160" y="1"/>
                  </a:cubicBezTo>
                  <a:cubicBezTo>
                    <a:pt x="160" y="1"/>
                    <a:pt x="159" y="1"/>
                    <a:pt x="15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8" name="Freeform 48"/>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close/>
                  <a:moveTo>
                    <a:pt x="315" y="33"/>
                  </a:moveTo>
                  <a:lnTo>
                    <a:pt x="303" y="36"/>
                  </a:lnTo>
                  <a:lnTo>
                    <a:pt x="299" y="38"/>
                  </a:lnTo>
                  <a:lnTo>
                    <a:pt x="285" y="38"/>
                  </a:lnTo>
                  <a:lnTo>
                    <a:pt x="287" y="43"/>
                  </a:lnTo>
                  <a:lnTo>
                    <a:pt x="296" y="43"/>
                  </a:lnTo>
                  <a:lnTo>
                    <a:pt x="301" y="41"/>
                  </a:lnTo>
                  <a:lnTo>
                    <a:pt x="320" y="38"/>
                  </a:lnTo>
                  <a:lnTo>
                    <a:pt x="315" y="33"/>
                  </a:lnTo>
                  <a:close/>
                  <a:moveTo>
                    <a:pt x="315" y="26"/>
                  </a:moveTo>
                  <a:lnTo>
                    <a:pt x="318" y="31"/>
                  </a:lnTo>
                  <a:lnTo>
                    <a:pt x="332" y="31"/>
                  </a:lnTo>
                  <a:lnTo>
                    <a:pt x="320" y="33"/>
                  </a:lnTo>
                  <a:lnTo>
                    <a:pt x="325" y="38"/>
                  </a:lnTo>
                  <a:lnTo>
                    <a:pt x="332" y="36"/>
                  </a:lnTo>
                  <a:lnTo>
                    <a:pt x="365" y="31"/>
                  </a:lnTo>
                  <a:lnTo>
                    <a:pt x="332" y="29"/>
                  </a:lnTo>
                  <a:lnTo>
                    <a:pt x="315" y="26"/>
                  </a:lnTo>
                  <a:close/>
                  <a:moveTo>
                    <a:pt x="277" y="22"/>
                  </a:moveTo>
                  <a:lnTo>
                    <a:pt x="280" y="26"/>
                  </a:lnTo>
                  <a:lnTo>
                    <a:pt x="301" y="29"/>
                  </a:lnTo>
                  <a:lnTo>
                    <a:pt x="306" y="29"/>
                  </a:lnTo>
                  <a:lnTo>
                    <a:pt x="313" y="29"/>
                  </a:lnTo>
                  <a:lnTo>
                    <a:pt x="311" y="24"/>
                  </a:lnTo>
                  <a:lnTo>
                    <a:pt x="308" y="24"/>
                  </a:lnTo>
                  <a:lnTo>
                    <a:pt x="303" y="24"/>
                  </a:lnTo>
                  <a:lnTo>
                    <a:pt x="277" y="22"/>
                  </a:lnTo>
                  <a:close/>
                  <a:moveTo>
                    <a:pt x="221" y="14"/>
                  </a:moveTo>
                  <a:lnTo>
                    <a:pt x="216" y="19"/>
                  </a:lnTo>
                  <a:lnTo>
                    <a:pt x="256" y="24"/>
                  </a:lnTo>
                  <a:lnTo>
                    <a:pt x="263" y="24"/>
                  </a:lnTo>
                  <a:lnTo>
                    <a:pt x="275" y="26"/>
                  </a:lnTo>
                  <a:lnTo>
                    <a:pt x="273" y="22"/>
                  </a:lnTo>
                  <a:lnTo>
                    <a:pt x="258" y="19"/>
                  </a:lnTo>
                  <a:lnTo>
                    <a:pt x="251" y="19"/>
                  </a:lnTo>
                  <a:lnTo>
                    <a:pt x="221" y="14"/>
                  </a:lnTo>
                  <a:close/>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9" name="Freeform 49"/>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moveTo>
                    <a:pt x="315" y="33"/>
                  </a:moveTo>
                  <a:lnTo>
                    <a:pt x="303" y="36"/>
                  </a:lnTo>
                  <a:lnTo>
                    <a:pt x="299" y="38"/>
                  </a:lnTo>
                  <a:lnTo>
                    <a:pt x="285" y="38"/>
                  </a:lnTo>
                  <a:lnTo>
                    <a:pt x="287" y="43"/>
                  </a:lnTo>
                  <a:lnTo>
                    <a:pt x="296" y="43"/>
                  </a:lnTo>
                  <a:lnTo>
                    <a:pt x="301" y="41"/>
                  </a:lnTo>
                  <a:lnTo>
                    <a:pt x="320" y="38"/>
                  </a:lnTo>
                  <a:lnTo>
                    <a:pt x="315" y="33"/>
                  </a:lnTo>
                  <a:moveTo>
                    <a:pt x="315" y="26"/>
                  </a:moveTo>
                  <a:lnTo>
                    <a:pt x="318" y="31"/>
                  </a:lnTo>
                  <a:lnTo>
                    <a:pt x="332" y="31"/>
                  </a:lnTo>
                  <a:lnTo>
                    <a:pt x="320" y="33"/>
                  </a:lnTo>
                  <a:lnTo>
                    <a:pt x="325" y="38"/>
                  </a:lnTo>
                  <a:lnTo>
                    <a:pt x="332" y="36"/>
                  </a:lnTo>
                  <a:lnTo>
                    <a:pt x="365" y="31"/>
                  </a:lnTo>
                  <a:lnTo>
                    <a:pt x="332" y="29"/>
                  </a:lnTo>
                  <a:lnTo>
                    <a:pt x="315" y="26"/>
                  </a:lnTo>
                  <a:moveTo>
                    <a:pt x="277" y="22"/>
                  </a:moveTo>
                  <a:lnTo>
                    <a:pt x="280" y="26"/>
                  </a:lnTo>
                  <a:lnTo>
                    <a:pt x="301" y="29"/>
                  </a:lnTo>
                  <a:lnTo>
                    <a:pt x="306" y="29"/>
                  </a:lnTo>
                  <a:lnTo>
                    <a:pt x="313" y="29"/>
                  </a:lnTo>
                  <a:lnTo>
                    <a:pt x="311" y="24"/>
                  </a:lnTo>
                  <a:lnTo>
                    <a:pt x="308" y="24"/>
                  </a:lnTo>
                  <a:lnTo>
                    <a:pt x="303" y="24"/>
                  </a:lnTo>
                  <a:lnTo>
                    <a:pt x="277" y="22"/>
                  </a:lnTo>
                  <a:moveTo>
                    <a:pt x="221" y="14"/>
                  </a:moveTo>
                  <a:lnTo>
                    <a:pt x="216" y="19"/>
                  </a:lnTo>
                  <a:lnTo>
                    <a:pt x="256" y="24"/>
                  </a:lnTo>
                  <a:lnTo>
                    <a:pt x="263" y="24"/>
                  </a:lnTo>
                  <a:lnTo>
                    <a:pt x="275" y="26"/>
                  </a:lnTo>
                  <a:lnTo>
                    <a:pt x="273" y="22"/>
                  </a:lnTo>
                  <a:lnTo>
                    <a:pt x="258" y="19"/>
                  </a:lnTo>
                  <a:lnTo>
                    <a:pt x="251" y="19"/>
                  </a:lnTo>
                  <a:lnTo>
                    <a:pt x="221" y="14"/>
                  </a:lnTo>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0" name="Freeform 50"/>
            <p:cNvSpPr>
              <a:spLocks noEditPoints="1"/>
            </p:cNvSpPr>
            <p:nvPr/>
          </p:nvSpPr>
          <p:spPr bwMode="auto">
            <a:xfrm>
              <a:off x="8010573" y="3433343"/>
              <a:ext cx="71563" cy="552986"/>
            </a:xfrm>
            <a:custGeom>
              <a:avLst/>
              <a:gdLst>
                <a:gd name="T0" fmla="*/ 5 w 17"/>
                <a:gd name="T1" fmla="*/ 16 h 143"/>
                <a:gd name="T2" fmla="*/ 7 w 17"/>
                <a:gd name="T3" fmla="*/ 42 h 143"/>
                <a:gd name="T4" fmla="*/ 8 w 17"/>
                <a:gd name="T5" fmla="*/ 52 h 143"/>
                <a:gd name="T6" fmla="*/ 8 w 17"/>
                <a:gd name="T7" fmla="*/ 62 h 143"/>
                <a:gd name="T8" fmla="*/ 9 w 17"/>
                <a:gd name="T9" fmla="*/ 70 h 143"/>
                <a:gd name="T10" fmla="*/ 10 w 17"/>
                <a:gd name="T11" fmla="*/ 77 h 143"/>
                <a:gd name="T12" fmla="*/ 13 w 17"/>
                <a:gd name="T13" fmla="*/ 121 h 143"/>
                <a:gd name="T14" fmla="*/ 2 w 17"/>
                <a:gd name="T15" fmla="*/ 141 h 143"/>
                <a:gd name="T16" fmla="*/ 2 w 17"/>
                <a:gd name="T17" fmla="*/ 120 h 143"/>
                <a:gd name="T18" fmla="*/ 2 w 17"/>
                <a:gd name="T19" fmla="*/ 80 h 143"/>
                <a:gd name="T20" fmla="*/ 2 w 17"/>
                <a:gd name="T21" fmla="*/ 60 h 143"/>
                <a:gd name="T22" fmla="*/ 2 w 17"/>
                <a:gd name="T23" fmla="*/ 51 h 143"/>
                <a:gd name="T24" fmla="*/ 2 w 17"/>
                <a:gd name="T25" fmla="*/ 19 h 143"/>
                <a:gd name="T26" fmla="*/ 0 w 17"/>
                <a:gd name="T27" fmla="*/ 21 h 143"/>
                <a:gd name="T28" fmla="*/ 0 w 17"/>
                <a:gd name="T29" fmla="*/ 49 h 143"/>
                <a:gd name="T30" fmla="*/ 0 w 17"/>
                <a:gd name="T31" fmla="*/ 50 h 143"/>
                <a:gd name="T32" fmla="*/ 0 w 17"/>
                <a:gd name="T33" fmla="*/ 60 h 143"/>
                <a:gd name="T34" fmla="*/ 0 w 17"/>
                <a:gd name="T35" fmla="*/ 81 h 143"/>
                <a:gd name="T36" fmla="*/ 0 w 17"/>
                <a:gd name="T37" fmla="*/ 120 h 143"/>
                <a:gd name="T38" fmla="*/ 0 w 17"/>
                <a:gd name="T39" fmla="*/ 141 h 143"/>
                <a:gd name="T40" fmla="*/ 2 w 17"/>
                <a:gd name="T41" fmla="*/ 143 h 143"/>
                <a:gd name="T42" fmla="*/ 17 w 17"/>
                <a:gd name="T43" fmla="*/ 142 h 143"/>
                <a:gd name="T44" fmla="*/ 15 w 17"/>
                <a:gd name="T45" fmla="*/ 121 h 143"/>
                <a:gd name="T46" fmla="*/ 11 w 17"/>
                <a:gd name="T47" fmla="*/ 76 h 143"/>
                <a:gd name="T48" fmla="*/ 11 w 17"/>
                <a:gd name="T49" fmla="*/ 69 h 143"/>
                <a:gd name="T50" fmla="*/ 10 w 17"/>
                <a:gd name="T51" fmla="*/ 60 h 143"/>
                <a:gd name="T52" fmla="*/ 9 w 17"/>
                <a:gd name="T53" fmla="*/ 50 h 143"/>
                <a:gd name="T54" fmla="*/ 8 w 17"/>
                <a:gd name="T55" fmla="*/ 36 h 143"/>
                <a:gd name="T56" fmla="*/ 6 w 17"/>
                <a:gd name="T57" fmla="*/ 14 h 143"/>
                <a:gd name="T58" fmla="*/ 3 w 17"/>
                <a:gd name="T59" fmla="*/ 2 h 143"/>
                <a:gd name="T60" fmla="*/ 4 w 17"/>
                <a:gd name="T61" fmla="*/ 10 h 143"/>
                <a:gd name="T62" fmla="*/ 4 w 17"/>
                <a:gd name="T63" fmla="*/ 13 h 143"/>
                <a:gd name="T64" fmla="*/ 6 w 17"/>
                <a:gd name="T65" fmla="*/ 10 h 143"/>
                <a:gd name="T66" fmla="*/ 6 w 17"/>
                <a:gd name="T67" fmla="*/ 7 h 143"/>
                <a:gd name="T68" fmla="*/ 5 w 17"/>
                <a:gd name="T69" fmla="*/ 1 h 143"/>
                <a:gd name="T70" fmla="*/ 0 w 17"/>
                <a:gd name="T71" fmla="*/ 0 h 143"/>
                <a:gd name="T72" fmla="*/ 0 w 17"/>
                <a:gd name="T73" fmla="*/ 1 h 143"/>
                <a:gd name="T74" fmla="*/ 0 w 17"/>
                <a:gd name="T75" fmla="*/ 10 h 143"/>
                <a:gd name="T76" fmla="*/ 0 w 17"/>
                <a:gd name="T77" fmla="*/ 17 h 143"/>
                <a:gd name="T78" fmla="*/ 2 w 17"/>
                <a:gd name="T79" fmla="*/ 16 h 143"/>
                <a:gd name="T80" fmla="*/ 2 w 17"/>
                <a:gd name="T81" fmla="*/ 12 h 143"/>
                <a:gd name="T82" fmla="*/ 2 w 17"/>
                <a:gd name="T83" fmla="*/ 9 h 143"/>
                <a:gd name="T84" fmla="*/ 2 w 17"/>
                <a:gd name="T8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143">
                  <a:moveTo>
                    <a:pt x="6" y="14"/>
                  </a:moveTo>
                  <a:cubicBezTo>
                    <a:pt x="5" y="16"/>
                    <a:pt x="5" y="16"/>
                    <a:pt x="5" y="16"/>
                  </a:cubicBezTo>
                  <a:cubicBezTo>
                    <a:pt x="6" y="39"/>
                    <a:pt x="6" y="39"/>
                    <a:pt x="6" y="39"/>
                  </a:cubicBezTo>
                  <a:cubicBezTo>
                    <a:pt x="7" y="42"/>
                    <a:pt x="7" y="42"/>
                    <a:pt x="7" y="42"/>
                  </a:cubicBezTo>
                  <a:cubicBezTo>
                    <a:pt x="7" y="50"/>
                    <a:pt x="7" y="50"/>
                    <a:pt x="7" y="50"/>
                  </a:cubicBezTo>
                  <a:cubicBezTo>
                    <a:pt x="8" y="52"/>
                    <a:pt x="8" y="52"/>
                    <a:pt x="8" y="52"/>
                  </a:cubicBezTo>
                  <a:cubicBezTo>
                    <a:pt x="8" y="60"/>
                    <a:pt x="8" y="60"/>
                    <a:pt x="8" y="60"/>
                  </a:cubicBezTo>
                  <a:cubicBezTo>
                    <a:pt x="8" y="62"/>
                    <a:pt x="8" y="62"/>
                    <a:pt x="8" y="62"/>
                  </a:cubicBezTo>
                  <a:cubicBezTo>
                    <a:pt x="9" y="64"/>
                    <a:pt x="9" y="64"/>
                    <a:pt x="9" y="64"/>
                  </a:cubicBezTo>
                  <a:cubicBezTo>
                    <a:pt x="9" y="70"/>
                    <a:pt x="9" y="70"/>
                    <a:pt x="9" y="70"/>
                  </a:cubicBezTo>
                  <a:cubicBezTo>
                    <a:pt x="9" y="75"/>
                    <a:pt x="9" y="75"/>
                    <a:pt x="9" y="75"/>
                  </a:cubicBezTo>
                  <a:cubicBezTo>
                    <a:pt x="10" y="77"/>
                    <a:pt x="10" y="77"/>
                    <a:pt x="10" y="77"/>
                  </a:cubicBezTo>
                  <a:cubicBezTo>
                    <a:pt x="13" y="119"/>
                    <a:pt x="13" y="119"/>
                    <a:pt x="13" y="119"/>
                  </a:cubicBezTo>
                  <a:cubicBezTo>
                    <a:pt x="13" y="121"/>
                    <a:pt x="13" y="121"/>
                    <a:pt x="13" y="121"/>
                  </a:cubicBezTo>
                  <a:cubicBezTo>
                    <a:pt x="15" y="140"/>
                    <a:pt x="15" y="140"/>
                    <a:pt x="15" y="140"/>
                  </a:cubicBezTo>
                  <a:cubicBezTo>
                    <a:pt x="2" y="141"/>
                    <a:pt x="2" y="141"/>
                    <a:pt x="2" y="141"/>
                  </a:cubicBezTo>
                  <a:cubicBezTo>
                    <a:pt x="2" y="122"/>
                    <a:pt x="2" y="122"/>
                    <a:pt x="2" y="122"/>
                  </a:cubicBezTo>
                  <a:cubicBezTo>
                    <a:pt x="2" y="120"/>
                    <a:pt x="2" y="120"/>
                    <a:pt x="2" y="120"/>
                  </a:cubicBezTo>
                  <a:cubicBezTo>
                    <a:pt x="2" y="82"/>
                    <a:pt x="2" y="82"/>
                    <a:pt x="2" y="82"/>
                  </a:cubicBezTo>
                  <a:cubicBezTo>
                    <a:pt x="2" y="80"/>
                    <a:pt x="2" y="80"/>
                    <a:pt x="2" y="80"/>
                  </a:cubicBezTo>
                  <a:cubicBezTo>
                    <a:pt x="2" y="62"/>
                    <a:pt x="2" y="62"/>
                    <a:pt x="2" y="62"/>
                  </a:cubicBezTo>
                  <a:cubicBezTo>
                    <a:pt x="2" y="60"/>
                    <a:pt x="2" y="60"/>
                    <a:pt x="2" y="60"/>
                  </a:cubicBezTo>
                  <a:cubicBezTo>
                    <a:pt x="2" y="53"/>
                    <a:pt x="2" y="53"/>
                    <a:pt x="2" y="53"/>
                  </a:cubicBezTo>
                  <a:cubicBezTo>
                    <a:pt x="2" y="51"/>
                    <a:pt x="2" y="51"/>
                    <a:pt x="2" y="51"/>
                  </a:cubicBezTo>
                  <a:cubicBezTo>
                    <a:pt x="2" y="47"/>
                    <a:pt x="2" y="47"/>
                    <a:pt x="2" y="47"/>
                  </a:cubicBezTo>
                  <a:cubicBezTo>
                    <a:pt x="2" y="19"/>
                    <a:pt x="2" y="19"/>
                    <a:pt x="2" y="19"/>
                  </a:cubicBezTo>
                  <a:cubicBezTo>
                    <a:pt x="0" y="21"/>
                    <a:pt x="0" y="21"/>
                    <a:pt x="0" y="21"/>
                  </a:cubicBezTo>
                  <a:cubicBezTo>
                    <a:pt x="0" y="21"/>
                    <a:pt x="0" y="21"/>
                    <a:pt x="0" y="21"/>
                  </a:cubicBezTo>
                  <a:cubicBezTo>
                    <a:pt x="0" y="44"/>
                    <a:pt x="0" y="44"/>
                    <a:pt x="0" y="44"/>
                  </a:cubicBezTo>
                  <a:cubicBezTo>
                    <a:pt x="0" y="49"/>
                    <a:pt x="0" y="49"/>
                    <a:pt x="0" y="49"/>
                  </a:cubicBezTo>
                  <a:cubicBezTo>
                    <a:pt x="0" y="49"/>
                    <a:pt x="0" y="49"/>
                    <a:pt x="0" y="49"/>
                  </a:cubicBezTo>
                  <a:cubicBezTo>
                    <a:pt x="0" y="50"/>
                    <a:pt x="0" y="50"/>
                    <a:pt x="0" y="50"/>
                  </a:cubicBezTo>
                  <a:cubicBezTo>
                    <a:pt x="0" y="54"/>
                    <a:pt x="0" y="54"/>
                    <a:pt x="0" y="54"/>
                  </a:cubicBezTo>
                  <a:cubicBezTo>
                    <a:pt x="0" y="60"/>
                    <a:pt x="0" y="60"/>
                    <a:pt x="0" y="60"/>
                  </a:cubicBezTo>
                  <a:cubicBezTo>
                    <a:pt x="0" y="61"/>
                    <a:pt x="0" y="61"/>
                    <a:pt x="0" y="61"/>
                  </a:cubicBezTo>
                  <a:cubicBezTo>
                    <a:pt x="0" y="81"/>
                    <a:pt x="0" y="81"/>
                    <a:pt x="0" y="81"/>
                  </a:cubicBezTo>
                  <a:cubicBezTo>
                    <a:pt x="0" y="84"/>
                    <a:pt x="0" y="84"/>
                    <a:pt x="0" y="84"/>
                  </a:cubicBezTo>
                  <a:cubicBezTo>
                    <a:pt x="0" y="120"/>
                    <a:pt x="0" y="120"/>
                    <a:pt x="0" y="120"/>
                  </a:cubicBezTo>
                  <a:cubicBezTo>
                    <a:pt x="0" y="122"/>
                    <a:pt x="0" y="122"/>
                    <a:pt x="0" y="122"/>
                  </a:cubicBezTo>
                  <a:cubicBezTo>
                    <a:pt x="0" y="141"/>
                    <a:pt x="0" y="141"/>
                    <a:pt x="0" y="141"/>
                  </a:cubicBezTo>
                  <a:cubicBezTo>
                    <a:pt x="0" y="143"/>
                    <a:pt x="0" y="143"/>
                    <a:pt x="0" y="143"/>
                  </a:cubicBezTo>
                  <a:cubicBezTo>
                    <a:pt x="2" y="143"/>
                    <a:pt x="2" y="143"/>
                    <a:pt x="2" y="143"/>
                  </a:cubicBezTo>
                  <a:cubicBezTo>
                    <a:pt x="15" y="142"/>
                    <a:pt x="15" y="142"/>
                    <a:pt x="15" y="142"/>
                  </a:cubicBezTo>
                  <a:cubicBezTo>
                    <a:pt x="17" y="142"/>
                    <a:pt x="17" y="142"/>
                    <a:pt x="17" y="142"/>
                  </a:cubicBezTo>
                  <a:cubicBezTo>
                    <a:pt x="17" y="140"/>
                    <a:pt x="17" y="140"/>
                    <a:pt x="17" y="140"/>
                  </a:cubicBezTo>
                  <a:cubicBezTo>
                    <a:pt x="15" y="121"/>
                    <a:pt x="15" y="121"/>
                    <a:pt x="15" y="121"/>
                  </a:cubicBezTo>
                  <a:cubicBezTo>
                    <a:pt x="15" y="119"/>
                    <a:pt x="15" y="119"/>
                    <a:pt x="15" y="119"/>
                  </a:cubicBezTo>
                  <a:cubicBezTo>
                    <a:pt x="11" y="76"/>
                    <a:pt x="11" y="76"/>
                    <a:pt x="11" y="76"/>
                  </a:cubicBezTo>
                  <a:cubicBezTo>
                    <a:pt x="11" y="75"/>
                    <a:pt x="11" y="75"/>
                    <a:pt x="11" y="75"/>
                  </a:cubicBezTo>
                  <a:cubicBezTo>
                    <a:pt x="11" y="69"/>
                    <a:pt x="11" y="69"/>
                    <a:pt x="11" y="69"/>
                  </a:cubicBezTo>
                  <a:cubicBezTo>
                    <a:pt x="10" y="62"/>
                    <a:pt x="10" y="62"/>
                    <a:pt x="10" y="62"/>
                  </a:cubicBezTo>
                  <a:cubicBezTo>
                    <a:pt x="10" y="60"/>
                    <a:pt x="10" y="60"/>
                    <a:pt x="10" y="60"/>
                  </a:cubicBezTo>
                  <a:cubicBezTo>
                    <a:pt x="9" y="52"/>
                    <a:pt x="9" y="52"/>
                    <a:pt x="9" y="52"/>
                  </a:cubicBezTo>
                  <a:cubicBezTo>
                    <a:pt x="9" y="50"/>
                    <a:pt x="9" y="50"/>
                    <a:pt x="9" y="50"/>
                  </a:cubicBezTo>
                  <a:cubicBezTo>
                    <a:pt x="8" y="39"/>
                    <a:pt x="8" y="39"/>
                    <a:pt x="8" y="39"/>
                  </a:cubicBezTo>
                  <a:cubicBezTo>
                    <a:pt x="8" y="36"/>
                    <a:pt x="8" y="36"/>
                    <a:pt x="8" y="36"/>
                  </a:cubicBezTo>
                  <a:cubicBezTo>
                    <a:pt x="6" y="15"/>
                    <a:pt x="6" y="15"/>
                    <a:pt x="6" y="15"/>
                  </a:cubicBezTo>
                  <a:cubicBezTo>
                    <a:pt x="6" y="14"/>
                    <a:pt x="6" y="14"/>
                    <a:pt x="6" y="14"/>
                  </a:cubicBezTo>
                  <a:moveTo>
                    <a:pt x="3" y="1"/>
                  </a:moveTo>
                  <a:cubicBezTo>
                    <a:pt x="3" y="2"/>
                    <a:pt x="3" y="2"/>
                    <a:pt x="3" y="2"/>
                  </a:cubicBezTo>
                  <a:cubicBezTo>
                    <a:pt x="4" y="9"/>
                    <a:pt x="4" y="9"/>
                    <a:pt x="4" y="9"/>
                  </a:cubicBezTo>
                  <a:cubicBezTo>
                    <a:pt x="4" y="10"/>
                    <a:pt x="4" y="10"/>
                    <a:pt x="4" y="10"/>
                  </a:cubicBezTo>
                  <a:cubicBezTo>
                    <a:pt x="4" y="11"/>
                    <a:pt x="4" y="11"/>
                    <a:pt x="4" y="11"/>
                  </a:cubicBezTo>
                  <a:cubicBezTo>
                    <a:pt x="4" y="13"/>
                    <a:pt x="4" y="13"/>
                    <a:pt x="4" y="13"/>
                  </a:cubicBezTo>
                  <a:cubicBezTo>
                    <a:pt x="6" y="11"/>
                    <a:pt x="6" y="11"/>
                    <a:pt x="6" y="11"/>
                  </a:cubicBezTo>
                  <a:cubicBezTo>
                    <a:pt x="6" y="10"/>
                    <a:pt x="6" y="10"/>
                    <a:pt x="6" y="10"/>
                  </a:cubicBezTo>
                  <a:cubicBezTo>
                    <a:pt x="6" y="10"/>
                    <a:pt x="6" y="10"/>
                    <a:pt x="6" y="10"/>
                  </a:cubicBezTo>
                  <a:cubicBezTo>
                    <a:pt x="6" y="7"/>
                    <a:pt x="6" y="7"/>
                    <a:pt x="6" y="7"/>
                  </a:cubicBezTo>
                  <a:cubicBezTo>
                    <a:pt x="5" y="3"/>
                    <a:pt x="5" y="3"/>
                    <a:pt x="5" y="3"/>
                  </a:cubicBezTo>
                  <a:cubicBezTo>
                    <a:pt x="5" y="1"/>
                    <a:pt x="5" y="1"/>
                    <a:pt x="5" y="1"/>
                  </a:cubicBezTo>
                  <a:cubicBezTo>
                    <a:pt x="4" y="1"/>
                    <a:pt x="4" y="1"/>
                    <a:pt x="3" y="1"/>
                  </a:cubicBezTo>
                  <a:moveTo>
                    <a:pt x="0" y="0"/>
                  </a:moveTo>
                  <a:cubicBezTo>
                    <a:pt x="0" y="0"/>
                    <a:pt x="0" y="0"/>
                    <a:pt x="0" y="0"/>
                  </a:cubicBezTo>
                  <a:cubicBezTo>
                    <a:pt x="0" y="1"/>
                    <a:pt x="0" y="1"/>
                    <a:pt x="0" y="1"/>
                  </a:cubicBezTo>
                  <a:cubicBezTo>
                    <a:pt x="0" y="8"/>
                    <a:pt x="0" y="8"/>
                    <a:pt x="0" y="8"/>
                  </a:cubicBezTo>
                  <a:cubicBezTo>
                    <a:pt x="0" y="10"/>
                    <a:pt x="0" y="10"/>
                    <a:pt x="0" y="10"/>
                  </a:cubicBezTo>
                  <a:cubicBezTo>
                    <a:pt x="0" y="10"/>
                    <a:pt x="0" y="10"/>
                    <a:pt x="0" y="10"/>
                  </a:cubicBezTo>
                  <a:cubicBezTo>
                    <a:pt x="0" y="17"/>
                    <a:pt x="0" y="17"/>
                    <a:pt x="0" y="17"/>
                  </a:cubicBezTo>
                  <a:cubicBezTo>
                    <a:pt x="0" y="18"/>
                    <a:pt x="0" y="18"/>
                    <a:pt x="0" y="18"/>
                  </a:cubicBezTo>
                  <a:cubicBezTo>
                    <a:pt x="2" y="16"/>
                    <a:pt x="2" y="16"/>
                    <a:pt x="2" y="16"/>
                  </a:cubicBezTo>
                  <a:cubicBezTo>
                    <a:pt x="2" y="14"/>
                    <a:pt x="2" y="14"/>
                    <a:pt x="2" y="14"/>
                  </a:cubicBezTo>
                  <a:cubicBezTo>
                    <a:pt x="2" y="12"/>
                    <a:pt x="2" y="12"/>
                    <a:pt x="2" y="12"/>
                  </a:cubicBezTo>
                  <a:cubicBezTo>
                    <a:pt x="2" y="9"/>
                    <a:pt x="2" y="9"/>
                    <a:pt x="2" y="9"/>
                  </a:cubicBezTo>
                  <a:cubicBezTo>
                    <a:pt x="2" y="9"/>
                    <a:pt x="2" y="9"/>
                    <a:pt x="2" y="9"/>
                  </a:cubicBezTo>
                  <a:cubicBezTo>
                    <a:pt x="2" y="1"/>
                    <a:pt x="2" y="1"/>
                    <a:pt x="2" y="1"/>
                  </a:cubicBezTo>
                  <a:cubicBezTo>
                    <a:pt x="2" y="0"/>
                    <a:pt x="2" y="0"/>
                    <a:pt x="2" y="0"/>
                  </a:cubicBezTo>
                  <a:cubicBezTo>
                    <a:pt x="1" y="0"/>
                    <a:pt x="1"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1" name="Freeform 51"/>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close/>
                  <a:moveTo>
                    <a:pt x="5" y="242"/>
                  </a:moveTo>
                  <a:lnTo>
                    <a:pt x="0" y="275"/>
                  </a:lnTo>
                  <a:lnTo>
                    <a:pt x="7" y="285"/>
                  </a:lnTo>
                  <a:lnTo>
                    <a:pt x="9" y="282"/>
                  </a:lnTo>
                  <a:lnTo>
                    <a:pt x="19" y="263"/>
                  </a:lnTo>
                  <a:lnTo>
                    <a:pt x="16" y="259"/>
                  </a:lnTo>
                  <a:lnTo>
                    <a:pt x="5" y="280"/>
                  </a:lnTo>
                  <a:lnTo>
                    <a:pt x="7" y="247"/>
                  </a:lnTo>
                  <a:lnTo>
                    <a:pt x="5" y="242"/>
                  </a:lnTo>
                  <a:close/>
                  <a:moveTo>
                    <a:pt x="40" y="216"/>
                  </a:moveTo>
                  <a:lnTo>
                    <a:pt x="19" y="256"/>
                  </a:lnTo>
                  <a:lnTo>
                    <a:pt x="21" y="259"/>
                  </a:lnTo>
                  <a:lnTo>
                    <a:pt x="45" y="218"/>
                  </a:lnTo>
                  <a:lnTo>
                    <a:pt x="40" y="216"/>
                  </a:lnTo>
                  <a:close/>
                  <a:moveTo>
                    <a:pt x="7" y="202"/>
                  </a:moveTo>
                  <a:lnTo>
                    <a:pt x="7" y="202"/>
                  </a:lnTo>
                  <a:lnTo>
                    <a:pt x="5" y="237"/>
                  </a:lnTo>
                  <a:lnTo>
                    <a:pt x="7" y="242"/>
                  </a:lnTo>
                  <a:lnTo>
                    <a:pt x="12" y="202"/>
                  </a:lnTo>
                  <a:lnTo>
                    <a:pt x="7" y="202"/>
                  </a:lnTo>
                  <a:close/>
                  <a:moveTo>
                    <a:pt x="12" y="197"/>
                  </a:moveTo>
                  <a:lnTo>
                    <a:pt x="9" y="197"/>
                  </a:lnTo>
                  <a:lnTo>
                    <a:pt x="12" y="197"/>
                  </a:lnTo>
                  <a:lnTo>
                    <a:pt x="12" y="197"/>
                  </a:lnTo>
                  <a:close/>
                  <a:moveTo>
                    <a:pt x="16" y="147"/>
                  </a:moveTo>
                  <a:lnTo>
                    <a:pt x="12" y="154"/>
                  </a:lnTo>
                  <a:lnTo>
                    <a:pt x="7" y="195"/>
                  </a:lnTo>
                  <a:lnTo>
                    <a:pt x="12" y="190"/>
                  </a:lnTo>
                  <a:lnTo>
                    <a:pt x="16" y="147"/>
                  </a:lnTo>
                  <a:close/>
                  <a:moveTo>
                    <a:pt x="106" y="107"/>
                  </a:moveTo>
                  <a:lnTo>
                    <a:pt x="95" y="116"/>
                  </a:lnTo>
                  <a:lnTo>
                    <a:pt x="42" y="214"/>
                  </a:lnTo>
                  <a:lnTo>
                    <a:pt x="45" y="214"/>
                  </a:lnTo>
                  <a:lnTo>
                    <a:pt x="106" y="107"/>
                  </a:lnTo>
                  <a:close/>
                  <a:moveTo>
                    <a:pt x="111" y="85"/>
                  </a:moveTo>
                  <a:lnTo>
                    <a:pt x="102" y="102"/>
                  </a:lnTo>
                  <a:lnTo>
                    <a:pt x="113" y="93"/>
                  </a:lnTo>
                  <a:lnTo>
                    <a:pt x="113" y="90"/>
                  </a:lnTo>
                  <a:lnTo>
                    <a:pt x="111" y="85"/>
                  </a:lnTo>
                  <a:close/>
                  <a:moveTo>
                    <a:pt x="113" y="71"/>
                  </a:moveTo>
                  <a:lnTo>
                    <a:pt x="116" y="78"/>
                  </a:lnTo>
                  <a:lnTo>
                    <a:pt x="116" y="78"/>
                  </a:lnTo>
                  <a:lnTo>
                    <a:pt x="116" y="78"/>
                  </a:lnTo>
                  <a:lnTo>
                    <a:pt x="118" y="85"/>
                  </a:lnTo>
                  <a:lnTo>
                    <a:pt x="121" y="81"/>
                  </a:lnTo>
                  <a:lnTo>
                    <a:pt x="123" y="76"/>
                  </a:lnTo>
                  <a:lnTo>
                    <a:pt x="118" y="74"/>
                  </a:lnTo>
                  <a:lnTo>
                    <a:pt x="113" y="71"/>
                  </a:lnTo>
                  <a:close/>
                  <a:moveTo>
                    <a:pt x="21" y="64"/>
                  </a:moveTo>
                  <a:lnTo>
                    <a:pt x="16" y="76"/>
                  </a:lnTo>
                  <a:lnTo>
                    <a:pt x="16" y="90"/>
                  </a:lnTo>
                  <a:lnTo>
                    <a:pt x="14" y="97"/>
                  </a:lnTo>
                  <a:lnTo>
                    <a:pt x="12" y="145"/>
                  </a:lnTo>
                  <a:lnTo>
                    <a:pt x="16" y="140"/>
                  </a:lnTo>
                  <a:lnTo>
                    <a:pt x="19" y="93"/>
                  </a:lnTo>
                  <a:lnTo>
                    <a:pt x="21" y="88"/>
                  </a:lnTo>
                  <a:lnTo>
                    <a:pt x="21" y="64"/>
                  </a:lnTo>
                  <a:close/>
                  <a:moveTo>
                    <a:pt x="87" y="50"/>
                  </a:moveTo>
                  <a:lnTo>
                    <a:pt x="85" y="55"/>
                  </a:lnTo>
                  <a:lnTo>
                    <a:pt x="87" y="57"/>
                  </a:lnTo>
                  <a:lnTo>
                    <a:pt x="109" y="71"/>
                  </a:lnTo>
                  <a:lnTo>
                    <a:pt x="106" y="64"/>
                  </a:lnTo>
                  <a:lnTo>
                    <a:pt x="92" y="55"/>
                  </a:lnTo>
                  <a:lnTo>
                    <a:pt x="90" y="50"/>
                  </a:lnTo>
                  <a:lnTo>
                    <a:pt x="87" y="50"/>
                  </a:lnTo>
                  <a:close/>
                  <a:moveTo>
                    <a:pt x="42" y="14"/>
                  </a:moveTo>
                  <a:lnTo>
                    <a:pt x="42" y="19"/>
                  </a:lnTo>
                  <a:lnTo>
                    <a:pt x="83" y="52"/>
                  </a:lnTo>
                  <a:lnTo>
                    <a:pt x="85" y="47"/>
                  </a:lnTo>
                  <a:lnTo>
                    <a:pt x="42" y="14"/>
                  </a:lnTo>
                  <a:close/>
                  <a:moveTo>
                    <a:pt x="24" y="0"/>
                  </a:moveTo>
                  <a:lnTo>
                    <a:pt x="21" y="7"/>
                  </a:lnTo>
                  <a:lnTo>
                    <a:pt x="19" y="64"/>
                  </a:lnTo>
                  <a:lnTo>
                    <a:pt x="24" y="52"/>
                  </a:lnTo>
                  <a:lnTo>
                    <a:pt x="26" y="7"/>
                  </a:lnTo>
                  <a:lnTo>
                    <a:pt x="38" y="17"/>
                  </a:lnTo>
                  <a:lnTo>
                    <a:pt x="40" y="12"/>
                  </a:lnTo>
                  <a:lnTo>
                    <a:pt x="28" y="5"/>
                  </a:lnTo>
                  <a:lnTo>
                    <a:pt x="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2" name="Freeform 52"/>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moveTo>
                    <a:pt x="5" y="242"/>
                  </a:moveTo>
                  <a:lnTo>
                    <a:pt x="0" y="275"/>
                  </a:lnTo>
                  <a:lnTo>
                    <a:pt x="7" y="285"/>
                  </a:lnTo>
                  <a:lnTo>
                    <a:pt x="9" y="282"/>
                  </a:lnTo>
                  <a:lnTo>
                    <a:pt x="19" y="263"/>
                  </a:lnTo>
                  <a:lnTo>
                    <a:pt x="16" y="259"/>
                  </a:lnTo>
                  <a:lnTo>
                    <a:pt x="5" y="280"/>
                  </a:lnTo>
                  <a:lnTo>
                    <a:pt x="7" y="247"/>
                  </a:lnTo>
                  <a:lnTo>
                    <a:pt x="5" y="242"/>
                  </a:lnTo>
                  <a:moveTo>
                    <a:pt x="40" y="216"/>
                  </a:moveTo>
                  <a:lnTo>
                    <a:pt x="19" y="256"/>
                  </a:lnTo>
                  <a:lnTo>
                    <a:pt x="21" y="259"/>
                  </a:lnTo>
                  <a:lnTo>
                    <a:pt x="45" y="218"/>
                  </a:lnTo>
                  <a:lnTo>
                    <a:pt x="40" y="216"/>
                  </a:lnTo>
                  <a:moveTo>
                    <a:pt x="7" y="202"/>
                  </a:moveTo>
                  <a:lnTo>
                    <a:pt x="7" y="202"/>
                  </a:lnTo>
                  <a:lnTo>
                    <a:pt x="5" y="237"/>
                  </a:lnTo>
                  <a:lnTo>
                    <a:pt x="7" y="242"/>
                  </a:lnTo>
                  <a:lnTo>
                    <a:pt x="12" y="202"/>
                  </a:lnTo>
                  <a:lnTo>
                    <a:pt x="7" y="202"/>
                  </a:lnTo>
                  <a:moveTo>
                    <a:pt x="12" y="197"/>
                  </a:moveTo>
                  <a:lnTo>
                    <a:pt x="9" y="197"/>
                  </a:lnTo>
                  <a:lnTo>
                    <a:pt x="12" y="197"/>
                  </a:lnTo>
                  <a:lnTo>
                    <a:pt x="12" y="197"/>
                  </a:lnTo>
                  <a:moveTo>
                    <a:pt x="16" y="147"/>
                  </a:moveTo>
                  <a:lnTo>
                    <a:pt x="12" y="154"/>
                  </a:lnTo>
                  <a:lnTo>
                    <a:pt x="7" y="195"/>
                  </a:lnTo>
                  <a:lnTo>
                    <a:pt x="12" y="190"/>
                  </a:lnTo>
                  <a:lnTo>
                    <a:pt x="16" y="147"/>
                  </a:lnTo>
                  <a:moveTo>
                    <a:pt x="106" y="107"/>
                  </a:moveTo>
                  <a:lnTo>
                    <a:pt x="95" y="116"/>
                  </a:lnTo>
                  <a:lnTo>
                    <a:pt x="42" y="214"/>
                  </a:lnTo>
                  <a:lnTo>
                    <a:pt x="45" y="214"/>
                  </a:lnTo>
                  <a:lnTo>
                    <a:pt x="106" y="107"/>
                  </a:lnTo>
                  <a:moveTo>
                    <a:pt x="111" y="85"/>
                  </a:moveTo>
                  <a:lnTo>
                    <a:pt x="102" y="102"/>
                  </a:lnTo>
                  <a:lnTo>
                    <a:pt x="113" y="93"/>
                  </a:lnTo>
                  <a:lnTo>
                    <a:pt x="113" y="90"/>
                  </a:lnTo>
                  <a:lnTo>
                    <a:pt x="111" y="85"/>
                  </a:lnTo>
                  <a:moveTo>
                    <a:pt x="113" y="71"/>
                  </a:moveTo>
                  <a:lnTo>
                    <a:pt x="116" y="78"/>
                  </a:lnTo>
                  <a:lnTo>
                    <a:pt x="116" y="78"/>
                  </a:lnTo>
                  <a:lnTo>
                    <a:pt x="116" y="78"/>
                  </a:lnTo>
                  <a:lnTo>
                    <a:pt x="118" y="85"/>
                  </a:lnTo>
                  <a:lnTo>
                    <a:pt x="121" y="81"/>
                  </a:lnTo>
                  <a:lnTo>
                    <a:pt x="123" y="76"/>
                  </a:lnTo>
                  <a:lnTo>
                    <a:pt x="118" y="74"/>
                  </a:lnTo>
                  <a:lnTo>
                    <a:pt x="113" y="71"/>
                  </a:lnTo>
                  <a:moveTo>
                    <a:pt x="21" y="64"/>
                  </a:moveTo>
                  <a:lnTo>
                    <a:pt x="16" y="76"/>
                  </a:lnTo>
                  <a:lnTo>
                    <a:pt x="16" y="90"/>
                  </a:lnTo>
                  <a:lnTo>
                    <a:pt x="14" y="97"/>
                  </a:lnTo>
                  <a:lnTo>
                    <a:pt x="12" y="145"/>
                  </a:lnTo>
                  <a:lnTo>
                    <a:pt x="16" y="140"/>
                  </a:lnTo>
                  <a:lnTo>
                    <a:pt x="19" y="93"/>
                  </a:lnTo>
                  <a:lnTo>
                    <a:pt x="21" y="88"/>
                  </a:lnTo>
                  <a:lnTo>
                    <a:pt x="21" y="64"/>
                  </a:lnTo>
                  <a:moveTo>
                    <a:pt x="87" y="50"/>
                  </a:moveTo>
                  <a:lnTo>
                    <a:pt x="85" y="55"/>
                  </a:lnTo>
                  <a:lnTo>
                    <a:pt x="87" y="57"/>
                  </a:lnTo>
                  <a:lnTo>
                    <a:pt x="109" y="71"/>
                  </a:lnTo>
                  <a:lnTo>
                    <a:pt x="106" y="64"/>
                  </a:lnTo>
                  <a:lnTo>
                    <a:pt x="92" y="55"/>
                  </a:lnTo>
                  <a:lnTo>
                    <a:pt x="90" y="50"/>
                  </a:lnTo>
                  <a:lnTo>
                    <a:pt x="87" y="50"/>
                  </a:lnTo>
                  <a:moveTo>
                    <a:pt x="42" y="14"/>
                  </a:moveTo>
                  <a:lnTo>
                    <a:pt x="42" y="19"/>
                  </a:lnTo>
                  <a:lnTo>
                    <a:pt x="83" y="52"/>
                  </a:lnTo>
                  <a:lnTo>
                    <a:pt x="85" y="47"/>
                  </a:lnTo>
                  <a:lnTo>
                    <a:pt x="42" y="14"/>
                  </a:lnTo>
                  <a:moveTo>
                    <a:pt x="24" y="0"/>
                  </a:moveTo>
                  <a:lnTo>
                    <a:pt x="21" y="7"/>
                  </a:lnTo>
                  <a:lnTo>
                    <a:pt x="19" y="64"/>
                  </a:lnTo>
                  <a:lnTo>
                    <a:pt x="24" y="52"/>
                  </a:lnTo>
                  <a:lnTo>
                    <a:pt x="26" y="7"/>
                  </a:lnTo>
                  <a:lnTo>
                    <a:pt x="38" y="17"/>
                  </a:lnTo>
                  <a:lnTo>
                    <a:pt x="40" y="12"/>
                  </a:lnTo>
                  <a:lnTo>
                    <a:pt x="28" y="5"/>
                  </a:lnTo>
                  <a:lnTo>
                    <a:pt x="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3" name="Freeform 53"/>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close/>
                  <a:moveTo>
                    <a:pt x="7" y="223"/>
                  </a:moveTo>
                  <a:lnTo>
                    <a:pt x="73" y="275"/>
                  </a:lnTo>
                  <a:lnTo>
                    <a:pt x="73" y="271"/>
                  </a:lnTo>
                  <a:lnTo>
                    <a:pt x="23" y="233"/>
                  </a:lnTo>
                  <a:lnTo>
                    <a:pt x="7" y="223"/>
                  </a:lnTo>
                  <a:close/>
                  <a:moveTo>
                    <a:pt x="144" y="176"/>
                  </a:moveTo>
                  <a:lnTo>
                    <a:pt x="113" y="247"/>
                  </a:lnTo>
                  <a:lnTo>
                    <a:pt x="116" y="254"/>
                  </a:lnTo>
                  <a:lnTo>
                    <a:pt x="146" y="180"/>
                  </a:lnTo>
                  <a:lnTo>
                    <a:pt x="144" y="176"/>
                  </a:lnTo>
                  <a:close/>
                  <a:moveTo>
                    <a:pt x="78" y="142"/>
                  </a:moveTo>
                  <a:lnTo>
                    <a:pt x="59" y="159"/>
                  </a:lnTo>
                  <a:lnTo>
                    <a:pt x="56" y="164"/>
                  </a:lnTo>
                  <a:lnTo>
                    <a:pt x="2" y="214"/>
                  </a:lnTo>
                  <a:lnTo>
                    <a:pt x="0" y="216"/>
                  </a:lnTo>
                  <a:lnTo>
                    <a:pt x="9" y="221"/>
                  </a:lnTo>
                  <a:lnTo>
                    <a:pt x="4" y="218"/>
                  </a:lnTo>
                  <a:lnTo>
                    <a:pt x="56" y="169"/>
                  </a:lnTo>
                  <a:lnTo>
                    <a:pt x="61" y="164"/>
                  </a:lnTo>
                  <a:lnTo>
                    <a:pt x="80" y="145"/>
                  </a:lnTo>
                  <a:lnTo>
                    <a:pt x="78" y="142"/>
                  </a:lnTo>
                  <a:close/>
                  <a:moveTo>
                    <a:pt x="123" y="100"/>
                  </a:moveTo>
                  <a:lnTo>
                    <a:pt x="82" y="138"/>
                  </a:lnTo>
                  <a:lnTo>
                    <a:pt x="82" y="142"/>
                  </a:lnTo>
                  <a:lnTo>
                    <a:pt x="125" y="102"/>
                  </a:lnTo>
                  <a:lnTo>
                    <a:pt x="123" y="100"/>
                  </a:lnTo>
                  <a:close/>
                  <a:moveTo>
                    <a:pt x="213" y="19"/>
                  </a:moveTo>
                  <a:lnTo>
                    <a:pt x="213" y="19"/>
                  </a:lnTo>
                  <a:lnTo>
                    <a:pt x="213" y="19"/>
                  </a:lnTo>
                  <a:close/>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4" name="Freeform 54"/>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moveTo>
                    <a:pt x="7" y="223"/>
                  </a:moveTo>
                  <a:lnTo>
                    <a:pt x="73" y="275"/>
                  </a:lnTo>
                  <a:lnTo>
                    <a:pt x="73" y="271"/>
                  </a:lnTo>
                  <a:lnTo>
                    <a:pt x="23" y="233"/>
                  </a:lnTo>
                  <a:lnTo>
                    <a:pt x="7" y="223"/>
                  </a:lnTo>
                  <a:moveTo>
                    <a:pt x="144" y="176"/>
                  </a:moveTo>
                  <a:lnTo>
                    <a:pt x="113" y="247"/>
                  </a:lnTo>
                  <a:lnTo>
                    <a:pt x="116" y="254"/>
                  </a:lnTo>
                  <a:lnTo>
                    <a:pt x="146" y="180"/>
                  </a:lnTo>
                  <a:lnTo>
                    <a:pt x="144" y="176"/>
                  </a:lnTo>
                  <a:moveTo>
                    <a:pt x="78" y="142"/>
                  </a:moveTo>
                  <a:lnTo>
                    <a:pt x="59" y="159"/>
                  </a:lnTo>
                  <a:lnTo>
                    <a:pt x="56" y="164"/>
                  </a:lnTo>
                  <a:lnTo>
                    <a:pt x="2" y="214"/>
                  </a:lnTo>
                  <a:lnTo>
                    <a:pt x="0" y="216"/>
                  </a:lnTo>
                  <a:lnTo>
                    <a:pt x="9" y="221"/>
                  </a:lnTo>
                  <a:lnTo>
                    <a:pt x="4" y="218"/>
                  </a:lnTo>
                  <a:lnTo>
                    <a:pt x="56" y="169"/>
                  </a:lnTo>
                  <a:lnTo>
                    <a:pt x="61" y="164"/>
                  </a:lnTo>
                  <a:lnTo>
                    <a:pt x="80" y="145"/>
                  </a:lnTo>
                  <a:lnTo>
                    <a:pt x="78" y="142"/>
                  </a:lnTo>
                  <a:moveTo>
                    <a:pt x="123" y="100"/>
                  </a:moveTo>
                  <a:lnTo>
                    <a:pt x="82" y="138"/>
                  </a:lnTo>
                  <a:lnTo>
                    <a:pt x="82" y="142"/>
                  </a:lnTo>
                  <a:lnTo>
                    <a:pt x="125" y="102"/>
                  </a:lnTo>
                  <a:lnTo>
                    <a:pt x="123" y="100"/>
                  </a:lnTo>
                  <a:moveTo>
                    <a:pt x="213" y="19"/>
                  </a:moveTo>
                  <a:lnTo>
                    <a:pt x="213" y="19"/>
                  </a:lnTo>
                  <a:lnTo>
                    <a:pt x="213" y="19"/>
                  </a:lnTo>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5" name="Freeform 55"/>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close/>
                  <a:moveTo>
                    <a:pt x="59" y="209"/>
                  </a:moveTo>
                  <a:lnTo>
                    <a:pt x="12" y="254"/>
                  </a:lnTo>
                  <a:lnTo>
                    <a:pt x="17" y="259"/>
                  </a:lnTo>
                  <a:lnTo>
                    <a:pt x="62" y="214"/>
                  </a:lnTo>
                  <a:lnTo>
                    <a:pt x="59" y="209"/>
                  </a:lnTo>
                  <a:close/>
                  <a:moveTo>
                    <a:pt x="50" y="195"/>
                  </a:moveTo>
                  <a:lnTo>
                    <a:pt x="7" y="249"/>
                  </a:lnTo>
                  <a:lnTo>
                    <a:pt x="12" y="254"/>
                  </a:lnTo>
                  <a:lnTo>
                    <a:pt x="52" y="200"/>
                  </a:lnTo>
                  <a:lnTo>
                    <a:pt x="50" y="195"/>
                  </a:lnTo>
                  <a:close/>
                  <a:moveTo>
                    <a:pt x="78" y="192"/>
                  </a:moveTo>
                  <a:lnTo>
                    <a:pt x="66" y="204"/>
                  </a:lnTo>
                  <a:lnTo>
                    <a:pt x="64" y="207"/>
                  </a:lnTo>
                  <a:lnTo>
                    <a:pt x="64" y="207"/>
                  </a:lnTo>
                  <a:lnTo>
                    <a:pt x="66" y="209"/>
                  </a:lnTo>
                  <a:lnTo>
                    <a:pt x="69" y="207"/>
                  </a:lnTo>
                  <a:lnTo>
                    <a:pt x="78" y="197"/>
                  </a:lnTo>
                  <a:lnTo>
                    <a:pt x="81" y="195"/>
                  </a:lnTo>
                  <a:lnTo>
                    <a:pt x="78" y="192"/>
                  </a:lnTo>
                  <a:close/>
                  <a:moveTo>
                    <a:pt x="66" y="173"/>
                  </a:moveTo>
                  <a:lnTo>
                    <a:pt x="57" y="188"/>
                  </a:lnTo>
                  <a:lnTo>
                    <a:pt x="52" y="190"/>
                  </a:lnTo>
                  <a:lnTo>
                    <a:pt x="52" y="192"/>
                  </a:lnTo>
                  <a:lnTo>
                    <a:pt x="55" y="195"/>
                  </a:lnTo>
                  <a:lnTo>
                    <a:pt x="55" y="195"/>
                  </a:lnTo>
                  <a:lnTo>
                    <a:pt x="59" y="190"/>
                  </a:lnTo>
                  <a:lnTo>
                    <a:pt x="69" y="178"/>
                  </a:lnTo>
                  <a:lnTo>
                    <a:pt x="66" y="173"/>
                  </a:lnTo>
                  <a:close/>
                  <a:moveTo>
                    <a:pt x="97" y="173"/>
                  </a:moveTo>
                  <a:lnTo>
                    <a:pt x="83" y="188"/>
                  </a:lnTo>
                  <a:lnTo>
                    <a:pt x="83" y="188"/>
                  </a:lnTo>
                  <a:lnTo>
                    <a:pt x="85" y="192"/>
                  </a:lnTo>
                  <a:lnTo>
                    <a:pt x="102" y="176"/>
                  </a:lnTo>
                  <a:lnTo>
                    <a:pt x="102" y="176"/>
                  </a:lnTo>
                  <a:lnTo>
                    <a:pt x="97" y="173"/>
                  </a:lnTo>
                  <a:close/>
                  <a:moveTo>
                    <a:pt x="76" y="162"/>
                  </a:moveTo>
                  <a:lnTo>
                    <a:pt x="69" y="171"/>
                  </a:lnTo>
                  <a:lnTo>
                    <a:pt x="71" y="173"/>
                  </a:lnTo>
                  <a:lnTo>
                    <a:pt x="76" y="166"/>
                  </a:lnTo>
                  <a:lnTo>
                    <a:pt x="78" y="164"/>
                  </a:lnTo>
                  <a:lnTo>
                    <a:pt x="76" y="162"/>
                  </a:lnTo>
                  <a:close/>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close/>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close/>
                  <a:moveTo>
                    <a:pt x="194" y="0"/>
                  </a:moveTo>
                  <a:lnTo>
                    <a:pt x="194" y="0"/>
                  </a:lnTo>
                  <a:lnTo>
                    <a:pt x="213" y="67"/>
                  </a:lnTo>
                  <a:lnTo>
                    <a:pt x="216" y="67"/>
                  </a:lnTo>
                  <a:lnTo>
                    <a:pt x="213" y="64"/>
                  </a:lnTo>
                  <a:lnTo>
                    <a:pt x="213" y="59"/>
                  </a:lnTo>
                  <a:lnTo>
                    <a:pt x="211" y="52"/>
                  </a:lnTo>
                  <a:lnTo>
                    <a:pt x="211" y="52"/>
                  </a:lnTo>
                  <a:lnTo>
                    <a:pt x="208" y="45"/>
                  </a:lnTo>
                  <a:lnTo>
                    <a:pt x="197" y="10"/>
                  </a:lnTo>
                  <a:lnTo>
                    <a:pt x="19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6" name="Freeform 56"/>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moveTo>
                    <a:pt x="59" y="209"/>
                  </a:moveTo>
                  <a:lnTo>
                    <a:pt x="12" y="254"/>
                  </a:lnTo>
                  <a:lnTo>
                    <a:pt x="17" y="259"/>
                  </a:lnTo>
                  <a:lnTo>
                    <a:pt x="62" y="214"/>
                  </a:lnTo>
                  <a:lnTo>
                    <a:pt x="59" y="209"/>
                  </a:lnTo>
                  <a:moveTo>
                    <a:pt x="50" y="195"/>
                  </a:moveTo>
                  <a:lnTo>
                    <a:pt x="7" y="249"/>
                  </a:lnTo>
                  <a:lnTo>
                    <a:pt x="12" y="254"/>
                  </a:lnTo>
                  <a:lnTo>
                    <a:pt x="52" y="200"/>
                  </a:lnTo>
                  <a:lnTo>
                    <a:pt x="50" y="195"/>
                  </a:lnTo>
                  <a:moveTo>
                    <a:pt x="78" y="192"/>
                  </a:moveTo>
                  <a:lnTo>
                    <a:pt x="66" y="204"/>
                  </a:lnTo>
                  <a:lnTo>
                    <a:pt x="64" y="207"/>
                  </a:lnTo>
                  <a:lnTo>
                    <a:pt x="64" y="207"/>
                  </a:lnTo>
                  <a:lnTo>
                    <a:pt x="66" y="209"/>
                  </a:lnTo>
                  <a:lnTo>
                    <a:pt x="69" y="207"/>
                  </a:lnTo>
                  <a:lnTo>
                    <a:pt x="78" y="197"/>
                  </a:lnTo>
                  <a:lnTo>
                    <a:pt x="81" y="195"/>
                  </a:lnTo>
                  <a:lnTo>
                    <a:pt x="78" y="192"/>
                  </a:lnTo>
                  <a:moveTo>
                    <a:pt x="66" y="173"/>
                  </a:moveTo>
                  <a:lnTo>
                    <a:pt x="57" y="188"/>
                  </a:lnTo>
                  <a:lnTo>
                    <a:pt x="52" y="190"/>
                  </a:lnTo>
                  <a:lnTo>
                    <a:pt x="52" y="192"/>
                  </a:lnTo>
                  <a:lnTo>
                    <a:pt x="55" y="195"/>
                  </a:lnTo>
                  <a:lnTo>
                    <a:pt x="55" y="195"/>
                  </a:lnTo>
                  <a:lnTo>
                    <a:pt x="59" y="190"/>
                  </a:lnTo>
                  <a:lnTo>
                    <a:pt x="69" y="178"/>
                  </a:lnTo>
                  <a:lnTo>
                    <a:pt x="66" y="173"/>
                  </a:lnTo>
                  <a:moveTo>
                    <a:pt x="97" y="173"/>
                  </a:moveTo>
                  <a:lnTo>
                    <a:pt x="83" y="188"/>
                  </a:lnTo>
                  <a:lnTo>
                    <a:pt x="83" y="188"/>
                  </a:lnTo>
                  <a:lnTo>
                    <a:pt x="85" y="192"/>
                  </a:lnTo>
                  <a:lnTo>
                    <a:pt x="102" y="176"/>
                  </a:lnTo>
                  <a:lnTo>
                    <a:pt x="102" y="176"/>
                  </a:lnTo>
                  <a:lnTo>
                    <a:pt x="97" y="173"/>
                  </a:lnTo>
                  <a:moveTo>
                    <a:pt x="76" y="162"/>
                  </a:moveTo>
                  <a:lnTo>
                    <a:pt x="69" y="171"/>
                  </a:lnTo>
                  <a:lnTo>
                    <a:pt x="71" y="173"/>
                  </a:lnTo>
                  <a:lnTo>
                    <a:pt x="76" y="166"/>
                  </a:lnTo>
                  <a:lnTo>
                    <a:pt x="78" y="164"/>
                  </a:lnTo>
                  <a:lnTo>
                    <a:pt x="76" y="162"/>
                  </a:lnTo>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moveTo>
                    <a:pt x="194" y="0"/>
                  </a:moveTo>
                  <a:lnTo>
                    <a:pt x="194" y="0"/>
                  </a:lnTo>
                  <a:lnTo>
                    <a:pt x="213" y="67"/>
                  </a:lnTo>
                  <a:lnTo>
                    <a:pt x="216" y="67"/>
                  </a:lnTo>
                  <a:lnTo>
                    <a:pt x="213" y="64"/>
                  </a:lnTo>
                  <a:lnTo>
                    <a:pt x="213" y="59"/>
                  </a:lnTo>
                  <a:lnTo>
                    <a:pt x="211" y="52"/>
                  </a:lnTo>
                  <a:lnTo>
                    <a:pt x="211" y="52"/>
                  </a:lnTo>
                  <a:lnTo>
                    <a:pt x="208" y="45"/>
                  </a:lnTo>
                  <a:lnTo>
                    <a:pt x="197" y="10"/>
                  </a:lnTo>
                  <a:lnTo>
                    <a:pt x="19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7" name="Freeform 57"/>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close/>
                  <a:moveTo>
                    <a:pt x="36" y="5"/>
                  </a:moveTo>
                  <a:lnTo>
                    <a:pt x="36" y="5"/>
                  </a:lnTo>
                  <a:lnTo>
                    <a:pt x="36" y="5"/>
                  </a:lnTo>
                  <a:close/>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8" name="Freeform 58"/>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moveTo>
                    <a:pt x="36" y="5"/>
                  </a:moveTo>
                  <a:lnTo>
                    <a:pt x="36" y="5"/>
                  </a:lnTo>
                  <a:lnTo>
                    <a:pt x="36" y="5"/>
                  </a:lnTo>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9" name="Freeform 59"/>
            <p:cNvSpPr>
              <a:spLocks noEditPoints="1"/>
            </p:cNvSpPr>
            <p:nvPr/>
          </p:nvSpPr>
          <p:spPr bwMode="auto">
            <a:xfrm>
              <a:off x="7071309" y="3356901"/>
              <a:ext cx="728154" cy="853876"/>
            </a:xfrm>
            <a:custGeom>
              <a:avLst/>
              <a:gdLst>
                <a:gd name="T0" fmla="*/ 58 w 172"/>
                <a:gd name="T1" fmla="*/ 207 h 221"/>
                <a:gd name="T2" fmla="*/ 85 w 172"/>
                <a:gd name="T3" fmla="*/ 204 h 221"/>
                <a:gd name="T4" fmla="*/ 104 w 172"/>
                <a:gd name="T5" fmla="*/ 198 h 221"/>
                <a:gd name="T6" fmla="*/ 87 w 172"/>
                <a:gd name="T7" fmla="*/ 203 h 221"/>
                <a:gd name="T8" fmla="*/ 104 w 172"/>
                <a:gd name="T9" fmla="*/ 198 h 221"/>
                <a:gd name="T10" fmla="*/ 106 w 172"/>
                <a:gd name="T11" fmla="*/ 197 h 221"/>
                <a:gd name="T12" fmla="*/ 136 w 172"/>
                <a:gd name="T13" fmla="*/ 193 h 221"/>
                <a:gd name="T14" fmla="*/ 0 w 172"/>
                <a:gd name="T15" fmla="*/ 176 h 221"/>
                <a:gd name="T16" fmla="*/ 0 w 172"/>
                <a:gd name="T17" fmla="*/ 221 h 221"/>
                <a:gd name="T18" fmla="*/ 30 w 172"/>
                <a:gd name="T19" fmla="*/ 215 h 221"/>
                <a:gd name="T20" fmla="*/ 2 w 172"/>
                <a:gd name="T21" fmla="*/ 219 h 221"/>
                <a:gd name="T22" fmla="*/ 0 w 172"/>
                <a:gd name="T23" fmla="*/ 176 h 221"/>
                <a:gd name="T24" fmla="*/ 0 w 172"/>
                <a:gd name="T25" fmla="*/ 174 h 221"/>
                <a:gd name="T26" fmla="*/ 2 w 172"/>
                <a:gd name="T27" fmla="*/ 176 h 221"/>
                <a:gd name="T28" fmla="*/ 1 w 172"/>
                <a:gd name="T29" fmla="*/ 173 h 221"/>
                <a:gd name="T30" fmla="*/ 0 w 172"/>
                <a:gd name="T31" fmla="*/ 167 h 221"/>
                <a:gd name="T32" fmla="*/ 2 w 172"/>
                <a:gd name="T33" fmla="*/ 171 h 221"/>
                <a:gd name="T34" fmla="*/ 2 w 172"/>
                <a:gd name="T35" fmla="*/ 166 h 221"/>
                <a:gd name="T36" fmla="*/ 136 w 172"/>
                <a:gd name="T37" fmla="*/ 145 h 221"/>
                <a:gd name="T38" fmla="*/ 139 w 172"/>
                <a:gd name="T39" fmla="*/ 149 h 221"/>
                <a:gd name="T40" fmla="*/ 154 w 172"/>
                <a:gd name="T41" fmla="*/ 167 h 221"/>
                <a:gd name="T42" fmla="*/ 169 w 172"/>
                <a:gd name="T43" fmla="*/ 184 h 221"/>
                <a:gd name="T44" fmla="*/ 162 w 172"/>
                <a:gd name="T45" fmla="*/ 188 h 221"/>
                <a:gd name="T46" fmla="*/ 172 w 172"/>
                <a:gd name="T47" fmla="*/ 185 h 221"/>
                <a:gd name="T48" fmla="*/ 156 w 172"/>
                <a:gd name="T49" fmla="*/ 167 h 221"/>
                <a:gd name="T50" fmla="*/ 141 w 172"/>
                <a:gd name="T51" fmla="*/ 149 h 221"/>
                <a:gd name="T52" fmla="*/ 137 w 172"/>
                <a:gd name="T53" fmla="*/ 144 h 221"/>
                <a:gd name="T54" fmla="*/ 102 w 172"/>
                <a:gd name="T55" fmla="*/ 106 h 221"/>
                <a:gd name="T56" fmla="*/ 135 w 172"/>
                <a:gd name="T57" fmla="*/ 143 h 221"/>
                <a:gd name="T58" fmla="*/ 104 w 172"/>
                <a:gd name="T59" fmla="*/ 105 h 221"/>
                <a:gd name="T60" fmla="*/ 98 w 172"/>
                <a:gd name="T61" fmla="*/ 102 h 221"/>
                <a:gd name="T62" fmla="*/ 103 w 172"/>
                <a:gd name="T63" fmla="*/ 104 h 221"/>
                <a:gd name="T64" fmla="*/ 84 w 172"/>
                <a:gd name="T65" fmla="*/ 82 h 221"/>
                <a:gd name="T66" fmla="*/ 84 w 172"/>
                <a:gd name="T67" fmla="*/ 85 h 221"/>
                <a:gd name="T68" fmla="*/ 99 w 172"/>
                <a:gd name="T69" fmla="*/ 99 h 221"/>
                <a:gd name="T70" fmla="*/ 45 w 172"/>
                <a:gd name="T71" fmla="*/ 40 h 221"/>
                <a:gd name="T72" fmla="*/ 59 w 172"/>
                <a:gd name="T73" fmla="*/ 56 h 221"/>
                <a:gd name="T74" fmla="*/ 76 w 172"/>
                <a:gd name="T75" fmla="*/ 76 h 221"/>
                <a:gd name="T76" fmla="*/ 81 w 172"/>
                <a:gd name="T77" fmla="*/ 79 h 221"/>
                <a:gd name="T78" fmla="*/ 77 w 172"/>
                <a:gd name="T79" fmla="*/ 74 h 221"/>
                <a:gd name="T80" fmla="*/ 60 w 172"/>
                <a:gd name="T81" fmla="*/ 55 h 221"/>
                <a:gd name="T82" fmla="*/ 45 w 172"/>
                <a:gd name="T83" fmla="*/ 40 h 221"/>
                <a:gd name="T84" fmla="*/ 0 w 172"/>
                <a:gd name="T85" fmla="*/ 49 h 221"/>
                <a:gd name="T86" fmla="*/ 0 w 172"/>
                <a:gd name="T87" fmla="*/ 71 h 221"/>
                <a:gd name="T88" fmla="*/ 0 w 172"/>
                <a:gd name="T89" fmla="*/ 165 h 221"/>
                <a:gd name="T90" fmla="*/ 2 w 172"/>
                <a:gd name="T91" fmla="*/ 73 h 221"/>
                <a:gd name="T92" fmla="*/ 2 w 172"/>
                <a:gd name="T93" fmla="*/ 51 h 221"/>
                <a:gd name="T94" fmla="*/ 2 w 172"/>
                <a:gd name="T95" fmla="*/ 30 h 221"/>
                <a:gd name="T96" fmla="*/ 0 w 172"/>
                <a:gd name="T97" fmla="*/ 5 h 221"/>
                <a:gd name="T98" fmla="*/ 2 w 172"/>
                <a:gd name="T99" fmla="*/ 28 h 221"/>
                <a:gd name="T100" fmla="*/ 0 w 172"/>
                <a:gd name="T101" fmla="*/ 5 h 221"/>
                <a:gd name="T102" fmla="*/ 12 w 172"/>
                <a:gd name="T103" fmla="*/ 1 h 221"/>
                <a:gd name="T104" fmla="*/ 46 w 172"/>
                <a:gd name="T105" fmla="*/ 3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 h="221">
                  <a:moveTo>
                    <a:pt x="86" y="201"/>
                  </a:moveTo>
                  <a:cubicBezTo>
                    <a:pt x="58" y="207"/>
                    <a:pt x="58" y="207"/>
                    <a:pt x="58" y="207"/>
                  </a:cubicBezTo>
                  <a:cubicBezTo>
                    <a:pt x="58" y="208"/>
                    <a:pt x="58" y="209"/>
                    <a:pt x="59" y="209"/>
                  </a:cubicBezTo>
                  <a:cubicBezTo>
                    <a:pt x="85" y="204"/>
                    <a:pt x="85" y="204"/>
                    <a:pt x="85" y="204"/>
                  </a:cubicBezTo>
                  <a:cubicBezTo>
                    <a:pt x="86" y="201"/>
                    <a:pt x="86" y="201"/>
                    <a:pt x="86" y="201"/>
                  </a:cubicBezTo>
                  <a:moveTo>
                    <a:pt x="104" y="198"/>
                  </a:moveTo>
                  <a:cubicBezTo>
                    <a:pt x="89" y="201"/>
                    <a:pt x="89" y="201"/>
                    <a:pt x="89" y="201"/>
                  </a:cubicBezTo>
                  <a:cubicBezTo>
                    <a:pt x="87" y="203"/>
                    <a:pt x="87" y="203"/>
                    <a:pt x="87" y="203"/>
                  </a:cubicBezTo>
                  <a:cubicBezTo>
                    <a:pt x="104" y="200"/>
                    <a:pt x="104" y="200"/>
                    <a:pt x="104" y="200"/>
                  </a:cubicBezTo>
                  <a:cubicBezTo>
                    <a:pt x="104" y="198"/>
                    <a:pt x="104" y="198"/>
                    <a:pt x="104" y="198"/>
                  </a:cubicBezTo>
                  <a:moveTo>
                    <a:pt x="134" y="192"/>
                  </a:moveTo>
                  <a:cubicBezTo>
                    <a:pt x="106" y="197"/>
                    <a:pt x="106" y="197"/>
                    <a:pt x="106" y="197"/>
                  </a:cubicBezTo>
                  <a:cubicBezTo>
                    <a:pt x="106" y="199"/>
                    <a:pt x="106" y="199"/>
                    <a:pt x="106" y="199"/>
                  </a:cubicBezTo>
                  <a:cubicBezTo>
                    <a:pt x="136" y="193"/>
                    <a:pt x="136" y="193"/>
                    <a:pt x="136" y="193"/>
                  </a:cubicBezTo>
                  <a:cubicBezTo>
                    <a:pt x="135" y="193"/>
                    <a:pt x="135" y="192"/>
                    <a:pt x="134" y="192"/>
                  </a:cubicBezTo>
                  <a:moveTo>
                    <a:pt x="0" y="176"/>
                  </a:moveTo>
                  <a:cubicBezTo>
                    <a:pt x="0" y="219"/>
                    <a:pt x="0" y="219"/>
                    <a:pt x="0" y="219"/>
                  </a:cubicBezTo>
                  <a:cubicBezTo>
                    <a:pt x="0" y="221"/>
                    <a:pt x="0" y="221"/>
                    <a:pt x="0" y="221"/>
                  </a:cubicBezTo>
                  <a:cubicBezTo>
                    <a:pt x="2" y="221"/>
                    <a:pt x="2" y="221"/>
                    <a:pt x="2" y="221"/>
                  </a:cubicBezTo>
                  <a:cubicBezTo>
                    <a:pt x="30" y="215"/>
                    <a:pt x="30" y="215"/>
                    <a:pt x="30" y="215"/>
                  </a:cubicBezTo>
                  <a:cubicBezTo>
                    <a:pt x="30" y="214"/>
                    <a:pt x="30" y="214"/>
                    <a:pt x="30" y="213"/>
                  </a:cubicBezTo>
                  <a:cubicBezTo>
                    <a:pt x="2" y="219"/>
                    <a:pt x="2" y="219"/>
                    <a:pt x="2" y="219"/>
                  </a:cubicBezTo>
                  <a:cubicBezTo>
                    <a:pt x="2" y="178"/>
                    <a:pt x="2" y="178"/>
                    <a:pt x="2" y="178"/>
                  </a:cubicBezTo>
                  <a:cubicBezTo>
                    <a:pt x="0" y="176"/>
                    <a:pt x="0" y="176"/>
                    <a:pt x="0" y="176"/>
                  </a:cubicBezTo>
                  <a:moveTo>
                    <a:pt x="1" y="173"/>
                  </a:moveTo>
                  <a:cubicBezTo>
                    <a:pt x="0" y="174"/>
                    <a:pt x="0" y="174"/>
                    <a:pt x="0" y="174"/>
                  </a:cubicBezTo>
                  <a:cubicBezTo>
                    <a:pt x="0" y="174"/>
                    <a:pt x="0" y="174"/>
                    <a:pt x="0" y="174"/>
                  </a:cubicBezTo>
                  <a:cubicBezTo>
                    <a:pt x="2" y="176"/>
                    <a:pt x="2" y="176"/>
                    <a:pt x="2" y="176"/>
                  </a:cubicBezTo>
                  <a:cubicBezTo>
                    <a:pt x="2" y="174"/>
                    <a:pt x="2" y="174"/>
                    <a:pt x="2" y="174"/>
                  </a:cubicBezTo>
                  <a:cubicBezTo>
                    <a:pt x="1" y="173"/>
                    <a:pt x="1" y="173"/>
                    <a:pt x="1" y="173"/>
                  </a:cubicBezTo>
                  <a:moveTo>
                    <a:pt x="2" y="166"/>
                  </a:moveTo>
                  <a:cubicBezTo>
                    <a:pt x="0" y="167"/>
                    <a:pt x="0" y="167"/>
                    <a:pt x="0" y="167"/>
                  </a:cubicBezTo>
                  <a:cubicBezTo>
                    <a:pt x="0" y="170"/>
                    <a:pt x="0" y="170"/>
                    <a:pt x="0" y="170"/>
                  </a:cubicBezTo>
                  <a:cubicBezTo>
                    <a:pt x="2" y="171"/>
                    <a:pt x="2" y="171"/>
                    <a:pt x="2" y="171"/>
                  </a:cubicBezTo>
                  <a:cubicBezTo>
                    <a:pt x="2" y="171"/>
                    <a:pt x="2" y="171"/>
                    <a:pt x="2" y="171"/>
                  </a:cubicBezTo>
                  <a:cubicBezTo>
                    <a:pt x="2" y="166"/>
                    <a:pt x="2" y="166"/>
                    <a:pt x="2" y="166"/>
                  </a:cubicBezTo>
                  <a:moveTo>
                    <a:pt x="137" y="144"/>
                  </a:moveTo>
                  <a:cubicBezTo>
                    <a:pt x="136" y="145"/>
                    <a:pt x="136" y="145"/>
                    <a:pt x="136" y="145"/>
                  </a:cubicBezTo>
                  <a:cubicBezTo>
                    <a:pt x="136" y="145"/>
                    <a:pt x="136" y="145"/>
                    <a:pt x="136" y="145"/>
                  </a:cubicBezTo>
                  <a:cubicBezTo>
                    <a:pt x="139" y="149"/>
                    <a:pt x="139" y="149"/>
                    <a:pt x="139" y="149"/>
                  </a:cubicBezTo>
                  <a:cubicBezTo>
                    <a:pt x="142" y="152"/>
                    <a:pt x="142" y="152"/>
                    <a:pt x="142" y="152"/>
                  </a:cubicBezTo>
                  <a:cubicBezTo>
                    <a:pt x="154" y="167"/>
                    <a:pt x="154" y="167"/>
                    <a:pt x="154" y="167"/>
                  </a:cubicBezTo>
                  <a:cubicBezTo>
                    <a:pt x="155" y="168"/>
                    <a:pt x="155" y="168"/>
                    <a:pt x="155" y="168"/>
                  </a:cubicBezTo>
                  <a:cubicBezTo>
                    <a:pt x="169" y="184"/>
                    <a:pt x="169" y="184"/>
                    <a:pt x="169" y="184"/>
                  </a:cubicBezTo>
                  <a:cubicBezTo>
                    <a:pt x="162" y="186"/>
                    <a:pt x="162" y="186"/>
                    <a:pt x="162" y="186"/>
                  </a:cubicBezTo>
                  <a:cubicBezTo>
                    <a:pt x="162" y="186"/>
                    <a:pt x="162" y="187"/>
                    <a:pt x="162" y="188"/>
                  </a:cubicBezTo>
                  <a:cubicBezTo>
                    <a:pt x="169" y="186"/>
                    <a:pt x="169" y="186"/>
                    <a:pt x="169" y="186"/>
                  </a:cubicBezTo>
                  <a:cubicBezTo>
                    <a:pt x="172" y="185"/>
                    <a:pt x="172" y="185"/>
                    <a:pt x="172" y="185"/>
                  </a:cubicBezTo>
                  <a:cubicBezTo>
                    <a:pt x="170" y="183"/>
                    <a:pt x="170" y="183"/>
                    <a:pt x="170" y="183"/>
                  </a:cubicBezTo>
                  <a:cubicBezTo>
                    <a:pt x="156" y="167"/>
                    <a:pt x="156" y="167"/>
                    <a:pt x="156" y="167"/>
                  </a:cubicBezTo>
                  <a:cubicBezTo>
                    <a:pt x="155" y="165"/>
                    <a:pt x="155" y="165"/>
                    <a:pt x="155" y="165"/>
                  </a:cubicBezTo>
                  <a:cubicBezTo>
                    <a:pt x="141" y="149"/>
                    <a:pt x="141" y="149"/>
                    <a:pt x="141" y="149"/>
                  </a:cubicBezTo>
                  <a:cubicBezTo>
                    <a:pt x="138" y="146"/>
                    <a:pt x="138" y="146"/>
                    <a:pt x="138" y="146"/>
                  </a:cubicBezTo>
                  <a:cubicBezTo>
                    <a:pt x="137" y="144"/>
                    <a:pt x="137" y="144"/>
                    <a:pt x="137" y="144"/>
                  </a:cubicBezTo>
                  <a:moveTo>
                    <a:pt x="104" y="105"/>
                  </a:moveTo>
                  <a:cubicBezTo>
                    <a:pt x="102" y="106"/>
                    <a:pt x="102" y="106"/>
                    <a:pt x="102" y="106"/>
                  </a:cubicBezTo>
                  <a:cubicBezTo>
                    <a:pt x="134" y="143"/>
                    <a:pt x="134" y="143"/>
                    <a:pt x="134" y="143"/>
                  </a:cubicBezTo>
                  <a:cubicBezTo>
                    <a:pt x="135" y="143"/>
                    <a:pt x="135" y="143"/>
                    <a:pt x="135" y="143"/>
                  </a:cubicBezTo>
                  <a:cubicBezTo>
                    <a:pt x="136" y="142"/>
                    <a:pt x="136" y="142"/>
                    <a:pt x="136" y="142"/>
                  </a:cubicBezTo>
                  <a:cubicBezTo>
                    <a:pt x="104" y="105"/>
                    <a:pt x="104" y="105"/>
                    <a:pt x="104" y="105"/>
                  </a:cubicBezTo>
                  <a:moveTo>
                    <a:pt x="100" y="101"/>
                  </a:moveTo>
                  <a:cubicBezTo>
                    <a:pt x="98" y="102"/>
                    <a:pt x="98" y="102"/>
                    <a:pt x="98" y="102"/>
                  </a:cubicBezTo>
                  <a:cubicBezTo>
                    <a:pt x="101" y="105"/>
                    <a:pt x="101" y="105"/>
                    <a:pt x="101" y="105"/>
                  </a:cubicBezTo>
                  <a:cubicBezTo>
                    <a:pt x="103" y="104"/>
                    <a:pt x="103" y="104"/>
                    <a:pt x="103" y="104"/>
                  </a:cubicBezTo>
                  <a:cubicBezTo>
                    <a:pt x="100" y="101"/>
                    <a:pt x="100" y="101"/>
                    <a:pt x="100" y="101"/>
                  </a:cubicBezTo>
                  <a:moveTo>
                    <a:pt x="84" y="82"/>
                  </a:moveTo>
                  <a:cubicBezTo>
                    <a:pt x="84" y="84"/>
                    <a:pt x="84" y="84"/>
                    <a:pt x="84" y="84"/>
                  </a:cubicBezTo>
                  <a:cubicBezTo>
                    <a:pt x="84" y="85"/>
                    <a:pt x="84" y="85"/>
                    <a:pt x="84" y="85"/>
                  </a:cubicBezTo>
                  <a:cubicBezTo>
                    <a:pt x="97" y="100"/>
                    <a:pt x="97" y="100"/>
                    <a:pt x="97" y="100"/>
                  </a:cubicBezTo>
                  <a:cubicBezTo>
                    <a:pt x="99" y="99"/>
                    <a:pt x="99" y="99"/>
                    <a:pt x="99" y="99"/>
                  </a:cubicBezTo>
                  <a:cubicBezTo>
                    <a:pt x="84" y="82"/>
                    <a:pt x="84" y="82"/>
                    <a:pt x="84" y="82"/>
                  </a:cubicBezTo>
                  <a:moveTo>
                    <a:pt x="45" y="40"/>
                  </a:moveTo>
                  <a:cubicBezTo>
                    <a:pt x="58" y="54"/>
                    <a:pt x="58" y="54"/>
                    <a:pt x="58" y="54"/>
                  </a:cubicBezTo>
                  <a:cubicBezTo>
                    <a:pt x="59" y="56"/>
                    <a:pt x="59" y="56"/>
                    <a:pt x="59" y="56"/>
                  </a:cubicBezTo>
                  <a:cubicBezTo>
                    <a:pt x="74" y="74"/>
                    <a:pt x="74" y="74"/>
                    <a:pt x="74" y="74"/>
                  </a:cubicBezTo>
                  <a:cubicBezTo>
                    <a:pt x="76" y="76"/>
                    <a:pt x="76" y="76"/>
                    <a:pt x="76" y="76"/>
                  </a:cubicBezTo>
                  <a:cubicBezTo>
                    <a:pt x="82" y="82"/>
                    <a:pt x="82" y="82"/>
                    <a:pt x="82" y="82"/>
                  </a:cubicBezTo>
                  <a:cubicBezTo>
                    <a:pt x="81" y="79"/>
                    <a:pt x="81" y="79"/>
                    <a:pt x="81" y="79"/>
                  </a:cubicBezTo>
                  <a:cubicBezTo>
                    <a:pt x="78" y="76"/>
                    <a:pt x="78" y="76"/>
                    <a:pt x="78" y="76"/>
                  </a:cubicBezTo>
                  <a:cubicBezTo>
                    <a:pt x="77" y="74"/>
                    <a:pt x="77" y="74"/>
                    <a:pt x="77" y="74"/>
                  </a:cubicBezTo>
                  <a:cubicBezTo>
                    <a:pt x="62" y="57"/>
                    <a:pt x="62" y="57"/>
                    <a:pt x="62" y="57"/>
                  </a:cubicBezTo>
                  <a:cubicBezTo>
                    <a:pt x="60" y="55"/>
                    <a:pt x="60" y="55"/>
                    <a:pt x="60" y="55"/>
                  </a:cubicBezTo>
                  <a:cubicBezTo>
                    <a:pt x="48" y="40"/>
                    <a:pt x="48" y="40"/>
                    <a:pt x="48" y="40"/>
                  </a:cubicBezTo>
                  <a:cubicBezTo>
                    <a:pt x="45" y="40"/>
                    <a:pt x="45" y="40"/>
                    <a:pt x="45" y="40"/>
                  </a:cubicBezTo>
                  <a:moveTo>
                    <a:pt x="0" y="29"/>
                  </a:moveTo>
                  <a:cubicBezTo>
                    <a:pt x="0" y="49"/>
                    <a:pt x="0" y="49"/>
                    <a:pt x="0" y="49"/>
                  </a:cubicBezTo>
                  <a:cubicBezTo>
                    <a:pt x="0" y="51"/>
                    <a:pt x="0" y="51"/>
                    <a:pt x="0" y="51"/>
                  </a:cubicBezTo>
                  <a:cubicBezTo>
                    <a:pt x="0" y="71"/>
                    <a:pt x="0" y="71"/>
                    <a:pt x="0" y="71"/>
                  </a:cubicBezTo>
                  <a:cubicBezTo>
                    <a:pt x="0" y="73"/>
                    <a:pt x="0" y="73"/>
                    <a:pt x="0" y="73"/>
                  </a:cubicBezTo>
                  <a:cubicBezTo>
                    <a:pt x="0" y="165"/>
                    <a:pt x="0" y="165"/>
                    <a:pt x="0" y="165"/>
                  </a:cubicBezTo>
                  <a:cubicBezTo>
                    <a:pt x="2" y="163"/>
                    <a:pt x="2" y="163"/>
                    <a:pt x="2" y="163"/>
                  </a:cubicBezTo>
                  <a:cubicBezTo>
                    <a:pt x="2" y="73"/>
                    <a:pt x="2" y="73"/>
                    <a:pt x="2" y="73"/>
                  </a:cubicBezTo>
                  <a:cubicBezTo>
                    <a:pt x="2" y="71"/>
                    <a:pt x="2" y="71"/>
                    <a:pt x="2" y="71"/>
                  </a:cubicBezTo>
                  <a:cubicBezTo>
                    <a:pt x="2" y="51"/>
                    <a:pt x="2" y="51"/>
                    <a:pt x="2" y="51"/>
                  </a:cubicBezTo>
                  <a:cubicBezTo>
                    <a:pt x="2" y="49"/>
                    <a:pt x="2" y="49"/>
                    <a:pt x="2" y="49"/>
                  </a:cubicBezTo>
                  <a:cubicBezTo>
                    <a:pt x="2" y="30"/>
                    <a:pt x="2" y="30"/>
                    <a:pt x="2" y="30"/>
                  </a:cubicBezTo>
                  <a:cubicBezTo>
                    <a:pt x="0" y="29"/>
                    <a:pt x="0" y="29"/>
                    <a:pt x="0" y="29"/>
                  </a:cubicBezTo>
                  <a:moveTo>
                    <a:pt x="0" y="5"/>
                  </a:moveTo>
                  <a:cubicBezTo>
                    <a:pt x="0" y="27"/>
                    <a:pt x="0" y="27"/>
                    <a:pt x="0" y="27"/>
                  </a:cubicBezTo>
                  <a:cubicBezTo>
                    <a:pt x="2" y="28"/>
                    <a:pt x="2" y="28"/>
                    <a:pt x="2" y="28"/>
                  </a:cubicBezTo>
                  <a:cubicBezTo>
                    <a:pt x="2" y="5"/>
                    <a:pt x="2" y="5"/>
                    <a:pt x="2" y="5"/>
                  </a:cubicBezTo>
                  <a:cubicBezTo>
                    <a:pt x="1" y="5"/>
                    <a:pt x="1" y="5"/>
                    <a:pt x="0" y="5"/>
                  </a:cubicBezTo>
                  <a:moveTo>
                    <a:pt x="14" y="0"/>
                  </a:moveTo>
                  <a:cubicBezTo>
                    <a:pt x="13" y="1"/>
                    <a:pt x="13" y="1"/>
                    <a:pt x="12" y="1"/>
                  </a:cubicBezTo>
                  <a:cubicBezTo>
                    <a:pt x="43" y="37"/>
                    <a:pt x="43" y="37"/>
                    <a:pt x="43" y="37"/>
                  </a:cubicBezTo>
                  <a:cubicBezTo>
                    <a:pt x="46" y="38"/>
                    <a:pt x="46" y="38"/>
                    <a:pt x="46" y="38"/>
                  </a:cubicBezTo>
                  <a:cubicBezTo>
                    <a:pt x="14" y="0"/>
                    <a:pt x="14" y="0"/>
                    <a:pt x="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0" name="Freeform 60"/>
            <p:cNvSpPr>
              <a:spLocks noEditPoints="1"/>
            </p:cNvSpPr>
            <p:nvPr/>
          </p:nvSpPr>
          <p:spPr bwMode="auto">
            <a:xfrm>
              <a:off x="7418389" y="3581348"/>
              <a:ext cx="390018" cy="369200"/>
            </a:xfrm>
            <a:custGeom>
              <a:avLst/>
              <a:gdLst>
                <a:gd name="T0" fmla="*/ 52 w 92"/>
                <a:gd name="T1" fmla="*/ 85 h 96"/>
                <a:gd name="T2" fmla="*/ 18 w 92"/>
                <a:gd name="T3" fmla="*/ 96 h 96"/>
                <a:gd name="T4" fmla="*/ 53 w 92"/>
                <a:gd name="T5" fmla="*/ 85 h 96"/>
                <a:gd name="T6" fmla="*/ 0 w 92"/>
                <a:gd name="T7" fmla="*/ 75 h 96"/>
                <a:gd name="T8" fmla="*/ 2 w 92"/>
                <a:gd name="T9" fmla="*/ 87 h 96"/>
                <a:gd name="T10" fmla="*/ 0 w 92"/>
                <a:gd name="T11" fmla="*/ 66 h 96"/>
                <a:gd name="T12" fmla="*/ 1 w 92"/>
                <a:gd name="T13" fmla="*/ 67 h 96"/>
                <a:gd name="T14" fmla="*/ 2 w 92"/>
                <a:gd name="T15" fmla="*/ 61 h 96"/>
                <a:gd name="T16" fmla="*/ 0 w 92"/>
                <a:gd name="T17" fmla="*/ 64 h 96"/>
                <a:gd name="T18" fmla="*/ 2 w 92"/>
                <a:gd name="T19" fmla="*/ 61 h 96"/>
                <a:gd name="T20" fmla="*/ 75 w 92"/>
                <a:gd name="T21" fmla="*/ 62 h 96"/>
                <a:gd name="T22" fmla="*/ 57 w 92"/>
                <a:gd name="T23" fmla="*/ 84 h 96"/>
                <a:gd name="T24" fmla="*/ 54 w 92"/>
                <a:gd name="T25" fmla="*/ 87 h 96"/>
                <a:gd name="T26" fmla="*/ 56 w 92"/>
                <a:gd name="T27" fmla="*/ 86 h 96"/>
                <a:gd name="T28" fmla="*/ 86 w 92"/>
                <a:gd name="T29" fmla="*/ 78 h 96"/>
                <a:gd name="T30" fmla="*/ 92 w 92"/>
                <a:gd name="T31" fmla="*/ 77 h 96"/>
                <a:gd name="T32" fmla="*/ 90 w 92"/>
                <a:gd name="T33" fmla="*/ 75 h 96"/>
                <a:gd name="T34" fmla="*/ 76 w 92"/>
                <a:gd name="T35" fmla="*/ 61 h 96"/>
                <a:gd name="T36" fmla="*/ 0 w 92"/>
                <a:gd name="T37" fmla="*/ 55 h 96"/>
                <a:gd name="T38" fmla="*/ 2 w 92"/>
                <a:gd name="T39" fmla="*/ 59 h 96"/>
                <a:gd name="T40" fmla="*/ 46 w 92"/>
                <a:gd name="T41" fmla="*/ 31 h 96"/>
                <a:gd name="T42" fmla="*/ 46 w 92"/>
                <a:gd name="T43" fmla="*/ 33 h 96"/>
                <a:gd name="T44" fmla="*/ 73 w 92"/>
                <a:gd name="T45" fmla="*/ 61 h 96"/>
                <a:gd name="T46" fmla="*/ 47 w 92"/>
                <a:gd name="T47" fmla="*/ 32 h 96"/>
                <a:gd name="T48" fmla="*/ 42 w 92"/>
                <a:gd name="T49" fmla="*/ 27 h 96"/>
                <a:gd name="T50" fmla="*/ 43 w 92"/>
                <a:gd name="T51" fmla="*/ 31 h 96"/>
                <a:gd name="T52" fmla="*/ 42 w 92"/>
                <a:gd name="T53" fmla="*/ 27 h 96"/>
                <a:gd name="T54" fmla="*/ 0 w 92"/>
                <a:gd name="T55" fmla="*/ 53 h 96"/>
                <a:gd name="T56" fmla="*/ 2 w 92"/>
                <a:gd name="T57" fmla="*/ 35 h 96"/>
                <a:gd name="T58" fmla="*/ 15 w 92"/>
                <a:gd name="T59" fmla="*/ 0 h 96"/>
                <a:gd name="T60" fmla="*/ 13 w 92"/>
                <a:gd name="T61" fmla="*/ 1 h 96"/>
                <a:gd name="T62" fmla="*/ 1 w 92"/>
                <a:gd name="T63" fmla="*/ 12 h 96"/>
                <a:gd name="T64" fmla="*/ 0 w 92"/>
                <a:gd name="T65" fmla="*/ 14 h 96"/>
                <a:gd name="T66" fmla="*/ 0 w 92"/>
                <a:gd name="T67" fmla="*/ 17 h 96"/>
                <a:gd name="T68" fmla="*/ 2 w 92"/>
                <a:gd name="T69" fmla="*/ 24 h 96"/>
                <a:gd name="T70" fmla="*/ 2 w 92"/>
                <a:gd name="T71" fmla="*/ 16 h 96"/>
                <a:gd name="T72" fmla="*/ 15 w 92"/>
                <a:gd name="T73" fmla="*/ 2 h 96"/>
                <a:gd name="T74" fmla="*/ 32 w 92"/>
                <a:gd name="T75" fmla="*/ 19 h 96"/>
                <a:gd name="T76" fmla="*/ 41 w 92"/>
                <a:gd name="T77" fmla="*/ 26 h 96"/>
                <a:gd name="T78" fmla="*/ 32 w 92"/>
                <a:gd name="T79" fmla="*/ 17 h 96"/>
                <a:gd name="T80" fmla="*/ 16 w 92"/>
                <a:gd name="T81" fmla="*/ 1 h 96"/>
                <a:gd name="T82" fmla="*/ 15 w 92"/>
                <a:gd name="T8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96">
                  <a:moveTo>
                    <a:pt x="53" y="85"/>
                  </a:moveTo>
                  <a:cubicBezTo>
                    <a:pt x="52" y="85"/>
                    <a:pt x="52" y="85"/>
                    <a:pt x="52" y="85"/>
                  </a:cubicBezTo>
                  <a:cubicBezTo>
                    <a:pt x="17" y="95"/>
                    <a:pt x="17" y="95"/>
                    <a:pt x="17" y="95"/>
                  </a:cubicBezTo>
                  <a:cubicBezTo>
                    <a:pt x="17" y="95"/>
                    <a:pt x="17" y="96"/>
                    <a:pt x="18" y="96"/>
                  </a:cubicBezTo>
                  <a:cubicBezTo>
                    <a:pt x="51" y="87"/>
                    <a:pt x="51" y="87"/>
                    <a:pt x="51" y="87"/>
                  </a:cubicBezTo>
                  <a:cubicBezTo>
                    <a:pt x="53" y="85"/>
                    <a:pt x="53" y="85"/>
                    <a:pt x="53" y="85"/>
                  </a:cubicBezTo>
                  <a:moveTo>
                    <a:pt x="2" y="71"/>
                  </a:moveTo>
                  <a:cubicBezTo>
                    <a:pt x="0" y="75"/>
                    <a:pt x="0" y="75"/>
                    <a:pt x="0" y="75"/>
                  </a:cubicBezTo>
                  <a:cubicBezTo>
                    <a:pt x="0" y="87"/>
                    <a:pt x="0" y="87"/>
                    <a:pt x="0" y="87"/>
                  </a:cubicBezTo>
                  <a:cubicBezTo>
                    <a:pt x="0" y="87"/>
                    <a:pt x="1" y="87"/>
                    <a:pt x="2" y="87"/>
                  </a:cubicBezTo>
                  <a:cubicBezTo>
                    <a:pt x="2" y="71"/>
                    <a:pt x="2" y="71"/>
                    <a:pt x="2" y="71"/>
                  </a:cubicBezTo>
                  <a:moveTo>
                    <a:pt x="0" y="66"/>
                  </a:moveTo>
                  <a:cubicBezTo>
                    <a:pt x="0" y="70"/>
                    <a:pt x="0" y="70"/>
                    <a:pt x="0" y="70"/>
                  </a:cubicBezTo>
                  <a:cubicBezTo>
                    <a:pt x="1" y="67"/>
                    <a:pt x="1" y="67"/>
                    <a:pt x="1" y="67"/>
                  </a:cubicBezTo>
                  <a:cubicBezTo>
                    <a:pt x="0" y="66"/>
                    <a:pt x="0" y="66"/>
                    <a:pt x="0" y="66"/>
                  </a:cubicBezTo>
                  <a:moveTo>
                    <a:pt x="2" y="61"/>
                  </a:moveTo>
                  <a:cubicBezTo>
                    <a:pt x="0" y="62"/>
                    <a:pt x="0" y="62"/>
                    <a:pt x="0" y="62"/>
                  </a:cubicBezTo>
                  <a:cubicBezTo>
                    <a:pt x="0" y="64"/>
                    <a:pt x="0" y="64"/>
                    <a:pt x="0" y="64"/>
                  </a:cubicBezTo>
                  <a:cubicBezTo>
                    <a:pt x="2" y="65"/>
                    <a:pt x="2" y="65"/>
                    <a:pt x="2" y="65"/>
                  </a:cubicBezTo>
                  <a:cubicBezTo>
                    <a:pt x="2" y="61"/>
                    <a:pt x="2" y="61"/>
                    <a:pt x="2" y="61"/>
                  </a:cubicBezTo>
                  <a:moveTo>
                    <a:pt x="76" y="61"/>
                  </a:moveTo>
                  <a:cubicBezTo>
                    <a:pt x="75" y="62"/>
                    <a:pt x="75" y="62"/>
                    <a:pt x="75" y="62"/>
                  </a:cubicBezTo>
                  <a:cubicBezTo>
                    <a:pt x="88" y="76"/>
                    <a:pt x="88" y="76"/>
                    <a:pt x="88" y="76"/>
                  </a:cubicBezTo>
                  <a:cubicBezTo>
                    <a:pt x="57" y="84"/>
                    <a:pt x="57" y="84"/>
                    <a:pt x="57" y="84"/>
                  </a:cubicBezTo>
                  <a:cubicBezTo>
                    <a:pt x="56" y="84"/>
                    <a:pt x="56" y="84"/>
                    <a:pt x="56" y="84"/>
                  </a:cubicBezTo>
                  <a:cubicBezTo>
                    <a:pt x="54" y="87"/>
                    <a:pt x="54" y="87"/>
                    <a:pt x="54" y="87"/>
                  </a:cubicBezTo>
                  <a:cubicBezTo>
                    <a:pt x="55" y="86"/>
                    <a:pt x="55" y="86"/>
                    <a:pt x="55" y="86"/>
                  </a:cubicBezTo>
                  <a:cubicBezTo>
                    <a:pt x="56" y="86"/>
                    <a:pt x="56" y="86"/>
                    <a:pt x="56" y="86"/>
                  </a:cubicBezTo>
                  <a:cubicBezTo>
                    <a:pt x="58" y="86"/>
                    <a:pt x="58" y="86"/>
                    <a:pt x="58" y="86"/>
                  </a:cubicBezTo>
                  <a:cubicBezTo>
                    <a:pt x="86" y="78"/>
                    <a:pt x="86" y="78"/>
                    <a:pt x="86" y="78"/>
                  </a:cubicBezTo>
                  <a:cubicBezTo>
                    <a:pt x="89" y="77"/>
                    <a:pt x="89" y="77"/>
                    <a:pt x="89" y="77"/>
                  </a:cubicBezTo>
                  <a:cubicBezTo>
                    <a:pt x="92" y="77"/>
                    <a:pt x="92" y="77"/>
                    <a:pt x="92" y="77"/>
                  </a:cubicBezTo>
                  <a:cubicBezTo>
                    <a:pt x="90" y="75"/>
                    <a:pt x="90" y="75"/>
                    <a:pt x="90" y="75"/>
                  </a:cubicBezTo>
                  <a:cubicBezTo>
                    <a:pt x="90" y="75"/>
                    <a:pt x="90" y="75"/>
                    <a:pt x="90" y="75"/>
                  </a:cubicBezTo>
                  <a:cubicBezTo>
                    <a:pt x="89" y="74"/>
                    <a:pt x="89" y="74"/>
                    <a:pt x="89" y="74"/>
                  </a:cubicBezTo>
                  <a:cubicBezTo>
                    <a:pt x="76" y="61"/>
                    <a:pt x="76" y="61"/>
                    <a:pt x="76" y="61"/>
                  </a:cubicBezTo>
                  <a:moveTo>
                    <a:pt x="2" y="54"/>
                  </a:moveTo>
                  <a:cubicBezTo>
                    <a:pt x="0" y="55"/>
                    <a:pt x="0" y="55"/>
                    <a:pt x="0" y="55"/>
                  </a:cubicBezTo>
                  <a:cubicBezTo>
                    <a:pt x="0" y="60"/>
                    <a:pt x="0" y="60"/>
                    <a:pt x="0" y="60"/>
                  </a:cubicBezTo>
                  <a:cubicBezTo>
                    <a:pt x="2" y="59"/>
                    <a:pt x="2" y="59"/>
                    <a:pt x="2" y="59"/>
                  </a:cubicBezTo>
                  <a:cubicBezTo>
                    <a:pt x="2" y="54"/>
                    <a:pt x="2" y="54"/>
                    <a:pt x="2" y="54"/>
                  </a:cubicBezTo>
                  <a:moveTo>
                    <a:pt x="46" y="31"/>
                  </a:moveTo>
                  <a:cubicBezTo>
                    <a:pt x="45" y="32"/>
                    <a:pt x="45" y="32"/>
                    <a:pt x="45" y="32"/>
                  </a:cubicBezTo>
                  <a:cubicBezTo>
                    <a:pt x="46" y="33"/>
                    <a:pt x="46" y="33"/>
                    <a:pt x="46" y="33"/>
                  </a:cubicBezTo>
                  <a:cubicBezTo>
                    <a:pt x="48" y="36"/>
                    <a:pt x="48" y="36"/>
                    <a:pt x="48" y="36"/>
                  </a:cubicBezTo>
                  <a:cubicBezTo>
                    <a:pt x="73" y="61"/>
                    <a:pt x="73" y="61"/>
                    <a:pt x="73" y="61"/>
                  </a:cubicBezTo>
                  <a:cubicBezTo>
                    <a:pt x="74" y="59"/>
                    <a:pt x="74" y="59"/>
                    <a:pt x="74" y="59"/>
                  </a:cubicBezTo>
                  <a:cubicBezTo>
                    <a:pt x="47" y="32"/>
                    <a:pt x="47" y="32"/>
                    <a:pt x="47" y="32"/>
                  </a:cubicBezTo>
                  <a:cubicBezTo>
                    <a:pt x="46" y="31"/>
                    <a:pt x="46" y="31"/>
                    <a:pt x="46" y="31"/>
                  </a:cubicBezTo>
                  <a:moveTo>
                    <a:pt x="42" y="27"/>
                  </a:moveTo>
                  <a:cubicBezTo>
                    <a:pt x="40" y="28"/>
                    <a:pt x="40" y="28"/>
                    <a:pt x="40" y="28"/>
                  </a:cubicBezTo>
                  <a:cubicBezTo>
                    <a:pt x="43" y="31"/>
                    <a:pt x="43" y="31"/>
                    <a:pt x="43" y="31"/>
                  </a:cubicBezTo>
                  <a:cubicBezTo>
                    <a:pt x="45" y="30"/>
                    <a:pt x="45" y="30"/>
                    <a:pt x="45" y="30"/>
                  </a:cubicBezTo>
                  <a:cubicBezTo>
                    <a:pt x="42" y="27"/>
                    <a:pt x="42" y="27"/>
                    <a:pt x="42" y="27"/>
                  </a:cubicBezTo>
                  <a:moveTo>
                    <a:pt x="0" y="26"/>
                  </a:moveTo>
                  <a:cubicBezTo>
                    <a:pt x="0" y="53"/>
                    <a:pt x="0" y="53"/>
                    <a:pt x="0" y="53"/>
                  </a:cubicBezTo>
                  <a:cubicBezTo>
                    <a:pt x="2" y="51"/>
                    <a:pt x="2" y="51"/>
                    <a:pt x="2" y="51"/>
                  </a:cubicBezTo>
                  <a:cubicBezTo>
                    <a:pt x="2" y="35"/>
                    <a:pt x="2" y="35"/>
                    <a:pt x="2" y="35"/>
                  </a:cubicBezTo>
                  <a:cubicBezTo>
                    <a:pt x="0" y="26"/>
                    <a:pt x="0" y="26"/>
                    <a:pt x="0" y="26"/>
                  </a:cubicBezTo>
                  <a:moveTo>
                    <a:pt x="15" y="0"/>
                  </a:moveTo>
                  <a:cubicBezTo>
                    <a:pt x="15" y="0"/>
                    <a:pt x="15" y="0"/>
                    <a:pt x="15" y="0"/>
                  </a:cubicBezTo>
                  <a:cubicBezTo>
                    <a:pt x="13" y="1"/>
                    <a:pt x="13" y="1"/>
                    <a:pt x="13" y="1"/>
                  </a:cubicBezTo>
                  <a:cubicBezTo>
                    <a:pt x="13" y="1"/>
                    <a:pt x="13" y="1"/>
                    <a:pt x="13" y="1"/>
                  </a:cubicBezTo>
                  <a:cubicBezTo>
                    <a:pt x="1" y="12"/>
                    <a:pt x="1" y="12"/>
                    <a:pt x="1" y="12"/>
                  </a:cubicBezTo>
                  <a:cubicBezTo>
                    <a:pt x="0" y="13"/>
                    <a:pt x="0" y="13"/>
                    <a:pt x="0" y="13"/>
                  </a:cubicBezTo>
                  <a:cubicBezTo>
                    <a:pt x="0" y="14"/>
                    <a:pt x="0" y="14"/>
                    <a:pt x="0" y="14"/>
                  </a:cubicBezTo>
                  <a:cubicBezTo>
                    <a:pt x="0" y="16"/>
                    <a:pt x="0" y="16"/>
                    <a:pt x="0" y="16"/>
                  </a:cubicBezTo>
                  <a:cubicBezTo>
                    <a:pt x="0" y="17"/>
                    <a:pt x="0" y="17"/>
                    <a:pt x="0" y="17"/>
                  </a:cubicBezTo>
                  <a:cubicBezTo>
                    <a:pt x="2" y="26"/>
                    <a:pt x="2" y="26"/>
                    <a:pt x="2" y="26"/>
                  </a:cubicBezTo>
                  <a:cubicBezTo>
                    <a:pt x="2" y="24"/>
                    <a:pt x="2" y="24"/>
                    <a:pt x="2" y="24"/>
                  </a:cubicBezTo>
                  <a:cubicBezTo>
                    <a:pt x="2" y="18"/>
                    <a:pt x="2" y="18"/>
                    <a:pt x="2" y="18"/>
                  </a:cubicBezTo>
                  <a:cubicBezTo>
                    <a:pt x="2" y="16"/>
                    <a:pt x="2" y="16"/>
                    <a:pt x="2" y="16"/>
                  </a:cubicBezTo>
                  <a:cubicBezTo>
                    <a:pt x="2" y="14"/>
                    <a:pt x="2" y="14"/>
                    <a:pt x="2" y="14"/>
                  </a:cubicBezTo>
                  <a:cubicBezTo>
                    <a:pt x="15" y="2"/>
                    <a:pt x="15" y="2"/>
                    <a:pt x="15" y="2"/>
                  </a:cubicBezTo>
                  <a:cubicBezTo>
                    <a:pt x="30" y="17"/>
                    <a:pt x="30" y="17"/>
                    <a:pt x="30" y="17"/>
                  </a:cubicBezTo>
                  <a:cubicBezTo>
                    <a:pt x="32" y="19"/>
                    <a:pt x="32" y="19"/>
                    <a:pt x="32" y="19"/>
                  </a:cubicBezTo>
                  <a:cubicBezTo>
                    <a:pt x="39" y="27"/>
                    <a:pt x="39" y="27"/>
                    <a:pt x="39" y="27"/>
                  </a:cubicBezTo>
                  <a:cubicBezTo>
                    <a:pt x="41" y="26"/>
                    <a:pt x="41" y="26"/>
                    <a:pt x="41" y="26"/>
                  </a:cubicBezTo>
                  <a:cubicBezTo>
                    <a:pt x="34" y="19"/>
                    <a:pt x="34" y="19"/>
                    <a:pt x="34" y="19"/>
                  </a:cubicBezTo>
                  <a:cubicBezTo>
                    <a:pt x="32" y="17"/>
                    <a:pt x="32" y="17"/>
                    <a:pt x="32" y="17"/>
                  </a:cubicBezTo>
                  <a:cubicBezTo>
                    <a:pt x="17" y="2"/>
                    <a:pt x="17" y="2"/>
                    <a:pt x="17" y="2"/>
                  </a:cubicBezTo>
                  <a:cubicBezTo>
                    <a:pt x="16" y="1"/>
                    <a:pt x="16" y="1"/>
                    <a:pt x="16" y="1"/>
                  </a:cubicBezTo>
                  <a:cubicBezTo>
                    <a:pt x="15" y="0"/>
                    <a:pt x="15" y="0"/>
                    <a:pt x="15" y="0"/>
                  </a:cubicBezTo>
                  <a:cubicBezTo>
                    <a:pt x="15" y="0"/>
                    <a:pt x="15" y="0"/>
                    <a:pt x="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1" name="Freeform 61"/>
            <p:cNvSpPr>
              <a:spLocks noEditPoints="1"/>
            </p:cNvSpPr>
            <p:nvPr/>
          </p:nvSpPr>
          <p:spPr bwMode="auto">
            <a:xfrm>
              <a:off x="6897768" y="2989328"/>
              <a:ext cx="710263" cy="1564626"/>
            </a:xfrm>
            <a:custGeom>
              <a:avLst/>
              <a:gdLst>
                <a:gd name="T0" fmla="*/ 166 w 168"/>
                <a:gd name="T1" fmla="*/ 401 h 405"/>
                <a:gd name="T2" fmla="*/ 162 w 168"/>
                <a:gd name="T3" fmla="*/ 367 h 405"/>
                <a:gd name="T4" fmla="*/ 104 w 168"/>
                <a:gd name="T5" fmla="*/ 341 h 405"/>
                <a:gd name="T6" fmla="*/ 160 w 168"/>
                <a:gd name="T7" fmla="*/ 404 h 405"/>
                <a:gd name="T8" fmla="*/ 104 w 168"/>
                <a:gd name="T9" fmla="*/ 341 h 405"/>
                <a:gd name="T10" fmla="*/ 98 w 168"/>
                <a:gd name="T11" fmla="*/ 334 h 405"/>
                <a:gd name="T12" fmla="*/ 105 w 168"/>
                <a:gd name="T13" fmla="*/ 339 h 405"/>
                <a:gd name="T14" fmla="*/ 93 w 168"/>
                <a:gd name="T15" fmla="*/ 325 h 405"/>
                <a:gd name="T16" fmla="*/ 97 w 168"/>
                <a:gd name="T17" fmla="*/ 333 h 405"/>
                <a:gd name="T18" fmla="*/ 93 w 168"/>
                <a:gd name="T19" fmla="*/ 325 h 405"/>
                <a:gd name="T20" fmla="*/ 143 w 168"/>
                <a:gd name="T21" fmla="*/ 281 h 405"/>
                <a:gd name="T22" fmla="*/ 145 w 168"/>
                <a:gd name="T23" fmla="*/ 295 h 405"/>
                <a:gd name="T24" fmla="*/ 156 w 168"/>
                <a:gd name="T25" fmla="*/ 340 h 405"/>
                <a:gd name="T26" fmla="*/ 147 w 168"/>
                <a:gd name="T27" fmla="*/ 292 h 405"/>
                <a:gd name="T28" fmla="*/ 50 w 168"/>
                <a:gd name="T29" fmla="*/ 277 h 405"/>
                <a:gd name="T30" fmla="*/ 74 w 168"/>
                <a:gd name="T31" fmla="*/ 302 h 405"/>
                <a:gd name="T32" fmla="*/ 50 w 168"/>
                <a:gd name="T33" fmla="*/ 277 h 405"/>
                <a:gd name="T34" fmla="*/ 42 w 168"/>
                <a:gd name="T35" fmla="*/ 268 h 405"/>
                <a:gd name="T36" fmla="*/ 45 w 168"/>
                <a:gd name="T37" fmla="*/ 272 h 405"/>
                <a:gd name="T38" fmla="*/ 44 w 168"/>
                <a:gd name="T39" fmla="*/ 267 h 405"/>
                <a:gd name="T40" fmla="*/ 38 w 168"/>
                <a:gd name="T41" fmla="*/ 264 h 405"/>
                <a:gd name="T42" fmla="*/ 43 w 168"/>
                <a:gd name="T43" fmla="*/ 266 h 405"/>
                <a:gd name="T44" fmla="*/ 40 w 168"/>
                <a:gd name="T45" fmla="*/ 263 h 405"/>
                <a:gd name="T46" fmla="*/ 139 w 168"/>
                <a:gd name="T47" fmla="*/ 263 h 405"/>
                <a:gd name="T48" fmla="*/ 144 w 168"/>
                <a:gd name="T49" fmla="*/ 277 h 405"/>
                <a:gd name="T50" fmla="*/ 131 w 168"/>
                <a:gd name="T51" fmla="*/ 210 h 405"/>
                <a:gd name="T52" fmla="*/ 135 w 168"/>
                <a:gd name="T53" fmla="*/ 242 h 405"/>
                <a:gd name="T54" fmla="*/ 131 w 168"/>
                <a:gd name="T55" fmla="*/ 210 h 405"/>
                <a:gd name="T56" fmla="*/ 128 w 168"/>
                <a:gd name="T57" fmla="*/ 204 h 405"/>
                <a:gd name="T58" fmla="*/ 130 w 168"/>
                <a:gd name="T59" fmla="*/ 208 h 405"/>
                <a:gd name="T60" fmla="*/ 116 w 168"/>
                <a:gd name="T61" fmla="*/ 142 h 405"/>
                <a:gd name="T62" fmla="*/ 118 w 168"/>
                <a:gd name="T63" fmla="*/ 153 h 405"/>
                <a:gd name="T64" fmla="*/ 121 w 168"/>
                <a:gd name="T65" fmla="*/ 171 h 405"/>
                <a:gd name="T66" fmla="*/ 123 w 168"/>
                <a:gd name="T67" fmla="*/ 177 h 405"/>
                <a:gd name="T68" fmla="*/ 125 w 168"/>
                <a:gd name="T69" fmla="*/ 188 h 405"/>
                <a:gd name="T70" fmla="*/ 129 w 168"/>
                <a:gd name="T71" fmla="*/ 201 h 405"/>
                <a:gd name="T72" fmla="*/ 125 w 168"/>
                <a:gd name="T73" fmla="*/ 179 h 405"/>
                <a:gd name="T74" fmla="*/ 123 w 168"/>
                <a:gd name="T75" fmla="*/ 169 h 405"/>
                <a:gd name="T76" fmla="*/ 119 w 168"/>
                <a:gd name="T77" fmla="*/ 151 h 405"/>
                <a:gd name="T78" fmla="*/ 116 w 168"/>
                <a:gd name="T79" fmla="*/ 142 h 405"/>
                <a:gd name="T80" fmla="*/ 0 w 168"/>
                <a:gd name="T81" fmla="*/ 140 h 405"/>
                <a:gd name="T82" fmla="*/ 0 w 168"/>
                <a:gd name="T83" fmla="*/ 164 h 405"/>
                <a:gd name="T84" fmla="*/ 0 w 168"/>
                <a:gd name="T85" fmla="*/ 218 h 405"/>
                <a:gd name="T86" fmla="*/ 0 w 168"/>
                <a:gd name="T87" fmla="*/ 220 h 405"/>
                <a:gd name="T88" fmla="*/ 39 w 168"/>
                <a:gd name="T89" fmla="*/ 261 h 405"/>
                <a:gd name="T90" fmla="*/ 2 w 168"/>
                <a:gd name="T91" fmla="*/ 166 h 405"/>
                <a:gd name="T92" fmla="*/ 2 w 168"/>
                <a:gd name="T93" fmla="*/ 142 h 405"/>
                <a:gd name="T94" fmla="*/ 2 w 168"/>
                <a:gd name="T95" fmla="*/ 115 h 405"/>
                <a:gd name="T96" fmla="*/ 0 w 168"/>
                <a:gd name="T97" fmla="*/ 40 h 405"/>
                <a:gd name="T98" fmla="*/ 2 w 168"/>
                <a:gd name="T99" fmla="*/ 113 h 405"/>
                <a:gd name="T100" fmla="*/ 0 w 168"/>
                <a:gd name="T101" fmla="*/ 40 h 405"/>
                <a:gd name="T102" fmla="*/ 88 w 168"/>
                <a:gd name="T103" fmla="*/ 0 h 405"/>
                <a:gd name="T104" fmla="*/ 17 w 168"/>
                <a:gd name="T105" fmla="*/ 21 h 405"/>
                <a:gd name="T106" fmla="*/ 96 w 168"/>
                <a:gd name="T107" fmla="*/ 41 h 405"/>
                <a:gd name="T108" fmla="*/ 97 w 168"/>
                <a:gd name="T109" fmla="*/ 47 h 405"/>
                <a:gd name="T110" fmla="*/ 100 w 168"/>
                <a:gd name="T111" fmla="*/ 62 h 405"/>
                <a:gd name="T112" fmla="*/ 112 w 168"/>
                <a:gd name="T113" fmla="*/ 123 h 405"/>
                <a:gd name="T114" fmla="*/ 115 w 168"/>
                <a:gd name="T115" fmla="*/ 140 h 405"/>
                <a:gd name="T116" fmla="*/ 114 w 168"/>
                <a:gd name="T117" fmla="*/ 124 h 405"/>
                <a:gd name="T118" fmla="*/ 102 w 168"/>
                <a:gd name="T119" fmla="*/ 61 h 405"/>
                <a:gd name="T120" fmla="*/ 100 w 168"/>
                <a:gd name="T121" fmla="*/ 50 h 405"/>
                <a:gd name="T122" fmla="*/ 98 w 168"/>
                <a:gd name="T123" fmla="*/ 42 h 405"/>
                <a:gd name="T124" fmla="*/ 90 w 168"/>
                <a:gd name="T125" fmla="*/ 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405">
                  <a:moveTo>
                    <a:pt x="160" y="367"/>
                  </a:moveTo>
                  <a:cubicBezTo>
                    <a:pt x="166" y="401"/>
                    <a:pt x="166" y="401"/>
                    <a:pt x="166" y="401"/>
                  </a:cubicBezTo>
                  <a:cubicBezTo>
                    <a:pt x="167" y="401"/>
                    <a:pt x="167" y="401"/>
                    <a:pt x="168" y="401"/>
                  </a:cubicBezTo>
                  <a:cubicBezTo>
                    <a:pt x="162" y="367"/>
                    <a:pt x="162" y="367"/>
                    <a:pt x="162" y="367"/>
                  </a:cubicBezTo>
                  <a:cubicBezTo>
                    <a:pt x="161" y="367"/>
                    <a:pt x="160" y="367"/>
                    <a:pt x="160" y="367"/>
                  </a:cubicBezTo>
                  <a:moveTo>
                    <a:pt x="104" y="341"/>
                  </a:moveTo>
                  <a:cubicBezTo>
                    <a:pt x="159" y="405"/>
                    <a:pt x="159" y="405"/>
                    <a:pt x="159" y="405"/>
                  </a:cubicBezTo>
                  <a:cubicBezTo>
                    <a:pt x="160" y="404"/>
                    <a:pt x="160" y="404"/>
                    <a:pt x="160" y="404"/>
                  </a:cubicBezTo>
                  <a:cubicBezTo>
                    <a:pt x="107" y="342"/>
                    <a:pt x="107" y="342"/>
                    <a:pt x="107" y="342"/>
                  </a:cubicBezTo>
                  <a:cubicBezTo>
                    <a:pt x="104" y="341"/>
                    <a:pt x="104" y="341"/>
                    <a:pt x="104" y="341"/>
                  </a:cubicBezTo>
                  <a:moveTo>
                    <a:pt x="100" y="333"/>
                  </a:moveTo>
                  <a:cubicBezTo>
                    <a:pt x="98" y="334"/>
                    <a:pt x="98" y="334"/>
                    <a:pt x="98" y="334"/>
                  </a:cubicBezTo>
                  <a:cubicBezTo>
                    <a:pt x="102" y="339"/>
                    <a:pt x="102" y="339"/>
                    <a:pt x="102" y="339"/>
                  </a:cubicBezTo>
                  <a:cubicBezTo>
                    <a:pt x="105" y="339"/>
                    <a:pt x="105" y="339"/>
                    <a:pt x="105" y="339"/>
                  </a:cubicBezTo>
                  <a:cubicBezTo>
                    <a:pt x="100" y="333"/>
                    <a:pt x="100" y="333"/>
                    <a:pt x="100" y="333"/>
                  </a:cubicBezTo>
                  <a:moveTo>
                    <a:pt x="93" y="325"/>
                  </a:moveTo>
                  <a:cubicBezTo>
                    <a:pt x="92" y="325"/>
                    <a:pt x="92" y="325"/>
                    <a:pt x="91" y="325"/>
                  </a:cubicBezTo>
                  <a:cubicBezTo>
                    <a:pt x="97" y="333"/>
                    <a:pt x="97" y="333"/>
                    <a:pt x="97" y="333"/>
                  </a:cubicBezTo>
                  <a:cubicBezTo>
                    <a:pt x="98" y="331"/>
                    <a:pt x="98" y="331"/>
                    <a:pt x="98" y="331"/>
                  </a:cubicBezTo>
                  <a:cubicBezTo>
                    <a:pt x="93" y="325"/>
                    <a:pt x="93" y="325"/>
                    <a:pt x="93" y="325"/>
                  </a:cubicBezTo>
                  <a:moveTo>
                    <a:pt x="144" y="279"/>
                  </a:moveTo>
                  <a:cubicBezTo>
                    <a:pt x="143" y="281"/>
                    <a:pt x="143" y="281"/>
                    <a:pt x="143" y="281"/>
                  </a:cubicBezTo>
                  <a:cubicBezTo>
                    <a:pt x="145" y="293"/>
                    <a:pt x="145" y="293"/>
                    <a:pt x="145" y="293"/>
                  </a:cubicBezTo>
                  <a:cubicBezTo>
                    <a:pt x="145" y="295"/>
                    <a:pt x="145" y="295"/>
                    <a:pt x="145" y="295"/>
                  </a:cubicBezTo>
                  <a:cubicBezTo>
                    <a:pt x="155" y="341"/>
                    <a:pt x="155" y="341"/>
                    <a:pt x="155" y="341"/>
                  </a:cubicBezTo>
                  <a:cubicBezTo>
                    <a:pt x="155" y="341"/>
                    <a:pt x="156" y="340"/>
                    <a:pt x="156" y="340"/>
                  </a:cubicBezTo>
                  <a:cubicBezTo>
                    <a:pt x="147" y="294"/>
                    <a:pt x="147" y="294"/>
                    <a:pt x="147" y="294"/>
                  </a:cubicBezTo>
                  <a:cubicBezTo>
                    <a:pt x="147" y="292"/>
                    <a:pt x="147" y="292"/>
                    <a:pt x="147" y="292"/>
                  </a:cubicBezTo>
                  <a:cubicBezTo>
                    <a:pt x="144" y="279"/>
                    <a:pt x="144" y="279"/>
                    <a:pt x="144" y="279"/>
                  </a:cubicBezTo>
                  <a:moveTo>
                    <a:pt x="50" y="277"/>
                  </a:moveTo>
                  <a:cubicBezTo>
                    <a:pt x="73" y="304"/>
                    <a:pt x="73" y="304"/>
                    <a:pt x="73" y="304"/>
                  </a:cubicBezTo>
                  <a:cubicBezTo>
                    <a:pt x="73" y="304"/>
                    <a:pt x="73" y="303"/>
                    <a:pt x="74" y="302"/>
                  </a:cubicBezTo>
                  <a:cubicBezTo>
                    <a:pt x="56" y="281"/>
                    <a:pt x="56" y="281"/>
                    <a:pt x="56" y="281"/>
                  </a:cubicBezTo>
                  <a:cubicBezTo>
                    <a:pt x="50" y="277"/>
                    <a:pt x="50" y="277"/>
                    <a:pt x="50" y="277"/>
                  </a:cubicBezTo>
                  <a:moveTo>
                    <a:pt x="44" y="267"/>
                  </a:moveTo>
                  <a:cubicBezTo>
                    <a:pt x="42" y="268"/>
                    <a:pt x="42" y="268"/>
                    <a:pt x="42" y="268"/>
                  </a:cubicBezTo>
                  <a:cubicBezTo>
                    <a:pt x="43" y="269"/>
                    <a:pt x="43" y="269"/>
                    <a:pt x="43" y="269"/>
                  </a:cubicBezTo>
                  <a:cubicBezTo>
                    <a:pt x="45" y="272"/>
                    <a:pt x="45" y="272"/>
                    <a:pt x="45" y="272"/>
                  </a:cubicBezTo>
                  <a:cubicBezTo>
                    <a:pt x="51" y="276"/>
                    <a:pt x="51" y="276"/>
                    <a:pt x="51" y="276"/>
                  </a:cubicBezTo>
                  <a:cubicBezTo>
                    <a:pt x="44" y="267"/>
                    <a:pt x="44" y="267"/>
                    <a:pt x="44" y="267"/>
                  </a:cubicBezTo>
                  <a:moveTo>
                    <a:pt x="40" y="263"/>
                  </a:moveTo>
                  <a:cubicBezTo>
                    <a:pt x="38" y="264"/>
                    <a:pt x="38" y="264"/>
                    <a:pt x="38" y="264"/>
                  </a:cubicBezTo>
                  <a:cubicBezTo>
                    <a:pt x="41" y="267"/>
                    <a:pt x="41" y="267"/>
                    <a:pt x="41" y="267"/>
                  </a:cubicBezTo>
                  <a:cubicBezTo>
                    <a:pt x="43" y="266"/>
                    <a:pt x="43" y="266"/>
                    <a:pt x="43" y="266"/>
                  </a:cubicBezTo>
                  <a:cubicBezTo>
                    <a:pt x="41" y="265"/>
                    <a:pt x="41" y="265"/>
                    <a:pt x="41" y="265"/>
                  </a:cubicBezTo>
                  <a:cubicBezTo>
                    <a:pt x="40" y="263"/>
                    <a:pt x="40" y="263"/>
                    <a:pt x="40" y="263"/>
                  </a:cubicBezTo>
                  <a:moveTo>
                    <a:pt x="141" y="260"/>
                  </a:moveTo>
                  <a:cubicBezTo>
                    <a:pt x="140" y="261"/>
                    <a:pt x="140" y="262"/>
                    <a:pt x="139" y="263"/>
                  </a:cubicBezTo>
                  <a:cubicBezTo>
                    <a:pt x="142" y="279"/>
                    <a:pt x="142" y="279"/>
                    <a:pt x="142" y="279"/>
                  </a:cubicBezTo>
                  <a:cubicBezTo>
                    <a:pt x="144" y="277"/>
                    <a:pt x="144" y="277"/>
                    <a:pt x="144" y="277"/>
                  </a:cubicBezTo>
                  <a:cubicBezTo>
                    <a:pt x="141" y="260"/>
                    <a:pt x="141" y="260"/>
                    <a:pt x="141" y="260"/>
                  </a:cubicBezTo>
                  <a:moveTo>
                    <a:pt x="131" y="210"/>
                  </a:moveTo>
                  <a:cubicBezTo>
                    <a:pt x="129" y="211"/>
                    <a:pt x="129" y="211"/>
                    <a:pt x="129" y="211"/>
                  </a:cubicBezTo>
                  <a:cubicBezTo>
                    <a:pt x="135" y="242"/>
                    <a:pt x="135" y="242"/>
                    <a:pt x="135" y="242"/>
                  </a:cubicBezTo>
                  <a:cubicBezTo>
                    <a:pt x="136" y="243"/>
                    <a:pt x="137" y="244"/>
                    <a:pt x="137" y="244"/>
                  </a:cubicBezTo>
                  <a:cubicBezTo>
                    <a:pt x="131" y="210"/>
                    <a:pt x="131" y="210"/>
                    <a:pt x="131" y="210"/>
                  </a:cubicBezTo>
                  <a:moveTo>
                    <a:pt x="129" y="203"/>
                  </a:moveTo>
                  <a:cubicBezTo>
                    <a:pt x="128" y="204"/>
                    <a:pt x="128" y="204"/>
                    <a:pt x="128" y="204"/>
                  </a:cubicBezTo>
                  <a:cubicBezTo>
                    <a:pt x="129" y="209"/>
                    <a:pt x="129" y="209"/>
                    <a:pt x="129" y="209"/>
                  </a:cubicBezTo>
                  <a:cubicBezTo>
                    <a:pt x="130" y="208"/>
                    <a:pt x="130" y="208"/>
                    <a:pt x="130" y="208"/>
                  </a:cubicBezTo>
                  <a:cubicBezTo>
                    <a:pt x="129" y="203"/>
                    <a:pt x="129" y="203"/>
                    <a:pt x="129" y="203"/>
                  </a:cubicBezTo>
                  <a:moveTo>
                    <a:pt x="116" y="142"/>
                  </a:moveTo>
                  <a:cubicBezTo>
                    <a:pt x="117" y="151"/>
                    <a:pt x="117" y="151"/>
                    <a:pt x="117" y="151"/>
                  </a:cubicBezTo>
                  <a:cubicBezTo>
                    <a:pt x="118" y="153"/>
                    <a:pt x="118" y="153"/>
                    <a:pt x="118" y="153"/>
                  </a:cubicBezTo>
                  <a:cubicBezTo>
                    <a:pt x="121" y="169"/>
                    <a:pt x="121" y="169"/>
                    <a:pt x="121" y="169"/>
                  </a:cubicBezTo>
                  <a:cubicBezTo>
                    <a:pt x="121" y="171"/>
                    <a:pt x="121" y="171"/>
                    <a:pt x="121" y="171"/>
                  </a:cubicBezTo>
                  <a:cubicBezTo>
                    <a:pt x="122" y="174"/>
                    <a:pt x="122" y="174"/>
                    <a:pt x="122" y="174"/>
                  </a:cubicBezTo>
                  <a:cubicBezTo>
                    <a:pt x="123" y="177"/>
                    <a:pt x="123" y="177"/>
                    <a:pt x="123" y="177"/>
                  </a:cubicBezTo>
                  <a:cubicBezTo>
                    <a:pt x="123" y="179"/>
                    <a:pt x="123" y="179"/>
                    <a:pt x="123" y="179"/>
                  </a:cubicBezTo>
                  <a:cubicBezTo>
                    <a:pt x="125" y="188"/>
                    <a:pt x="125" y="188"/>
                    <a:pt x="125" y="188"/>
                  </a:cubicBezTo>
                  <a:cubicBezTo>
                    <a:pt x="127" y="203"/>
                    <a:pt x="127" y="203"/>
                    <a:pt x="127" y="203"/>
                  </a:cubicBezTo>
                  <a:cubicBezTo>
                    <a:pt x="129" y="201"/>
                    <a:pt x="129" y="201"/>
                    <a:pt x="129" y="201"/>
                  </a:cubicBezTo>
                  <a:cubicBezTo>
                    <a:pt x="125" y="180"/>
                    <a:pt x="125" y="180"/>
                    <a:pt x="125" y="180"/>
                  </a:cubicBezTo>
                  <a:cubicBezTo>
                    <a:pt x="125" y="179"/>
                    <a:pt x="125" y="179"/>
                    <a:pt x="125" y="179"/>
                  </a:cubicBezTo>
                  <a:cubicBezTo>
                    <a:pt x="123" y="170"/>
                    <a:pt x="123" y="170"/>
                    <a:pt x="123" y="170"/>
                  </a:cubicBezTo>
                  <a:cubicBezTo>
                    <a:pt x="123" y="169"/>
                    <a:pt x="123" y="169"/>
                    <a:pt x="123" y="169"/>
                  </a:cubicBezTo>
                  <a:cubicBezTo>
                    <a:pt x="120" y="153"/>
                    <a:pt x="120" y="153"/>
                    <a:pt x="120" y="153"/>
                  </a:cubicBezTo>
                  <a:cubicBezTo>
                    <a:pt x="119" y="151"/>
                    <a:pt x="119" y="151"/>
                    <a:pt x="119" y="151"/>
                  </a:cubicBezTo>
                  <a:cubicBezTo>
                    <a:pt x="117" y="142"/>
                    <a:pt x="117" y="142"/>
                    <a:pt x="117" y="142"/>
                  </a:cubicBezTo>
                  <a:cubicBezTo>
                    <a:pt x="116" y="142"/>
                    <a:pt x="116" y="142"/>
                    <a:pt x="116" y="142"/>
                  </a:cubicBezTo>
                  <a:moveTo>
                    <a:pt x="0" y="114"/>
                  </a:moveTo>
                  <a:cubicBezTo>
                    <a:pt x="0" y="140"/>
                    <a:pt x="0" y="140"/>
                    <a:pt x="0" y="140"/>
                  </a:cubicBezTo>
                  <a:cubicBezTo>
                    <a:pt x="0" y="142"/>
                    <a:pt x="0" y="142"/>
                    <a:pt x="0" y="142"/>
                  </a:cubicBezTo>
                  <a:cubicBezTo>
                    <a:pt x="0" y="164"/>
                    <a:pt x="0" y="164"/>
                    <a:pt x="0" y="164"/>
                  </a:cubicBezTo>
                  <a:cubicBezTo>
                    <a:pt x="0" y="166"/>
                    <a:pt x="0" y="166"/>
                    <a:pt x="0" y="166"/>
                  </a:cubicBezTo>
                  <a:cubicBezTo>
                    <a:pt x="0" y="218"/>
                    <a:pt x="0" y="218"/>
                    <a:pt x="0" y="218"/>
                  </a:cubicBezTo>
                  <a:cubicBezTo>
                    <a:pt x="0" y="219"/>
                    <a:pt x="0" y="219"/>
                    <a:pt x="0" y="219"/>
                  </a:cubicBezTo>
                  <a:cubicBezTo>
                    <a:pt x="0" y="220"/>
                    <a:pt x="0" y="220"/>
                    <a:pt x="0" y="220"/>
                  </a:cubicBezTo>
                  <a:cubicBezTo>
                    <a:pt x="37" y="262"/>
                    <a:pt x="37" y="262"/>
                    <a:pt x="37" y="262"/>
                  </a:cubicBezTo>
                  <a:cubicBezTo>
                    <a:pt x="39" y="261"/>
                    <a:pt x="39" y="261"/>
                    <a:pt x="39" y="261"/>
                  </a:cubicBezTo>
                  <a:cubicBezTo>
                    <a:pt x="2" y="218"/>
                    <a:pt x="2" y="218"/>
                    <a:pt x="2" y="218"/>
                  </a:cubicBezTo>
                  <a:cubicBezTo>
                    <a:pt x="2" y="166"/>
                    <a:pt x="2" y="166"/>
                    <a:pt x="2" y="166"/>
                  </a:cubicBezTo>
                  <a:cubicBezTo>
                    <a:pt x="2" y="164"/>
                    <a:pt x="2" y="164"/>
                    <a:pt x="2" y="164"/>
                  </a:cubicBezTo>
                  <a:cubicBezTo>
                    <a:pt x="2" y="142"/>
                    <a:pt x="2" y="142"/>
                    <a:pt x="2" y="142"/>
                  </a:cubicBezTo>
                  <a:cubicBezTo>
                    <a:pt x="2" y="141"/>
                    <a:pt x="2" y="141"/>
                    <a:pt x="2" y="141"/>
                  </a:cubicBezTo>
                  <a:cubicBezTo>
                    <a:pt x="2" y="115"/>
                    <a:pt x="2" y="115"/>
                    <a:pt x="2" y="115"/>
                  </a:cubicBezTo>
                  <a:cubicBezTo>
                    <a:pt x="0" y="114"/>
                    <a:pt x="0" y="114"/>
                    <a:pt x="0" y="114"/>
                  </a:cubicBezTo>
                  <a:moveTo>
                    <a:pt x="0" y="40"/>
                  </a:moveTo>
                  <a:cubicBezTo>
                    <a:pt x="0" y="113"/>
                    <a:pt x="0" y="113"/>
                    <a:pt x="0" y="113"/>
                  </a:cubicBezTo>
                  <a:cubicBezTo>
                    <a:pt x="2" y="113"/>
                    <a:pt x="2" y="113"/>
                    <a:pt x="2" y="113"/>
                  </a:cubicBezTo>
                  <a:cubicBezTo>
                    <a:pt x="2" y="40"/>
                    <a:pt x="2" y="40"/>
                    <a:pt x="2" y="40"/>
                  </a:cubicBezTo>
                  <a:cubicBezTo>
                    <a:pt x="1" y="40"/>
                    <a:pt x="0" y="40"/>
                    <a:pt x="0" y="40"/>
                  </a:cubicBezTo>
                  <a:moveTo>
                    <a:pt x="90" y="0"/>
                  </a:moveTo>
                  <a:cubicBezTo>
                    <a:pt x="88" y="0"/>
                    <a:pt x="88" y="0"/>
                    <a:pt x="88" y="0"/>
                  </a:cubicBezTo>
                  <a:cubicBezTo>
                    <a:pt x="17" y="19"/>
                    <a:pt x="17" y="19"/>
                    <a:pt x="17" y="19"/>
                  </a:cubicBezTo>
                  <a:cubicBezTo>
                    <a:pt x="17" y="19"/>
                    <a:pt x="17" y="20"/>
                    <a:pt x="17" y="21"/>
                  </a:cubicBezTo>
                  <a:cubicBezTo>
                    <a:pt x="88" y="2"/>
                    <a:pt x="88" y="2"/>
                    <a:pt x="88" y="2"/>
                  </a:cubicBezTo>
                  <a:cubicBezTo>
                    <a:pt x="96" y="41"/>
                    <a:pt x="96" y="41"/>
                    <a:pt x="96" y="41"/>
                  </a:cubicBezTo>
                  <a:cubicBezTo>
                    <a:pt x="96" y="43"/>
                    <a:pt x="96" y="43"/>
                    <a:pt x="96" y="43"/>
                  </a:cubicBezTo>
                  <a:cubicBezTo>
                    <a:pt x="97" y="47"/>
                    <a:pt x="97" y="47"/>
                    <a:pt x="97" y="47"/>
                  </a:cubicBezTo>
                  <a:cubicBezTo>
                    <a:pt x="98" y="49"/>
                    <a:pt x="98" y="49"/>
                    <a:pt x="98" y="49"/>
                  </a:cubicBezTo>
                  <a:cubicBezTo>
                    <a:pt x="100" y="62"/>
                    <a:pt x="100" y="62"/>
                    <a:pt x="100" y="62"/>
                  </a:cubicBezTo>
                  <a:cubicBezTo>
                    <a:pt x="102" y="71"/>
                    <a:pt x="102" y="71"/>
                    <a:pt x="102" y="71"/>
                  </a:cubicBezTo>
                  <a:cubicBezTo>
                    <a:pt x="112" y="123"/>
                    <a:pt x="112" y="123"/>
                    <a:pt x="112" y="123"/>
                  </a:cubicBezTo>
                  <a:cubicBezTo>
                    <a:pt x="112" y="124"/>
                    <a:pt x="112" y="124"/>
                    <a:pt x="112" y="124"/>
                  </a:cubicBezTo>
                  <a:cubicBezTo>
                    <a:pt x="115" y="140"/>
                    <a:pt x="115" y="140"/>
                    <a:pt x="115" y="140"/>
                  </a:cubicBezTo>
                  <a:cubicBezTo>
                    <a:pt x="117" y="140"/>
                    <a:pt x="117" y="140"/>
                    <a:pt x="117" y="140"/>
                  </a:cubicBezTo>
                  <a:cubicBezTo>
                    <a:pt x="114" y="124"/>
                    <a:pt x="114" y="124"/>
                    <a:pt x="114" y="124"/>
                  </a:cubicBezTo>
                  <a:cubicBezTo>
                    <a:pt x="114" y="123"/>
                    <a:pt x="114" y="123"/>
                    <a:pt x="114" y="123"/>
                  </a:cubicBezTo>
                  <a:cubicBezTo>
                    <a:pt x="102" y="61"/>
                    <a:pt x="102" y="61"/>
                    <a:pt x="102" y="61"/>
                  </a:cubicBezTo>
                  <a:cubicBezTo>
                    <a:pt x="100" y="52"/>
                    <a:pt x="100" y="52"/>
                    <a:pt x="100" y="52"/>
                  </a:cubicBezTo>
                  <a:cubicBezTo>
                    <a:pt x="100" y="50"/>
                    <a:pt x="100" y="50"/>
                    <a:pt x="100" y="50"/>
                  </a:cubicBezTo>
                  <a:cubicBezTo>
                    <a:pt x="99" y="48"/>
                    <a:pt x="99" y="48"/>
                    <a:pt x="99" y="48"/>
                  </a:cubicBezTo>
                  <a:cubicBezTo>
                    <a:pt x="98" y="42"/>
                    <a:pt x="98" y="42"/>
                    <a:pt x="98" y="42"/>
                  </a:cubicBezTo>
                  <a:cubicBezTo>
                    <a:pt x="98" y="41"/>
                    <a:pt x="98" y="41"/>
                    <a:pt x="98" y="41"/>
                  </a:cubicBezTo>
                  <a:cubicBezTo>
                    <a:pt x="90" y="1"/>
                    <a:pt x="90" y="1"/>
                    <a:pt x="90" y="1"/>
                  </a:cubicBezTo>
                  <a:cubicBezTo>
                    <a:pt x="90" y="0"/>
                    <a:pt x="90" y="0"/>
                    <a:pt x="9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2" name="Freeform 62"/>
            <p:cNvSpPr>
              <a:spLocks noEditPoints="1"/>
            </p:cNvSpPr>
            <p:nvPr/>
          </p:nvSpPr>
          <p:spPr bwMode="auto">
            <a:xfrm>
              <a:off x="8443529" y="2935655"/>
              <a:ext cx="1332861" cy="1711005"/>
            </a:xfrm>
            <a:custGeom>
              <a:avLst/>
              <a:gdLst>
                <a:gd name="T0" fmla="*/ 154 w 315"/>
                <a:gd name="T1" fmla="*/ 442 h 443"/>
                <a:gd name="T2" fmla="*/ 205 w 315"/>
                <a:gd name="T3" fmla="*/ 312 h 443"/>
                <a:gd name="T4" fmla="*/ 205 w 315"/>
                <a:gd name="T5" fmla="*/ 315 h 443"/>
                <a:gd name="T6" fmla="*/ 86 w 315"/>
                <a:gd name="T7" fmla="*/ 264 h 443"/>
                <a:gd name="T8" fmla="*/ 90 w 315"/>
                <a:gd name="T9" fmla="*/ 275 h 443"/>
                <a:gd name="T10" fmla="*/ 91 w 315"/>
                <a:gd name="T11" fmla="*/ 273 h 443"/>
                <a:gd name="T12" fmla="*/ 223 w 315"/>
                <a:gd name="T13" fmla="*/ 258 h 443"/>
                <a:gd name="T14" fmla="*/ 212 w 315"/>
                <a:gd name="T15" fmla="*/ 292 h 443"/>
                <a:gd name="T16" fmla="*/ 218 w 315"/>
                <a:gd name="T17" fmla="*/ 278 h 443"/>
                <a:gd name="T18" fmla="*/ 77 w 315"/>
                <a:gd name="T19" fmla="*/ 234 h 443"/>
                <a:gd name="T20" fmla="*/ 77 w 315"/>
                <a:gd name="T21" fmla="*/ 234 h 443"/>
                <a:gd name="T22" fmla="*/ 53 w 315"/>
                <a:gd name="T23" fmla="*/ 177 h 443"/>
                <a:gd name="T24" fmla="*/ 56 w 315"/>
                <a:gd name="T25" fmla="*/ 185 h 443"/>
                <a:gd name="T26" fmla="*/ 60 w 315"/>
                <a:gd name="T27" fmla="*/ 195 h 443"/>
                <a:gd name="T28" fmla="*/ 75 w 315"/>
                <a:gd name="T29" fmla="*/ 234 h 443"/>
                <a:gd name="T30" fmla="*/ 63 w 315"/>
                <a:gd name="T31" fmla="*/ 197 h 443"/>
                <a:gd name="T32" fmla="*/ 61 w 315"/>
                <a:gd name="T33" fmla="*/ 192 h 443"/>
                <a:gd name="T34" fmla="*/ 58 w 315"/>
                <a:gd name="T35" fmla="*/ 184 h 443"/>
                <a:gd name="T36" fmla="*/ 46 w 315"/>
                <a:gd name="T37" fmla="*/ 154 h 443"/>
                <a:gd name="T38" fmla="*/ 271 w 315"/>
                <a:gd name="T39" fmla="*/ 120 h 443"/>
                <a:gd name="T40" fmla="*/ 267 w 315"/>
                <a:gd name="T41" fmla="*/ 132 h 443"/>
                <a:gd name="T42" fmla="*/ 261 w 315"/>
                <a:gd name="T43" fmla="*/ 151 h 443"/>
                <a:gd name="T44" fmla="*/ 224 w 315"/>
                <a:gd name="T45" fmla="*/ 256 h 443"/>
                <a:gd name="T46" fmla="*/ 261 w 315"/>
                <a:gd name="T47" fmla="*/ 155 h 443"/>
                <a:gd name="T48" fmla="*/ 269 w 315"/>
                <a:gd name="T49" fmla="*/ 133 h 443"/>
                <a:gd name="T50" fmla="*/ 273 w 315"/>
                <a:gd name="T51" fmla="*/ 122 h 443"/>
                <a:gd name="T52" fmla="*/ 2 w 315"/>
                <a:gd name="T53" fmla="*/ 35 h 443"/>
                <a:gd name="T54" fmla="*/ 7 w 315"/>
                <a:gd name="T55" fmla="*/ 55 h 443"/>
                <a:gd name="T56" fmla="*/ 11 w 315"/>
                <a:gd name="T57" fmla="*/ 64 h 443"/>
                <a:gd name="T58" fmla="*/ 19 w 315"/>
                <a:gd name="T59" fmla="*/ 85 h 443"/>
                <a:gd name="T60" fmla="*/ 31 w 315"/>
                <a:gd name="T61" fmla="*/ 119 h 443"/>
                <a:gd name="T62" fmla="*/ 38 w 315"/>
                <a:gd name="T63" fmla="*/ 138 h 443"/>
                <a:gd name="T64" fmla="*/ 41 w 315"/>
                <a:gd name="T65" fmla="*/ 146 h 443"/>
                <a:gd name="T66" fmla="*/ 43 w 315"/>
                <a:gd name="T67" fmla="*/ 144 h 443"/>
                <a:gd name="T68" fmla="*/ 36 w 315"/>
                <a:gd name="T69" fmla="*/ 126 h 443"/>
                <a:gd name="T70" fmla="*/ 33 w 315"/>
                <a:gd name="T71" fmla="*/ 117 h 443"/>
                <a:gd name="T72" fmla="*/ 20 w 315"/>
                <a:gd name="T73" fmla="*/ 83 h 443"/>
                <a:gd name="T74" fmla="*/ 12 w 315"/>
                <a:gd name="T75" fmla="*/ 61 h 443"/>
                <a:gd name="T76" fmla="*/ 5 w 315"/>
                <a:gd name="T77" fmla="*/ 44 h 443"/>
                <a:gd name="T78" fmla="*/ 119 w 315"/>
                <a:gd name="T79" fmla="*/ 13 h 443"/>
                <a:gd name="T80" fmla="*/ 32 w 315"/>
                <a:gd name="T81" fmla="*/ 19 h 443"/>
                <a:gd name="T82" fmla="*/ 30 w 315"/>
                <a:gd name="T83" fmla="*/ 21 h 443"/>
                <a:gd name="T84" fmla="*/ 120 w 315"/>
                <a:gd name="T85" fmla="*/ 15 h 443"/>
                <a:gd name="T86" fmla="*/ 312 w 315"/>
                <a:gd name="T87" fmla="*/ 2 h 443"/>
                <a:gd name="T88" fmla="*/ 312 w 315"/>
                <a:gd name="T89" fmla="*/ 0 h 443"/>
                <a:gd name="T90" fmla="*/ 284 w 315"/>
                <a:gd name="T91" fmla="*/ 2 h 443"/>
                <a:gd name="T92" fmla="*/ 245 w 315"/>
                <a:gd name="T93" fmla="*/ 5 h 443"/>
                <a:gd name="T94" fmla="*/ 154 w 315"/>
                <a:gd name="T95" fmla="*/ 13 h 443"/>
                <a:gd name="T96" fmla="*/ 246 w 315"/>
                <a:gd name="T97" fmla="*/ 6 h 443"/>
                <a:gd name="T98" fmla="*/ 286 w 315"/>
                <a:gd name="T99" fmla="*/ 4 h 443"/>
                <a:gd name="T100" fmla="*/ 299 w 315"/>
                <a:gd name="T101" fmla="*/ 41 h 443"/>
                <a:gd name="T102" fmla="*/ 290 w 315"/>
                <a:gd name="T103" fmla="*/ 67 h 443"/>
                <a:gd name="T104" fmla="*/ 285 w 315"/>
                <a:gd name="T105" fmla="*/ 82 h 443"/>
                <a:gd name="T106" fmla="*/ 275 w 315"/>
                <a:gd name="T107" fmla="*/ 110 h 443"/>
                <a:gd name="T108" fmla="*/ 279 w 315"/>
                <a:gd name="T109" fmla="*/ 103 h 443"/>
                <a:gd name="T110" fmla="*/ 290 w 315"/>
                <a:gd name="T111" fmla="*/ 71 h 443"/>
                <a:gd name="T112" fmla="*/ 300 w 315"/>
                <a:gd name="T113" fmla="*/ 4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5" h="443">
                  <a:moveTo>
                    <a:pt x="106" y="312"/>
                  </a:moveTo>
                  <a:cubicBezTo>
                    <a:pt x="104" y="312"/>
                    <a:pt x="104" y="312"/>
                    <a:pt x="104" y="312"/>
                  </a:cubicBezTo>
                  <a:cubicBezTo>
                    <a:pt x="153" y="443"/>
                    <a:pt x="153" y="443"/>
                    <a:pt x="153" y="443"/>
                  </a:cubicBezTo>
                  <a:cubicBezTo>
                    <a:pt x="153" y="442"/>
                    <a:pt x="154" y="442"/>
                    <a:pt x="154" y="442"/>
                  </a:cubicBezTo>
                  <a:cubicBezTo>
                    <a:pt x="106" y="312"/>
                    <a:pt x="106" y="312"/>
                    <a:pt x="106" y="312"/>
                  </a:cubicBezTo>
                  <a:moveTo>
                    <a:pt x="212" y="295"/>
                  </a:moveTo>
                  <a:cubicBezTo>
                    <a:pt x="210" y="297"/>
                    <a:pt x="210" y="297"/>
                    <a:pt x="210" y="297"/>
                  </a:cubicBezTo>
                  <a:cubicBezTo>
                    <a:pt x="205" y="312"/>
                    <a:pt x="205" y="312"/>
                    <a:pt x="205" y="312"/>
                  </a:cubicBezTo>
                  <a:cubicBezTo>
                    <a:pt x="204" y="314"/>
                    <a:pt x="204" y="314"/>
                    <a:pt x="204" y="314"/>
                  </a:cubicBezTo>
                  <a:cubicBezTo>
                    <a:pt x="160" y="441"/>
                    <a:pt x="160" y="441"/>
                    <a:pt x="160" y="441"/>
                  </a:cubicBezTo>
                  <a:cubicBezTo>
                    <a:pt x="161" y="441"/>
                    <a:pt x="161" y="441"/>
                    <a:pt x="162" y="441"/>
                  </a:cubicBezTo>
                  <a:cubicBezTo>
                    <a:pt x="205" y="315"/>
                    <a:pt x="205" y="315"/>
                    <a:pt x="205" y="315"/>
                  </a:cubicBezTo>
                  <a:cubicBezTo>
                    <a:pt x="206" y="314"/>
                    <a:pt x="206" y="314"/>
                    <a:pt x="206" y="314"/>
                  </a:cubicBezTo>
                  <a:cubicBezTo>
                    <a:pt x="212" y="295"/>
                    <a:pt x="212" y="295"/>
                    <a:pt x="212" y="295"/>
                  </a:cubicBezTo>
                  <a:moveTo>
                    <a:pt x="87" y="263"/>
                  </a:moveTo>
                  <a:cubicBezTo>
                    <a:pt x="86" y="264"/>
                    <a:pt x="86" y="264"/>
                    <a:pt x="86" y="264"/>
                  </a:cubicBezTo>
                  <a:cubicBezTo>
                    <a:pt x="86" y="265"/>
                    <a:pt x="86" y="265"/>
                    <a:pt x="86" y="265"/>
                  </a:cubicBezTo>
                  <a:cubicBezTo>
                    <a:pt x="87" y="267"/>
                    <a:pt x="87" y="267"/>
                    <a:pt x="87" y="267"/>
                  </a:cubicBezTo>
                  <a:cubicBezTo>
                    <a:pt x="89" y="273"/>
                    <a:pt x="89" y="273"/>
                    <a:pt x="89" y="273"/>
                  </a:cubicBezTo>
                  <a:cubicBezTo>
                    <a:pt x="90" y="275"/>
                    <a:pt x="90" y="275"/>
                    <a:pt x="90" y="275"/>
                  </a:cubicBezTo>
                  <a:cubicBezTo>
                    <a:pt x="103" y="311"/>
                    <a:pt x="103" y="311"/>
                    <a:pt x="103" y="311"/>
                  </a:cubicBezTo>
                  <a:cubicBezTo>
                    <a:pt x="105" y="311"/>
                    <a:pt x="105" y="311"/>
                    <a:pt x="105" y="311"/>
                  </a:cubicBezTo>
                  <a:cubicBezTo>
                    <a:pt x="92" y="275"/>
                    <a:pt x="92" y="275"/>
                    <a:pt x="92" y="275"/>
                  </a:cubicBezTo>
                  <a:cubicBezTo>
                    <a:pt x="91" y="273"/>
                    <a:pt x="91" y="273"/>
                    <a:pt x="91" y="273"/>
                  </a:cubicBezTo>
                  <a:cubicBezTo>
                    <a:pt x="88" y="266"/>
                    <a:pt x="88" y="266"/>
                    <a:pt x="88" y="266"/>
                  </a:cubicBezTo>
                  <a:cubicBezTo>
                    <a:pt x="88" y="264"/>
                    <a:pt x="88" y="264"/>
                    <a:pt x="88" y="264"/>
                  </a:cubicBezTo>
                  <a:cubicBezTo>
                    <a:pt x="87" y="263"/>
                    <a:pt x="87" y="263"/>
                    <a:pt x="87" y="263"/>
                  </a:cubicBezTo>
                  <a:moveTo>
                    <a:pt x="223" y="258"/>
                  </a:moveTo>
                  <a:cubicBezTo>
                    <a:pt x="218" y="273"/>
                    <a:pt x="218" y="273"/>
                    <a:pt x="218" y="273"/>
                  </a:cubicBezTo>
                  <a:cubicBezTo>
                    <a:pt x="217" y="275"/>
                    <a:pt x="217" y="275"/>
                    <a:pt x="217" y="275"/>
                  </a:cubicBezTo>
                  <a:cubicBezTo>
                    <a:pt x="212" y="291"/>
                    <a:pt x="212" y="291"/>
                    <a:pt x="212" y="291"/>
                  </a:cubicBezTo>
                  <a:cubicBezTo>
                    <a:pt x="212" y="292"/>
                    <a:pt x="212" y="292"/>
                    <a:pt x="212" y="292"/>
                  </a:cubicBezTo>
                  <a:cubicBezTo>
                    <a:pt x="211" y="294"/>
                    <a:pt x="211" y="294"/>
                    <a:pt x="211" y="294"/>
                  </a:cubicBezTo>
                  <a:cubicBezTo>
                    <a:pt x="213" y="292"/>
                    <a:pt x="213" y="292"/>
                    <a:pt x="213" y="292"/>
                  </a:cubicBezTo>
                  <a:cubicBezTo>
                    <a:pt x="214" y="291"/>
                    <a:pt x="214" y="291"/>
                    <a:pt x="214" y="291"/>
                  </a:cubicBezTo>
                  <a:cubicBezTo>
                    <a:pt x="218" y="278"/>
                    <a:pt x="218" y="278"/>
                    <a:pt x="218" y="278"/>
                  </a:cubicBezTo>
                  <a:cubicBezTo>
                    <a:pt x="219" y="275"/>
                    <a:pt x="219" y="275"/>
                    <a:pt x="219" y="275"/>
                  </a:cubicBezTo>
                  <a:cubicBezTo>
                    <a:pt x="225" y="260"/>
                    <a:pt x="225" y="260"/>
                    <a:pt x="225" y="260"/>
                  </a:cubicBezTo>
                  <a:cubicBezTo>
                    <a:pt x="223" y="258"/>
                    <a:pt x="223" y="258"/>
                    <a:pt x="223" y="258"/>
                  </a:cubicBezTo>
                  <a:moveTo>
                    <a:pt x="77" y="234"/>
                  </a:moveTo>
                  <a:cubicBezTo>
                    <a:pt x="76" y="237"/>
                    <a:pt x="76" y="237"/>
                    <a:pt x="76" y="237"/>
                  </a:cubicBezTo>
                  <a:cubicBezTo>
                    <a:pt x="85" y="262"/>
                    <a:pt x="85" y="262"/>
                    <a:pt x="85" y="262"/>
                  </a:cubicBezTo>
                  <a:cubicBezTo>
                    <a:pt x="87" y="261"/>
                    <a:pt x="87" y="261"/>
                    <a:pt x="87" y="261"/>
                  </a:cubicBezTo>
                  <a:cubicBezTo>
                    <a:pt x="77" y="234"/>
                    <a:pt x="77" y="234"/>
                    <a:pt x="77" y="234"/>
                  </a:cubicBezTo>
                  <a:moveTo>
                    <a:pt x="46" y="154"/>
                  </a:moveTo>
                  <a:cubicBezTo>
                    <a:pt x="45" y="156"/>
                    <a:pt x="45" y="156"/>
                    <a:pt x="45" y="156"/>
                  </a:cubicBezTo>
                  <a:cubicBezTo>
                    <a:pt x="52" y="175"/>
                    <a:pt x="52" y="175"/>
                    <a:pt x="52" y="175"/>
                  </a:cubicBezTo>
                  <a:cubicBezTo>
                    <a:pt x="53" y="177"/>
                    <a:pt x="53" y="177"/>
                    <a:pt x="53" y="177"/>
                  </a:cubicBezTo>
                  <a:cubicBezTo>
                    <a:pt x="55" y="182"/>
                    <a:pt x="55" y="182"/>
                    <a:pt x="55" y="182"/>
                  </a:cubicBezTo>
                  <a:cubicBezTo>
                    <a:pt x="55" y="183"/>
                    <a:pt x="55" y="183"/>
                    <a:pt x="55" y="183"/>
                  </a:cubicBezTo>
                  <a:cubicBezTo>
                    <a:pt x="56" y="184"/>
                    <a:pt x="56" y="184"/>
                    <a:pt x="56" y="184"/>
                  </a:cubicBezTo>
                  <a:cubicBezTo>
                    <a:pt x="56" y="185"/>
                    <a:pt x="56" y="185"/>
                    <a:pt x="56" y="185"/>
                  </a:cubicBezTo>
                  <a:cubicBezTo>
                    <a:pt x="59" y="192"/>
                    <a:pt x="59" y="192"/>
                    <a:pt x="59" y="192"/>
                  </a:cubicBezTo>
                  <a:cubicBezTo>
                    <a:pt x="59" y="193"/>
                    <a:pt x="59" y="193"/>
                    <a:pt x="59" y="193"/>
                  </a:cubicBezTo>
                  <a:cubicBezTo>
                    <a:pt x="60" y="195"/>
                    <a:pt x="60" y="195"/>
                    <a:pt x="60" y="195"/>
                  </a:cubicBezTo>
                  <a:cubicBezTo>
                    <a:pt x="60" y="195"/>
                    <a:pt x="60" y="195"/>
                    <a:pt x="60" y="195"/>
                  </a:cubicBezTo>
                  <a:cubicBezTo>
                    <a:pt x="61" y="197"/>
                    <a:pt x="61" y="197"/>
                    <a:pt x="61" y="197"/>
                  </a:cubicBezTo>
                  <a:cubicBezTo>
                    <a:pt x="73" y="230"/>
                    <a:pt x="73" y="230"/>
                    <a:pt x="73" y="230"/>
                  </a:cubicBezTo>
                  <a:cubicBezTo>
                    <a:pt x="74" y="232"/>
                    <a:pt x="74" y="232"/>
                    <a:pt x="74" y="232"/>
                  </a:cubicBezTo>
                  <a:cubicBezTo>
                    <a:pt x="75" y="234"/>
                    <a:pt x="75" y="234"/>
                    <a:pt x="75" y="234"/>
                  </a:cubicBezTo>
                  <a:cubicBezTo>
                    <a:pt x="76" y="232"/>
                    <a:pt x="76" y="232"/>
                    <a:pt x="76" y="232"/>
                  </a:cubicBezTo>
                  <a:cubicBezTo>
                    <a:pt x="75" y="231"/>
                    <a:pt x="75" y="231"/>
                    <a:pt x="75" y="231"/>
                  </a:cubicBezTo>
                  <a:cubicBezTo>
                    <a:pt x="75" y="229"/>
                    <a:pt x="75" y="229"/>
                    <a:pt x="75" y="229"/>
                  </a:cubicBezTo>
                  <a:cubicBezTo>
                    <a:pt x="63" y="197"/>
                    <a:pt x="63" y="197"/>
                    <a:pt x="63" y="197"/>
                  </a:cubicBezTo>
                  <a:cubicBezTo>
                    <a:pt x="62" y="195"/>
                    <a:pt x="62" y="195"/>
                    <a:pt x="62" y="195"/>
                  </a:cubicBezTo>
                  <a:cubicBezTo>
                    <a:pt x="62" y="195"/>
                    <a:pt x="62" y="195"/>
                    <a:pt x="62" y="195"/>
                  </a:cubicBezTo>
                  <a:cubicBezTo>
                    <a:pt x="61" y="193"/>
                    <a:pt x="61" y="193"/>
                    <a:pt x="61" y="193"/>
                  </a:cubicBezTo>
                  <a:cubicBezTo>
                    <a:pt x="61" y="192"/>
                    <a:pt x="61" y="192"/>
                    <a:pt x="61" y="192"/>
                  </a:cubicBezTo>
                  <a:cubicBezTo>
                    <a:pt x="60" y="189"/>
                    <a:pt x="60" y="189"/>
                    <a:pt x="60" y="189"/>
                  </a:cubicBezTo>
                  <a:cubicBezTo>
                    <a:pt x="59" y="188"/>
                    <a:pt x="59" y="188"/>
                    <a:pt x="59" y="188"/>
                  </a:cubicBezTo>
                  <a:cubicBezTo>
                    <a:pt x="58" y="184"/>
                    <a:pt x="58" y="184"/>
                    <a:pt x="58" y="184"/>
                  </a:cubicBezTo>
                  <a:cubicBezTo>
                    <a:pt x="58" y="184"/>
                    <a:pt x="58" y="184"/>
                    <a:pt x="58" y="184"/>
                  </a:cubicBezTo>
                  <a:cubicBezTo>
                    <a:pt x="57" y="182"/>
                    <a:pt x="57" y="182"/>
                    <a:pt x="57" y="182"/>
                  </a:cubicBezTo>
                  <a:cubicBezTo>
                    <a:pt x="55" y="177"/>
                    <a:pt x="55" y="177"/>
                    <a:pt x="55" y="177"/>
                  </a:cubicBezTo>
                  <a:cubicBezTo>
                    <a:pt x="54" y="175"/>
                    <a:pt x="54" y="175"/>
                    <a:pt x="54" y="175"/>
                  </a:cubicBezTo>
                  <a:cubicBezTo>
                    <a:pt x="46" y="154"/>
                    <a:pt x="46" y="154"/>
                    <a:pt x="46" y="154"/>
                  </a:cubicBezTo>
                  <a:moveTo>
                    <a:pt x="276" y="113"/>
                  </a:moveTo>
                  <a:cubicBezTo>
                    <a:pt x="273" y="115"/>
                    <a:pt x="273" y="115"/>
                    <a:pt x="273" y="115"/>
                  </a:cubicBezTo>
                  <a:cubicBezTo>
                    <a:pt x="272" y="117"/>
                    <a:pt x="272" y="117"/>
                    <a:pt x="272" y="117"/>
                  </a:cubicBezTo>
                  <a:cubicBezTo>
                    <a:pt x="271" y="120"/>
                    <a:pt x="271" y="120"/>
                    <a:pt x="271" y="120"/>
                  </a:cubicBezTo>
                  <a:cubicBezTo>
                    <a:pt x="271" y="122"/>
                    <a:pt x="271" y="122"/>
                    <a:pt x="271" y="122"/>
                  </a:cubicBezTo>
                  <a:cubicBezTo>
                    <a:pt x="270" y="123"/>
                    <a:pt x="270" y="123"/>
                    <a:pt x="270" y="123"/>
                  </a:cubicBezTo>
                  <a:cubicBezTo>
                    <a:pt x="268" y="130"/>
                    <a:pt x="268" y="130"/>
                    <a:pt x="268" y="130"/>
                  </a:cubicBezTo>
                  <a:cubicBezTo>
                    <a:pt x="267" y="132"/>
                    <a:pt x="267" y="132"/>
                    <a:pt x="267" y="132"/>
                  </a:cubicBezTo>
                  <a:cubicBezTo>
                    <a:pt x="267" y="133"/>
                    <a:pt x="267" y="133"/>
                    <a:pt x="267" y="133"/>
                  </a:cubicBezTo>
                  <a:cubicBezTo>
                    <a:pt x="265" y="138"/>
                    <a:pt x="265" y="138"/>
                    <a:pt x="265" y="138"/>
                  </a:cubicBezTo>
                  <a:cubicBezTo>
                    <a:pt x="264" y="140"/>
                    <a:pt x="264" y="140"/>
                    <a:pt x="264" y="140"/>
                  </a:cubicBezTo>
                  <a:cubicBezTo>
                    <a:pt x="261" y="151"/>
                    <a:pt x="261" y="151"/>
                    <a:pt x="261" y="151"/>
                  </a:cubicBezTo>
                  <a:cubicBezTo>
                    <a:pt x="260" y="153"/>
                    <a:pt x="260" y="153"/>
                    <a:pt x="260" y="153"/>
                  </a:cubicBezTo>
                  <a:cubicBezTo>
                    <a:pt x="253" y="174"/>
                    <a:pt x="253" y="174"/>
                    <a:pt x="253" y="174"/>
                  </a:cubicBezTo>
                  <a:cubicBezTo>
                    <a:pt x="252" y="176"/>
                    <a:pt x="252" y="176"/>
                    <a:pt x="252" y="176"/>
                  </a:cubicBezTo>
                  <a:cubicBezTo>
                    <a:pt x="224" y="256"/>
                    <a:pt x="224" y="256"/>
                    <a:pt x="224" y="256"/>
                  </a:cubicBezTo>
                  <a:cubicBezTo>
                    <a:pt x="225" y="258"/>
                    <a:pt x="225" y="258"/>
                    <a:pt x="225" y="258"/>
                  </a:cubicBezTo>
                  <a:cubicBezTo>
                    <a:pt x="254" y="176"/>
                    <a:pt x="254" y="176"/>
                    <a:pt x="254" y="176"/>
                  </a:cubicBezTo>
                  <a:cubicBezTo>
                    <a:pt x="255" y="174"/>
                    <a:pt x="255" y="174"/>
                    <a:pt x="255" y="174"/>
                  </a:cubicBezTo>
                  <a:cubicBezTo>
                    <a:pt x="261" y="155"/>
                    <a:pt x="261" y="155"/>
                    <a:pt x="261" y="155"/>
                  </a:cubicBezTo>
                  <a:cubicBezTo>
                    <a:pt x="262" y="153"/>
                    <a:pt x="262" y="153"/>
                    <a:pt x="262" y="153"/>
                  </a:cubicBezTo>
                  <a:cubicBezTo>
                    <a:pt x="266" y="140"/>
                    <a:pt x="266" y="140"/>
                    <a:pt x="266" y="140"/>
                  </a:cubicBezTo>
                  <a:cubicBezTo>
                    <a:pt x="267" y="139"/>
                    <a:pt x="267" y="139"/>
                    <a:pt x="267" y="139"/>
                  </a:cubicBezTo>
                  <a:cubicBezTo>
                    <a:pt x="269" y="133"/>
                    <a:pt x="269" y="133"/>
                    <a:pt x="269" y="133"/>
                  </a:cubicBezTo>
                  <a:cubicBezTo>
                    <a:pt x="269" y="132"/>
                    <a:pt x="269" y="132"/>
                    <a:pt x="269" y="132"/>
                  </a:cubicBezTo>
                  <a:cubicBezTo>
                    <a:pt x="270" y="130"/>
                    <a:pt x="270" y="130"/>
                    <a:pt x="270" y="130"/>
                  </a:cubicBezTo>
                  <a:cubicBezTo>
                    <a:pt x="272" y="124"/>
                    <a:pt x="272" y="124"/>
                    <a:pt x="272" y="124"/>
                  </a:cubicBezTo>
                  <a:cubicBezTo>
                    <a:pt x="273" y="122"/>
                    <a:pt x="273" y="122"/>
                    <a:pt x="273" y="122"/>
                  </a:cubicBezTo>
                  <a:cubicBezTo>
                    <a:pt x="274" y="118"/>
                    <a:pt x="274" y="118"/>
                    <a:pt x="274" y="118"/>
                  </a:cubicBezTo>
                  <a:cubicBezTo>
                    <a:pt x="275" y="115"/>
                    <a:pt x="275" y="115"/>
                    <a:pt x="275" y="115"/>
                  </a:cubicBezTo>
                  <a:cubicBezTo>
                    <a:pt x="276" y="113"/>
                    <a:pt x="276" y="113"/>
                    <a:pt x="276" y="113"/>
                  </a:cubicBezTo>
                  <a:moveTo>
                    <a:pt x="2" y="35"/>
                  </a:moveTo>
                  <a:cubicBezTo>
                    <a:pt x="1" y="35"/>
                    <a:pt x="1" y="35"/>
                    <a:pt x="0" y="35"/>
                  </a:cubicBezTo>
                  <a:cubicBezTo>
                    <a:pt x="5" y="49"/>
                    <a:pt x="5" y="49"/>
                    <a:pt x="5" y="49"/>
                  </a:cubicBezTo>
                  <a:cubicBezTo>
                    <a:pt x="7" y="53"/>
                    <a:pt x="7" y="53"/>
                    <a:pt x="7" y="53"/>
                  </a:cubicBezTo>
                  <a:cubicBezTo>
                    <a:pt x="7" y="55"/>
                    <a:pt x="7" y="55"/>
                    <a:pt x="7" y="55"/>
                  </a:cubicBezTo>
                  <a:cubicBezTo>
                    <a:pt x="9" y="58"/>
                    <a:pt x="9" y="58"/>
                    <a:pt x="9" y="58"/>
                  </a:cubicBezTo>
                  <a:cubicBezTo>
                    <a:pt x="9" y="60"/>
                    <a:pt x="9" y="60"/>
                    <a:pt x="9" y="60"/>
                  </a:cubicBezTo>
                  <a:cubicBezTo>
                    <a:pt x="10" y="61"/>
                    <a:pt x="10" y="61"/>
                    <a:pt x="10" y="61"/>
                  </a:cubicBezTo>
                  <a:cubicBezTo>
                    <a:pt x="11" y="64"/>
                    <a:pt x="11" y="64"/>
                    <a:pt x="11" y="64"/>
                  </a:cubicBezTo>
                  <a:cubicBezTo>
                    <a:pt x="11" y="65"/>
                    <a:pt x="11" y="65"/>
                    <a:pt x="11" y="65"/>
                  </a:cubicBezTo>
                  <a:cubicBezTo>
                    <a:pt x="13" y="69"/>
                    <a:pt x="13" y="69"/>
                    <a:pt x="13" y="69"/>
                  </a:cubicBezTo>
                  <a:cubicBezTo>
                    <a:pt x="18" y="83"/>
                    <a:pt x="18" y="83"/>
                    <a:pt x="18" y="83"/>
                  </a:cubicBezTo>
                  <a:cubicBezTo>
                    <a:pt x="19" y="85"/>
                    <a:pt x="19" y="85"/>
                    <a:pt x="19" y="85"/>
                  </a:cubicBezTo>
                  <a:cubicBezTo>
                    <a:pt x="22" y="93"/>
                    <a:pt x="22" y="93"/>
                    <a:pt x="22" y="93"/>
                  </a:cubicBezTo>
                  <a:cubicBezTo>
                    <a:pt x="23" y="97"/>
                    <a:pt x="23" y="97"/>
                    <a:pt x="23" y="97"/>
                  </a:cubicBezTo>
                  <a:cubicBezTo>
                    <a:pt x="31" y="117"/>
                    <a:pt x="31" y="117"/>
                    <a:pt x="31" y="117"/>
                  </a:cubicBezTo>
                  <a:cubicBezTo>
                    <a:pt x="31" y="119"/>
                    <a:pt x="31" y="119"/>
                    <a:pt x="31" y="119"/>
                  </a:cubicBezTo>
                  <a:cubicBezTo>
                    <a:pt x="33" y="124"/>
                    <a:pt x="33" y="124"/>
                    <a:pt x="33" y="124"/>
                  </a:cubicBezTo>
                  <a:cubicBezTo>
                    <a:pt x="34" y="125"/>
                    <a:pt x="34" y="125"/>
                    <a:pt x="34" y="125"/>
                  </a:cubicBezTo>
                  <a:cubicBezTo>
                    <a:pt x="36" y="132"/>
                    <a:pt x="36" y="132"/>
                    <a:pt x="36" y="132"/>
                  </a:cubicBezTo>
                  <a:cubicBezTo>
                    <a:pt x="38" y="138"/>
                    <a:pt x="38" y="138"/>
                    <a:pt x="38" y="138"/>
                  </a:cubicBezTo>
                  <a:cubicBezTo>
                    <a:pt x="40" y="141"/>
                    <a:pt x="40" y="141"/>
                    <a:pt x="40" y="141"/>
                  </a:cubicBezTo>
                  <a:cubicBezTo>
                    <a:pt x="40" y="143"/>
                    <a:pt x="40" y="143"/>
                    <a:pt x="40" y="143"/>
                  </a:cubicBezTo>
                  <a:cubicBezTo>
                    <a:pt x="41" y="144"/>
                    <a:pt x="41" y="144"/>
                    <a:pt x="41" y="144"/>
                  </a:cubicBezTo>
                  <a:cubicBezTo>
                    <a:pt x="41" y="146"/>
                    <a:pt x="41" y="146"/>
                    <a:pt x="41" y="146"/>
                  </a:cubicBezTo>
                  <a:cubicBezTo>
                    <a:pt x="44" y="154"/>
                    <a:pt x="44" y="154"/>
                    <a:pt x="44" y="154"/>
                  </a:cubicBezTo>
                  <a:cubicBezTo>
                    <a:pt x="46" y="152"/>
                    <a:pt x="46" y="152"/>
                    <a:pt x="46" y="152"/>
                  </a:cubicBezTo>
                  <a:cubicBezTo>
                    <a:pt x="43" y="146"/>
                    <a:pt x="43" y="146"/>
                    <a:pt x="43" y="146"/>
                  </a:cubicBezTo>
                  <a:cubicBezTo>
                    <a:pt x="43" y="144"/>
                    <a:pt x="43" y="144"/>
                    <a:pt x="43" y="144"/>
                  </a:cubicBezTo>
                  <a:cubicBezTo>
                    <a:pt x="42" y="141"/>
                    <a:pt x="42" y="141"/>
                    <a:pt x="42" y="141"/>
                  </a:cubicBezTo>
                  <a:cubicBezTo>
                    <a:pt x="41" y="139"/>
                    <a:pt x="41" y="139"/>
                    <a:pt x="41" y="139"/>
                  </a:cubicBezTo>
                  <a:cubicBezTo>
                    <a:pt x="38" y="132"/>
                    <a:pt x="38" y="132"/>
                    <a:pt x="38" y="132"/>
                  </a:cubicBezTo>
                  <a:cubicBezTo>
                    <a:pt x="36" y="126"/>
                    <a:pt x="36" y="126"/>
                    <a:pt x="36" y="126"/>
                  </a:cubicBezTo>
                  <a:cubicBezTo>
                    <a:pt x="35" y="124"/>
                    <a:pt x="35" y="124"/>
                    <a:pt x="35" y="124"/>
                  </a:cubicBezTo>
                  <a:cubicBezTo>
                    <a:pt x="35" y="123"/>
                    <a:pt x="35" y="123"/>
                    <a:pt x="35" y="123"/>
                  </a:cubicBezTo>
                  <a:cubicBezTo>
                    <a:pt x="33" y="119"/>
                    <a:pt x="33" y="119"/>
                    <a:pt x="33" y="119"/>
                  </a:cubicBezTo>
                  <a:cubicBezTo>
                    <a:pt x="33" y="117"/>
                    <a:pt x="33" y="117"/>
                    <a:pt x="33" y="117"/>
                  </a:cubicBezTo>
                  <a:cubicBezTo>
                    <a:pt x="26" y="100"/>
                    <a:pt x="26" y="100"/>
                    <a:pt x="26" y="100"/>
                  </a:cubicBezTo>
                  <a:cubicBezTo>
                    <a:pt x="25" y="96"/>
                    <a:pt x="25" y="96"/>
                    <a:pt x="25" y="96"/>
                  </a:cubicBezTo>
                  <a:cubicBezTo>
                    <a:pt x="20" y="85"/>
                    <a:pt x="20" y="85"/>
                    <a:pt x="20" y="85"/>
                  </a:cubicBezTo>
                  <a:cubicBezTo>
                    <a:pt x="20" y="83"/>
                    <a:pt x="20" y="83"/>
                    <a:pt x="20" y="83"/>
                  </a:cubicBezTo>
                  <a:cubicBezTo>
                    <a:pt x="16" y="72"/>
                    <a:pt x="16" y="72"/>
                    <a:pt x="16" y="72"/>
                  </a:cubicBezTo>
                  <a:cubicBezTo>
                    <a:pt x="14" y="68"/>
                    <a:pt x="14" y="68"/>
                    <a:pt x="14" y="68"/>
                  </a:cubicBezTo>
                  <a:cubicBezTo>
                    <a:pt x="12" y="61"/>
                    <a:pt x="12" y="61"/>
                    <a:pt x="12" y="61"/>
                  </a:cubicBezTo>
                  <a:cubicBezTo>
                    <a:pt x="12" y="61"/>
                    <a:pt x="12" y="61"/>
                    <a:pt x="12" y="61"/>
                  </a:cubicBezTo>
                  <a:cubicBezTo>
                    <a:pt x="10" y="57"/>
                    <a:pt x="10" y="57"/>
                    <a:pt x="10" y="57"/>
                  </a:cubicBezTo>
                  <a:cubicBezTo>
                    <a:pt x="10" y="57"/>
                    <a:pt x="10" y="57"/>
                    <a:pt x="10" y="57"/>
                  </a:cubicBezTo>
                  <a:cubicBezTo>
                    <a:pt x="7" y="48"/>
                    <a:pt x="7" y="48"/>
                    <a:pt x="7" y="48"/>
                  </a:cubicBezTo>
                  <a:cubicBezTo>
                    <a:pt x="5" y="44"/>
                    <a:pt x="5" y="44"/>
                    <a:pt x="5" y="44"/>
                  </a:cubicBezTo>
                  <a:cubicBezTo>
                    <a:pt x="2" y="35"/>
                    <a:pt x="2" y="35"/>
                    <a:pt x="2" y="35"/>
                  </a:cubicBezTo>
                  <a:moveTo>
                    <a:pt x="152" y="11"/>
                  </a:moveTo>
                  <a:cubicBezTo>
                    <a:pt x="121" y="13"/>
                    <a:pt x="121" y="13"/>
                    <a:pt x="121" y="13"/>
                  </a:cubicBezTo>
                  <a:cubicBezTo>
                    <a:pt x="119" y="13"/>
                    <a:pt x="119" y="13"/>
                    <a:pt x="119" y="13"/>
                  </a:cubicBezTo>
                  <a:cubicBezTo>
                    <a:pt x="34" y="19"/>
                    <a:pt x="34" y="19"/>
                    <a:pt x="34" y="19"/>
                  </a:cubicBezTo>
                  <a:cubicBezTo>
                    <a:pt x="34" y="19"/>
                    <a:pt x="34" y="19"/>
                    <a:pt x="34" y="19"/>
                  </a:cubicBezTo>
                  <a:cubicBezTo>
                    <a:pt x="32" y="19"/>
                    <a:pt x="32" y="19"/>
                    <a:pt x="32" y="19"/>
                  </a:cubicBezTo>
                  <a:cubicBezTo>
                    <a:pt x="32" y="19"/>
                    <a:pt x="32" y="19"/>
                    <a:pt x="32" y="19"/>
                  </a:cubicBezTo>
                  <a:cubicBezTo>
                    <a:pt x="30" y="19"/>
                    <a:pt x="30" y="19"/>
                    <a:pt x="30" y="19"/>
                  </a:cubicBezTo>
                  <a:cubicBezTo>
                    <a:pt x="10" y="20"/>
                    <a:pt x="10" y="20"/>
                    <a:pt x="10" y="20"/>
                  </a:cubicBezTo>
                  <a:cubicBezTo>
                    <a:pt x="10" y="21"/>
                    <a:pt x="10" y="21"/>
                    <a:pt x="10" y="22"/>
                  </a:cubicBezTo>
                  <a:cubicBezTo>
                    <a:pt x="30" y="21"/>
                    <a:pt x="30" y="21"/>
                    <a:pt x="30" y="21"/>
                  </a:cubicBezTo>
                  <a:cubicBezTo>
                    <a:pt x="31" y="21"/>
                    <a:pt x="31" y="21"/>
                    <a:pt x="31" y="21"/>
                  </a:cubicBezTo>
                  <a:cubicBezTo>
                    <a:pt x="33" y="20"/>
                    <a:pt x="33" y="20"/>
                    <a:pt x="33" y="20"/>
                  </a:cubicBezTo>
                  <a:cubicBezTo>
                    <a:pt x="35" y="20"/>
                    <a:pt x="35" y="20"/>
                    <a:pt x="35" y="20"/>
                  </a:cubicBezTo>
                  <a:cubicBezTo>
                    <a:pt x="120" y="15"/>
                    <a:pt x="120" y="15"/>
                    <a:pt x="120" y="15"/>
                  </a:cubicBezTo>
                  <a:cubicBezTo>
                    <a:pt x="122" y="15"/>
                    <a:pt x="122" y="15"/>
                    <a:pt x="122" y="15"/>
                  </a:cubicBezTo>
                  <a:cubicBezTo>
                    <a:pt x="152" y="13"/>
                    <a:pt x="152" y="13"/>
                    <a:pt x="152" y="13"/>
                  </a:cubicBezTo>
                  <a:cubicBezTo>
                    <a:pt x="152" y="11"/>
                    <a:pt x="152" y="11"/>
                    <a:pt x="152" y="11"/>
                  </a:cubicBezTo>
                  <a:moveTo>
                    <a:pt x="312" y="2"/>
                  </a:moveTo>
                  <a:cubicBezTo>
                    <a:pt x="312" y="2"/>
                    <a:pt x="312" y="2"/>
                    <a:pt x="312" y="2"/>
                  </a:cubicBezTo>
                  <a:cubicBezTo>
                    <a:pt x="312" y="2"/>
                    <a:pt x="312" y="2"/>
                    <a:pt x="312" y="2"/>
                  </a:cubicBezTo>
                  <a:moveTo>
                    <a:pt x="315" y="0"/>
                  </a:moveTo>
                  <a:cubicBezTo>
                    <a:pt x="312" y="0"/>
                    <a:pt x="312" y="0"/>
                    <a:pt x="312" y="0"/>
                  </a:cubicBezTo>
                  <a:cubicBezTo>
                    <a:pt x="305" y="1"/>
                    <a:pt x="305" y="1"/>
                    <a:pt x="305" y="1"/>
                  </a:cubicBezTo>
                  <a:cubicBezTo>
                    <a:pt x="303" y="1"/>
                    <a:pt x="303" y="1"/>
                    <a:pt x="303" y="1"/>
                  </a:cubicBezTo>
                  <a:cubicBezTo>
                    <a:pt x="285" y="2"/>
                    <a:pt x="285" y="2"/>
                    <a:pt x="285" y="2"/>
                  </a:cubicBezTo>
                  <a:cubicBezTo>
                    <a:pt x="284" y="2"/>
                    <a:pt x="284" y="2"/>
                    <a:pt x="284" y="2"/>
                  </a:cubicBezTo>
                  <a:cubicBezTo>
                    <a:pt x="252" y="4"/>
                    <a:pt x="252" y="4"/>
                    <a:pt x="252" y="4"/>
                  </a:cubicBezTo>
                  <a:cubicBezTo>
                    <a:pt x="250" y="4"/>
                    <a:pt x="250" y="4"/>
                    <a:pt x="250" y="4"/>
                  </a:cubicBezTo>
                  <a:cubicBezTo>
                    <a:pt x="247" y="5"/>
                    <a:pt x="247" y="5"/>
                    <a:pt x="247" y="5"/>
                  </a:cubicBezTo>
                  <a:cubicBezTo>
                    <a:pt x="245" y="5"/>
                    <a:pt x="245" y="5"/>
                    <a:pt x="245" y="5"/>
                  </a:cubicBezTo>
                  <a:cubicBezTo>
                    <a:pt x="234" y="5"/>
                    <a:pt x="234" y="5"/>
                    <a:pt x="234" y="5"/>
                  </a:cubicBezTo>
                  <a:cubicBezTo>
                    <a:pt x="231" y="6"/>
                    <a:pt x="231" y="6"/>
                    <a:pt x="231" y="6"/>
                  </a:cubicBezTo>
                  <a:cubicBezTo>
                    <a:pt x="154" y="11"/>
                    <a:pt x="154" y="11"/>
                    <a:pt x="154" y="11"/>
                  </a:cubicBezTo>
                  <a:cubicBezTo>
                    <a:pt x="154" y="13"/>
                    <a:pt x="154" y="13"/>
                    <a:pt x="154" y="13"/>
                  </a:cubicBezTo>
                  <a:cubicBezTo>
                    <a:pt x="228" y="8"/>
                    <a:pt x="228" y="8"/>
                    <a:pt x="228" y="8"/>
                  </a:cubicBezTo>
                  <a:cubicBezTo>
                    <a:pt x="232" y="7"/>
                    <a:pt x="232" y="7"/>
                    <a:pt x="232" y="7"/>
                  </a:cubicBezTo>
                  <a:cubicBezTo>
                    <a:pt x="244" y="7"/>
                    <a:pt x="244" y="7"/>
                    <a:pt x="244" y="7"/>
                  </a:cubicBezTo>
                  <a:cubicBezTo>
                    <a:pt x="246" y="6"/>
                    <a:pt x="246" y="6"/>
                    <a:pt x="246" y="6"/>
                  </a:cubicBezTo>
                  <a:cubicBezTo>
                    <a:pt x="248" y="6"/>
                    <a:pt x="248" y="6"/>
                    <a:pt x="248" y="6"/>
                  </a:cubicBezTo>
                  <a:cubicBezTo>
                    <a:pt x="251" y="6"/>
                    <a:pt x="251" y="6"/>
                    <a:pt x="251" y="6"/>
                  </a:cubicBezTo>
                  <a:cubicBezTo>
                    <a:pt x="284" y="4"/>
                    <a:pt x="284" y="4"/>
                    <a:pt x="284" y="4"/>
                  </a:cubicBezTo>
                  <a:cubicBezTo>
                    <a:pt x="286" y="4"/>
                    <a:pt x="286" y="4"/>
                    <a:pt x="286" y="4"/>
                  </a:cubicBezTo>
                  <a:cubicBezTo>
                    <a:pt x="303" y="3"/>
                    <a:pt x="303" y="3"/>
                    <a:pt x="303" y="3"/>
                  </a:cubicBezTo>
                  <a:cubicBezTo>
                    <a:pt x="304" y="3"/>
                    <a:pt x="304" y="3"/>
                    <a:pt x="304" y="3"/>
                  </a:cubicBezTo>
                  <a:cubicBezTo>
                    <a:pt x="312" y="2"/>
                    <a:pt x="312" y="2"/>
                    <a:pt x="312" y="2"/>
                  </a:cubicBezTo>
                  <a:cubicBezTo>
                    <a:pt x="299" y="41"/>
                    <a:pt x="299" y="41"/>
                    <a:pt x="299" y="41"/>
                  </a:cubicBezTo>
                  <a:cubicBezTo>
                    <a:pt x="298" y="44"/>
                    <a:pt x="298" y="44"/>
                    <a:pt x="298" y="44"/>
                  </a:cubicBezTo>
                  <a:cubicBezTo>
                    <a:pt x="291" y="63"/>
                    <a:pt x="291" y="63"/>
                    <a:pt x="291" y="63"/>
                  </a:cubicBezTo>
                  <a:cubicBezTo>
                    <a:pt x="290" y="65"/>
                    <a:pt x="290" y="65"/>
                    <a:pt x="290" y="65"/>
                  </a:cubicBezTo>
                  <a:cubicBezTo>
                    <a:pt x="290" y="67"/>
                    <a:pt x="290" y="67"/>
                    <a:pt x="290" y="67"/>
                  </a:cubicBezTo>
                  <a:cubicBezTo>
                    <a:pt x="288" y="72"/>
                    <a:pt x="288" y="72"/>
                    <a:pt x="288" y="72"/>
                  </a:cubicBezTo>
                  <a:cubicBezTo>
                    <a:pt x="287" y="73"/>
                    <a:pt x="287" y="73"/>
                    <a:pt x="287" y="73"/>
                  </a:cubicBezTo>
                  <a:cubicBezTo>
                    <a:pt x="286" y="78"/>
                    <a:pt x="286" y="78"/>
                    <a:pt x="286" y="78"/>
                  </a:cubicBezTo>
                  <a:cubicBezTo>
                    <a:pt x="285" y="82"/>
                    <a:pt x="285" y="82"/>
                    <a:pt x="285" y="82"/>
                  </a:cubicBezTo>
                  <a:cubicBezTo>
                    <a:pt x="284" y="84"/>
                    <a:pt x="284" y="84"/>
                    <a:pt x="284" y="84"/>
                  </a:cubicBezTo>
                  <a:cubicBezTo>
                    <a:pt x="278" y="102"/>
                    <a:pt x="278" y="102"/>
                    <a:pt x="278" y="102"/>
                  </a:cubicBezTo>
                  <a:cubicBezTo>
                    <a:pt x="277" y="104"/>
                    <a:pt x="277" y="104"/>
                    <a:pt x="277" y="104"/>
                  </a:cubicBezTo>
                  <a:cubicBezTo>
                    <a:pt x="275" y="110"/>
                    <a:pt x="275" y="110"/>
                    <a:pt x="275" y="110"/>
                  </a:cubicBezTo>
                  <a:cubicBezTo>
                    <a:pt x="274" y="112"/>
                    <a:pt x="274" y="112"/>
                    <a:pt x="274" y="112"/>
                  </a:cubicBezTo>
                  <a:cubicBezTo>
                    <a:pt x="277" y="110"/>
                    <a:pt x="277" y="110"/>
                    <a:pt x="277" y="110"/>
                  </a:cubicBezTo>
                  <a:cubicBezTo>
                    <a:pt x="279" y="105"/>
                    <a:pt x="279" y="105"/>
                    <a:pt x="279" y="105"/>
                  </a:cubicBezTo>
                  <a:cubicBezTo>
                    <a:pt x="279" y="103"/>
                    <a:pt x="279" y="103"/>
                    <a:pt x="279" y="103"/>
                  </a:cubicBezTo>
                  <a:cubicBezTo>
                    <a:pt x="283" y="93"/>
                    <a:pt x="283" y="93"/>
                    <a:pt x="283" y="93"/>
                  </a:cubicBezTo>
                  <a:cubicBezTo>
                    <a:pt x="288" y="78"/>
                    <a:pt x="288" y="78"/>
                    <a:pt x="288" y="78"/>
                  </a:cubicBezTo>
                  <a:cubicBezTo>
                    <a:pt x="289" y="73"/>
                    <a:pt x="289" y="73"/>
                    <a:pt x="289" y="73"/>
                  </a:cubicBezTo>
                  <a:cubicBezTo>
                    <a:pt x="290" y="71"/>
                    <a:pt x="290" y="71"/>
                    <a:pt x="290" y="71"/>
                  </a:cubicBezTo>
                  <a:cubicBezTo>
                    <a:pt x="292" y="67"/>
                    <a:pt x="292" y="67"/>
                    <a:pt x="292" y="67"/>
                  </a:cubicBezTo>
                  <a:cubicBezTo>
                    <a:pt x="292" y="65"/>
                    <a:pt x="292" y="65"/>
                    <a:pt x="292" y="65"/>
                  </a:cubicBezTo>
                  <a:cubicBezTo>
                    <a:pt x="299" y="47"/>
                    <a:pt x="299" y="47"/>
                    <a:pt x="299" y="47"/>
                  </a:cubicBezTo>
                  <a:cubicBezTo>
                    <a:pt x="300" y="44"/>
                    <a:pt x="300" y="44"/>
                    <a:pt x="300" y="44"/>
                  </a:cubicBezTo>
                  <a:cubicBezTo>
                    <a:pt x="314" y="3"/>
                    <a:pt x="314" y="3"/>
                    <a:pt x="314" y="3"/>
                  </a:cubicBezTo>
                  <a:cubicBezTo>
                    <a:pt x="315" y="0"/>
                    <a:pt x="315" y="0"/>
                    <a:pt x="3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3" name="Freeform 63"/>
            <p:cNvSpPr>
              <a:spLocks noEditPoints="1"/>
            </p:cNvSpPr>
            <p:nvPr/>
          </p:nvSpPr>
          <p:spPr bwMode="auto">
            <a:xfrm>
              <a:off x="8701156" y="2325744"/>
              <a:ext cx="1511768" cy="1683356"/>
            </a:xfrm>
            <a:custGeom>
              <a:avLst/>
              <a:gdLst>
                <a:gd name="T0" fmla="*/ 6 w 357"/>
                <a:gd name="T1" fmla="*/ 435 h 436"/>
                <a:gd name="T2" fmla="*/ 54 w 357"/>
                <a:gd name="T3" fmla="*/ 399 h 436"/>
                <a:gd name="T4" fmla="*/ 55 w 357"/>
                <a:gd name="T5" fmla="*/ 396 h 436"/>
                <a:gd name="T6" fmla="*/ 58 w 357"/>
                <a:gd name="T7" fmla="*/ 396 h 436"/>
                <a:gd name="T8" fmla="*/ 23 w 357"/>
                <a:gd name="T9" fmla="*/ 365 h 436"/>
                <a:gd name="T10" fmla="*/ 15 w 357"/>
                <a:gd name="T11" fmla="*/ 390 h 436"/>
                <a:gd name="T12" fmla="*/ 15 w 357"/>
                <a:gd name="T13" fmla="*/ 395 h 436"/>
                <a:gd name="T14" fmla="*/ 24 w 357"/>
                <a:gd name="T15" fmla="*/ 368 h 436"/>
                <a:gd name="T16" fmla="*/ 115 w 357"/>
                <a:gd name="T17" fmla="*/ 348 h 436"/>
                <a:gd name="T18" fmla="*/ 94 w 357"/>
                <a:gd name="T19" fmla="*/ 364 h 436"/>
                <a:gd name="T20" fmla="*/ 97 w 357"/>
                <a:gd name="T21" fmla="*/ 365 h 436"/>
                <a:gd name="T22" fmla="*/ 115 w 357"/>
                <a:gd name="T23" fmla="*/ 348 h 436"/>
                <a:gd name="T24" fmla="*/ 46 w 357"/>
                <a:gd name="T25" fmla="*/ 298 h 436"/>
                <a:gd name="T26" fmla="*/ 41 w 357"/>
                <a:gd name="T27" fmla="*/ 313 h 436"/>
                <a:gd name="T28" fmla="*/ 27 w 357"/>
                <a:gd name="T29" fmla="*/ 359 h 436"/>
                <a:gd name="T30" fmla="*/ 43 w 357"/>
                <a:gd name="T31" fmla="*/ 313 h 436"/>
                <a:gd name="T32" fmla="*/ 48 w 357"/>
                <a:gd name="T33" fmla="*/ 298 h 436"/>
                <a:gd name="T34" fmla="*/ 57 w 357"/>
                <a:gd name="T35" fmla="*/ 266 h 436"/>
                <a:gd name="T36" fmla="*/ 57 w 357"/>
                <a:gd name="T37" fmla="*/ 266 h 436"/>
                <a:gd name="T38" fmla="*/ 76 w 357"/>
                <a:gd name="T39" fmla="*/ 213 h 436"/>
                <a:gd name="T40" fmla="*/ 67 w 357"/>
                <a:gd name="T41" fmla="*/ 239 h 436"/>
                <a:gd name="T42" fmla="*/ 60 w 357"/>
                <a:gd name="T43" fmla="*/ 258 h 436"/>
                <a:gd name="T44" fmla="*/ 61 w 357"/>
                <a:gd name="T45" fmla="*/ 260 h 436"/>
                <a:gd name="T46" fmla="*/ 68 w 357"/>
                <a:gd name="T47" fmla="*/ 241 h 436"/>
                <a:gd name="T48" fmla="*/ 76 w 357"/>
                <a:gd name="T49" fmla="*/ 218 h 436"/>
                <a:gd name="T50" fmla="*/ 150 w 357"/>
                <a:gd name="T51" fmla="*/ 5 h 436"/>
                <a:gd name="T52" fmla="*/ 259 w 357"/>
                <a:gd name="T53" fmla="*/ 80 h 436"/>
                <a:gd name="T54" fmla="*/ 300 w 357"/>
                <a:gd name="T55" fmla="*/ 113 h 436"/>
                <a:gd name="T56" fmla="*/ 354 w 357"/>
                <a:gd name="T57" fmla="*/ 158 h 436"/>
                <a:gd name="T58" fmla="*/ 336 w 357"/>
                <a:gd name="T59" fmla="*/ 172 h 436"/>
                <a:gd name="T60" fmla="*/ 301 w 357"/>
                <a:gd name="T61" fmla="*/ 200 h 436"/>
                <a:gd name="T62" fmla="*/ 269 w 357"/>
                <a:gd name="T63" fmla="*/ 226 h 436"/>
                <a:gd name="T64" fmla="*/ 220 w 357"/>
                <a:gd name="T65" fmla="*/ 264 h 436"/>
                <a:gd name="T66" fmla="*/ 213 w 357"/>
                <a:gd name="T67" fmla="*/ 270 h 436"/>
                <a:gd name="T68" fmla="*/ 192 w 357"/>
                <a:gd name="T69" fmla="*/ 287 h 436"/>
                <a:gd name="T70" fmla="*/ 182 w 357"/>
                <a:gd name="T71" fmla="*/ 294 h 436"/>
                <a:gd name="T72" fmla="*/ 121 w 357"/>
                <a:gd name="T73" fmla="*/ 344 h 436"/>
                <a:gd name="T74" fmla="*/ 124 w 357"/>
                <a:gd name="T75" fmla="*/ 343 h 436"/>
                <a:gd name="T76" fmla="*/ 187 w 357"/>
                <a:gd name="T77" fmla="*/ 293 h 436"/>
                <a:gd name="T78" fmla="*/ 196 w 357"/>
                <a:gd name="T79" fmla="*/ 286 h 436"/>
                <a:gd name="T80" fmla="*/ 215 w 357"/>
                <a:gd name="T81" fmla="*/ 271 h 436"/>
                <a:gd name="T82" fmla="*/ 220 w 357"/>
                <a:gd name="T83" fmla="*/ 267 h 436"/>
                <a:gd name="T84" fmla="*/ 233 w 357"/>
                <a:gd name="T85" fmla="*/ 256 h 436"/>
                <a:gd name="T86" fmla="*/ 278 w 357"/>
                <a:gd name="T87" fmla="*/ 221 h 436"/>
                <a:gd name="T88" fmla="*/ 332 w 357"/>
                <a:gd name="T89" fmla="*/ 177 h 436"/>
                <a:gd name="T90" fmla="*/ 355 w 357"/>
                <a:gd name="T91" fmla="*/ 159 h 436"/>
                <a:gd name="T92" fmla="*/ 343 w 357"/>
                <a:gd name="T93" fmla="*/ 146 h 436"/>
                <a:gd name="T94" fmla="*/ 280 w 357"/>
                <a:gd name="T95" fmla="*/ 9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7" h="436">
                  <a:moveTo>
                    <a:pt x="53" y="397"/>
                  </a:moveTo>
                  <a:cubicBezTo>
                    <a:pt x="26" y="419"/>
                    <a:pt x="26" y="419"/>
                    <a:pt x="26" y="419"/>
                  </a:cubicBezTo>
                  <a:cubicBezTo>
                    <a:pt x="24" y="420"/>
                    <a:pt x="24" y="420"/>
                    <a:pt x="24" y="420"/>
                  </a:cubicBezTo>
                  <a:cubicBezTo>
                    <a:pt x="6" y="435"/>
                    <a:pt x="6" y="435"/>
                    <a:pt x="6" y="435"/>
                  </a:cubicBezTo>
                  <a:cubicBezTo>
                    <a:pt x="7" y="435"/>
                    <a:pt x="7" y="435"/>
                    <a:pt x="7" y="436"/>
                  </a:cubicBezTo>
                  <a:cubicBezTo>
                    <a:pt x="25" y="422"/>
                    <a:pt x="25" y="422"/>
                    <a:pt x="25" y="422"/>
                  </a:cubicBezTo>
                  <a:cubicBezTo>
                    <a:pt x="26" y="421"/>
                    <a:pt x="26" y="421"/>
                    <a:pt x="26" y="421"/>
                  </a:cubicBezTo>
                  <a:cubicBezTo>
                    <a:pt x="54" y="399"/>
                    <a:pt x="54" y="399"/>
                    <a:pt x="54" y="399"/>
                  </a:cubicBezTo>
                  <a:cubicBezTo>
                    <a:pt x="53" y="397"/>
                    <a:pt x="53" y="397"/>
                    <a:pt x="53" y="397"/>
                  </a:cubicBezTo>
                  <a:moveTo>
                    <a:pt x="58" y="393"/>
                  </a:moveTo>
                  <a:cubicBezTo>
                    <a:pt x="57" y="394"/>
                    <a:pt x="57" y="394"/>
                    <a:pt x="57" y="394"/>
                  </a:cubicBezTo>
                  <a:cubicBezTo>
                    <a:pt x="55" y="396"/>
                    <a:pt x="55" y="396"/>
                    <a:pt x="55" y="396"/>
                  </a:cubicBezTo>
                  <a:cubicBezTo>
                    <a:pt x="54" y="396"/>
                    <a:pt x="54" y="396"/>
                    <a:pt x="54" y="396"/>
                  </a:cubicBezTo>
                  <a:cubicBezTo>
                    <a:pt x="55" y="398"/>
                    <a:pt x="55" y="398"/>
                    <a:pt x="55" y="398"/>
                  </a:cubicBezTo>
                  <a:cubicBezTo>
                    <a:pt x="57" y="397"/>
                    <a:pt x="57" y="397"/>
                    <a:pt x="57" y="397"/>
                  </a:cubicBezTo>
                  <a:cubicBezTo>
                    <a:pt x="58" y="396"/>
                    <a:pt x="58" y="396"/>
                    <a:pt x="58" y="396"/>
                  </a:cubicBezTo>
                  <a:cubicBezTo>
                    <a:pt x="58" y="395"/>
                    <a:pt x="58" y="395"/>
                    <a:pt x="58" y="395"/>
                  </a:cubicBezTo>
                  <a:cubicBezTo>
                    <a:pt x="58" y="393"/>
                    <a:pt x="58" y="393"/>
                    <a:pt x="58" y="393"/>
                  </a:cubicBezTo>
                  <a:moveTo>
                    <a:pt x="25" y="360"/>
                  </a:moveTo>
                  <a:cubicBezTo>
                    <a:pt x="23" y="365"/>
                    <a:pt x="23" y="365"/>
                    <a:pt x="23" y="365"/>
                  </a:cubicBezTo>
                  <a:cubicBezTo>
                    <a:pt x="22" y="367"/>
                    <a:pt x="22" y="367"/>
                    <a:pt x="22" y="367"/>
                  </a:cubicBezTo>
                  <a:cubicBezTo>
                    <a:pt x="16" y="385"/>
                    <a:pt x="16" y="385"/>
                    <a:pt x="16" y="385"/>
                  </a:cubicBezTo>
                  <a:cubicBezTo>
                    <a:pt x="15" y="388"/>
                    <a:pt x="15" y="388"/>
                    <a:pt x="15" y="388"/>
                  </a:cubicBezTo>
                  <a:cubicBezTo>
                    <a:pt x="15" y="390"/>
                    <a:pt x="15" y="390"/>
                    <a:pt x="15" y="390"/>
                  </a:cubicBezTo>
                  <a:cubicBezTo>
                    <a:pt x="14" y="392"/>
                    <a:pt x="14" y="392"/>
                    <a:pt x="14" y="392"/>
                  </a:cubicBezTo>
                  <a:cubicBezTo>
                    <a:pt x="0" y="431"/>
                    <a:pt x="0" y="431"/>
                    <a:pt x="0" y="431"/>
                  </a:cubicBezTo>
                  <a:cubicBezTo>
                    <a:pt x="1" y="431"/>
                    <a:pt x="1" y="431"/>
                    <a:pt x="2" y="431"/>
                  </a:cubicBezTo>
                  <a:cubicBezTo>
                    <a:pt x="15" y="395"/>
                    <a:pt x="15" y="395"/>
                    <a:pt x="15" y="395"/>
                  </a:cubicBezTo>
                  <a:cubicBezTo>
                    <a:pt x="16" y="392"/>
                    <a:pt x="16" y="392"/>
                    <a:pt x="16" y="392"/>
                  </a:cubicBezTo>
                  <a:cubicBezTo>
                    <a:pt x="18" y="386"/>
                    <a:pt x="18" y="386"/>
                    <a:pt x="18" y="386"/>
                  </a:cubicBezTo>
                  <a:cubicBezTo>
                    <a:pt x="19" y="384"/>
                    <a:pt x="19" y="384"/>
                    <a:pt x="19" y="384"/>
                  </a:cubicBezTo>
                  <a:cubicBezTo>
                    <a:pt x="24" y="368"/>
                    <a:pt x="24" y="368"/>
                    <a:pt x="24" y="368"/>
                  </a:cubicBezTo>
                  <a:cubicBezTo>
                    <a:pt x="25" y="367"/>
                    <a:pt x="25" y="367"/>
                    <a:pt x="25" y="367"/>
                  </a:cubicBezTo>
                  <a:cubicBezTo>
                    <a:pt x="26" y="361"/>
                    <a:pt x="26" y="361"/>
                    <a:pt x="26" y="361"/>
                  </a:cubicBezTo>
                  <a:cubicBezTo>
                    <a:pt x="25" y="360"/>
                    <a:pt x="25" y="360"/>
                    <a:pt x="25" y="360"/>
                  </a:cubicBezTo>
                  <a:moveTo>
                    <a:pt x="115" y="348"/>
                  </a:moveTo>
                  <a:cubicBezTo>
                    <a:pt x="108" y="354"/>
                    <a:pt x="108" y="354"/>
                    <a:pt x="108" y="354"/>
                  </a:cubicBezTo>
                  <a:cubicBezTo>
                    <a:pt x="106" y="355"/>
                    <a:pt x="106" y="355"/>
                    <a:pt x="106" y="355"/>
                  </a:cubicBezTo>
                  <a:cubicBezTo>
                    <a:pt x="96" y="363"/>
                    <a:pt x="96" y="363"/>
                    <a:pt x="96" y="363"/>
                  </a:cubicBezTo>
                  <a:cubicBezTo>
                    <a:pt x="94" y="364"/>
                    <a:pt x="94" y="364"/>
                    <a:pt x="94" y="364"/>
                  </a:cubicBezTo>
                  <a:cubicBezTo>
                    <a:pt x="60" y="392"/>
                    <a:pt x="60" y="392"/>
                    <a:pt x="60" y="392"/>
                  </a:cubicBezTo>
                  <a:cubicBezTo>
                    <a:pt x="60" y="394"/>
                    <a:pt x="60" y="394"/>
                    <a:pt x="60" y="394"/>
                  </a:cubicBezTo>
                  <a:cubicBezTo>
                    <a:pt x="96" y="366"/>
                    <a:pt x="96" y="366"/>
                    <a:pt x="96" y="366"/>
                  </a:cubicBezTo>
                  <a:cubicBezTo>
                    <a:pt x="97" y="365"/>
                    <a:pt x="97" y="365"/>
                    <a:pt x="97" y="365"/>
                  </a:cubicBezTo>
                  <a:cubicBezTo>
                    <a:pt x="108" y="356"/>
                    <a:pt x="108" y="356"/>
                    <a:pt x="108" y="356"/>
                  </a:cubicBezTo>
                  <a:cubicBezTo>
                    <a:pt x="109" y="355"/>
                    <a:pt x="109" y="355"/>
                    <a:pt x="109" y="355"/>
                  </a:cubicBezTo>
                  <a:cubicBezTo>
                    <a:pt x="116" y="350"/>
                    <a:pt x="116" y="350"/>
                    <a:pt x="116" y="350"/>
                  </a:cubicBezTo>
                  <a:cubicBezTo>
                    <a:pt x="115" y="348"/>
                    <a:pt x="115" y="348"/>
                    <a:pt x="115" y="348"/>
                  </a:cubicBezTo>
                  <a:moveTo>
                    <a:pt x="53" y="279"/>
                  </a:moveTo>
                  <a:cubicBezTo>
                    <a:pt x="52" y="283"/>
                    <a:pt x="52" y="283"/>
                    <a:pt x="52" y="283"/>
                  </a:cubicBezTo>
                  <a:cubicBezTo>
                    <a:pt x="51" y="284"/>
                    <a:pt x="51" y="284"/>
                    <a:pt x="51" y="284"/>
                  </a:cubicBezTo>
                  <a:cubicBezTo>
                    <a:pt x="46" y="298"/>
                    <a:pt x="46" y="298"/>
                    <a:pt x="46" y="298"/>
                  </a:cubicBezTo>
                  <a:cubicBezTo>
                    <a:pt x="46" y="300"/>
                    <a:pt x="46" y="300"/>
                    <a:pt x="46" y="300"/>
                  </a:cubicBezTo>
                  <a:cubicBezTo>
                    <a:pt x="45" y="302"/>
                    <a:pt x="45" y="302"/>
                    <a:pt x="45" y="302"/>
                  </a:cubicBezTo>
                  <a:cubicBezTo>
                    <a:pt x="42" y="311"/>
                    <a:pt x="42" y="311"/>
                    <a:pt x="42" y="311"/>
                  </a:cubicBezTo>
                  <a:cubicBezTo>
                    <a:pt x="41" y="313"/>
                    <a:pt x="41" y="313"/>
                    <a:pt x="41" y="313"/>
                  </a:cubicBezTo>
                  <a:cubicBezTo>
                    <a:pt x="37" y="325"/>
                    <a:pt x="37" y="325"/>
                    <a:pt x="37" y="325"/>
                  </a:cubicBezTo>
                  <a:cubicBezTo>
                    <a:pt x="37" y="326"/>
                    <a:pt x="37" y="326"/>
                    <a:pt x="37" y="326"/>
                  </a:cubicBezTo>
                  <a:cubicBezTo>
                    <a:pt x="26" y="357"/>
                    <a:pt x="26" y="357"/>
                    <a:pt x="26" y="357"/>
                  </a:cubicBezTo>
                  <a:cubicBezTo>
                    <a:pt x="27" y="359"/>
                    <a:pt x="27" y="359"/>
                    <a:pt x="27" y="359"/>
                  </a:cubicBezTo>
                  <a:cubicBezTo>
                    <a:pt x="38" y="328"/>
                    <a:pt x="38" y="328"/>
                    <a:pt x="38" y="328"/>
                  </a:cubicBezTo>
                  <a:cubicBezTo>
                    <a:pt x="39" y="326"/>
                    <a:pt x="39" y="326"/>
                    <a:pt x="39" y="326"/>
                  </a:cubicBezTo>
                  <a:cubicBezTo>
                    <a:pt x="43" y="315"/>
                    <a:pt x="43" y="315"/>
                    <a:pt x="43" y="315"/>
                  </a:cubicBezTo>
                  <a:cubicBezTo>
                    <a:pt x="43" y="313"/>
                    <a:pt x="43" y="313"/>
                    <a:pt x="43" y="313"/>
                  </a:cubicBezTo>
                  <a:cubicBezTo>
                    <a:pt x="47" y="303"/>
                    <a:pt x="47" y="303"/>
                    <a:pt x="47" y="303"/>
                  </a:cubicBezTo>
                  <a:cubicBezTo>
                    <a:pt x="47" y="301"/>
                    <a:pt x="47" y="301"/>
                    <a:pt x="47" y="301"/>
                  </a:cubicBezTo>
                  <a:cubicBezTo>
                    <a:pt x="48" y="300"/>
                    <a:pt x="48" y="300"/>
                    <a:pt x="48" y="300"/>
                  </a:cubicBezTo>
                  <a:cubicBezTo>
                    <a:pt x="48" y="298"/>
                    <a:pt x="48" y="298"/>
                    <a:pt x="48" y="298"/>
                  </a:cubicBezTo>
                  <a:cubicBezTo>
                    <a:pt x="53" y="285"/>
                    <a:pt x="53" y="285"/>
                    <a:pt x="53" y="285"/>
                  </a:cubicBezTo>
                  <a:cubicBezTo>
                    <a:pt x="53" y="284"/>
                    <a:pt x="53" y="284"/>
                    <a:pt x="53" y="284"/>
                  </a:cubicBezTo>
                  <a:cubicBezTo>
                    <a:pt x="53" y="279"/>
                    <a:pt x="53" y="279"/>
                    <a:pt x="53" y="279"/>
                  </a:cubicBezTo>
                  <a:moveTo>
                    <a:pt x="57" y="266"/>
                  </a:moveTo>
                  <a:cubicBezTo>
                    <a:pt x="55" y="274"/>
                    <a:pt x="55" y="274"/>
                    <a:pt x="55" y="274"/>
                  </a:cubicBezTo>
                  <a:cubicBezTo>
                    <a:pt x="55" y="279"/>
                    <a:pt x="55" y="279"/>
                    <a:pt x="55" y="279"/>
                  </a:cubicBezTo>
                  <a:cubicBezTo>
                    <a:pt x="59" y="268"/>
                    <a:pt x="59" y="268"/>
                    <a:pt x="59" y="268"/>
                  </a:cubicBezTo>
                  <a:cubicBezTo>
                    <a:pt x="57" y="266"/>
                    <a:pt x="57" y="266"/>
                    <a:pt x="57" y="266"/>
                  </a:cubicBezTo>
                  <a:moveTo>
                    <a:pt x="148" y="4"/>
                  </a:moveTo>
                  <a:cubicBezTo>
                    <a:pt x="91" y="169"/>
                    <a:pt x="91" y="169"/>
                    <a:pt x="91" y="169"/>
                  </a:cubicBezTo>
                  <a:cubicBezTo>
                    <a:pt x="91" y="171"/>
                    <a:pt x="91" y="171"/>
                    <a:pt x="91" y="171"/>
                  </a:cubicBezTo>
                  <a:cubicBezTo>
                    <a:pt x="76" y="213"/>
                    <a:pt x="76" y="213"/>
                    <a:pt x="76" y="213"/>
                  </a:cubicBezTo>
                  <a:cubicBezTo>
                    <a:pt x="75" y="216"/>
                    <a:pt x="75" y="216"/>
                    <a:pt x="75" y="216"/>
                  </a:cubicBezTo>
                  <a:cubicBezTo>
                    <a:pt x="68" y="235"/>
                    <a:pt x="68" y="235"/>
                    <a:pt x="68" y="235"/>
                  </a:cubicBezTo>
                  <a:cubicBezTo>
                    <a:pt x="68" y="236"/>
                    <a:pt x="68" y="236"/>
                    <a:pt x="68" y="236"/>
                  </a:cubicBezTo>
                  <a:cubicBezTo>
                    <a:pt x="67" y="239"/>
                    <a:pt x="67" y="239"/>
                    <a:pt x="67" y="239"/>
                  </a:cubicBezTo>
                  <a:cubicBezTo>
                    <a:pt x="66" y="240"/>
                    <a:pt x="66" y="240"/>
                    <a:pt x="66" y="240"/>
                  </a:cubicBezTo>
                  <a:cubicBezTo>
                    <a:pt x="62" y="253"/>
                    <a:pt x="62" y="253"/>
                    <a:pt x="62" y="253"/>
                  </a:cubicBezTo>
                  <a:cubicBezTo>
                    <a:pt x="62" y="254"/>
                    <a:pt x="62" y="254"/>
                    <a:pt x="62" y="254"/>
                  </a:cubicBezTo>
                  <a:cubicBezTo>
                    <a:pt x="60" y="258"/>
                    <a:pt x="60" y="258"/>
                    <a:pt x="60" y="258"/>
                  </a:cubicBezTo>
                  <a:cubicBezTo>
                    <a:pt x="60" y="260"/>
                    <a:pt x="60" y="260"/>
                    <a:pt x="60" y="260"/>
                  </a:cubicBezTo>
                  <a:cubicBezTo>
                    <a:pt x="58" y="264"/>
                    <a:pt x="58" y="264"/>
                    <a:pt x="58" y="264"/>
                  </a:cubicBezTo>
                  <a:cubicBezTo>
                    <a:pt x="59" y="266"/>
                    <a:pt x="59" y="266"/>
                    <a:pt x="59" y="266"/>
                  </a:cubicBezTo>
                  <a:cubicBezTo>
                    <a:pt x="61" y="260"/>
                    <a:pt x="61" y="260"/>
                    <a:pt x="61" y="260"/>
                  </a:cubicBezTo>
                  <a:cubicBezTo>
                    <a:pt x="62" y="259"/>
                    <a:pt x="62" y="259"/>
                    <a:pt x="62" y="259"/>
                  </a:cubicBezTo>
                  <a:cubicBezTo>
                    <a:pt x="64" y="254"/>
                    <a:pt x="64" y="254"/>
                    <a:pt x="64" y="254"/>
                  </a:cubicBezTo>
                  <a:cubicBezTo>
                    <a:pt x="64" y="252"/>
                    <a:pt x="64" y="252"/>
                    <a:pt x="64" y="252"/>
                  </a:cubicBezTo>
                  <a:cubicBezTo>
                    <a:pt x="68" y="241"/>
                    <a:pt x="68" y="241"/>
                    <a:pt x="68" y="241"/>
                  </a:cubicBezTo>
                  <a:cubicBezTo>
                    <a:pt x="69" y="239"/>
                    <a:pt x="69" y="239"/>
                    <a:pt x="69" y="239"/>
                  </a:cubicBezTo>
                  <a:cubicBezTo>
                    <a:pt x="70" y="236"/>
                    <a:pt x="70" y="236"/>
                    <a:pt x="70" y="236"/>
                  </a:cubicBezTo>
                  <a:cubicBezTo>
                    <a:pt x="70" y="234"/>
                    <a:pt x="70" y="234"/>
                    <a:pt x="70" y="234"/>
                  </a:cubicBezTo>
                  <a:cubicBezTo>
                    <a:pt x="76" y="218"/>
                    <a:pt x="76" y="218"/>
                    <a:pt x="76" y="218"/>
                  </a:cubicBezTo>
                  <a:cubicBezTo>
                    <a:pt x="77" y="216"/>
                    <a:pt x="77" y="216"/>
                    <a:pt x="77" y="216"/>
                  </a:cubicBezTo>
                  <a:cubicBezTo>
                    <a:pt x="93" y="171"/>
                    <a:pt x="93" y="171"/>
                    <a:pt x="93" y="171"/>
                  </a:cubicBezTo>
                  <a:cubicBezTo>
                    <a:pt x="93" y="169"/>
                    <a:pt x="93" y="169"/>
                    <a:pt x="93" y="169"/>
                  </a:cubicBezTo>
                  <a:cubicBezTo>
                    <a:pt x="150" y="5"/>
                    <a:pt x="150" y="5"/>
                    <a:pt x="150" y="5"/>
                  </a:cubicBezTo>
                  <a:cubicBezTo>
                    <a:pt x="149" y="5"/>
                    <a:pt x="149" y="5"/>
                    <a:pt x="148" y="4"/>
                  </a:cubicBezTo>
                  <a:moveTo>
                    <a:pt x="165" y="0"/>
                  </a:moveTo>
                  <a:cubicBezTo>
                    <a:pt x="165" y="0"/>
                    <a:pt x="164" y="1"/>
                    <a:pt x="164" y="1"/>
                  </a:cubicBezTo>
                  <a:cubicBezTo>
                    <a:pt x="259" y="80"/>
                    <a:pt x="259" y="80"/>
                    <a:pt x="259" y="80"/>
                  </a:cubicBezTo>
                  <a:cubicBezTo>
                    <a:pt x="261" y="81"/>
                    <a:pt x="261" y="81"/>
                    <a:pt x="261" y="81"/>
                  </a:cubicBezTo>
                  <a:cubicBezTo>
                    <a:pt x="283" y="99"/>
                    <a:pt x="283" y="99"/>
                    <a:pt x="283" y="99"/>
                  </a:cubicBezTo>
                  <a:cubicBezTo>
                    <a:pt x="287" y="102"/>
                    <a:pt x="287" y="102"/>
                    <a:pt x="287" y="102"/>
                  </a:cubicBezTo>
                  <a:cubicBezTo>
                    <a:pt x="300" y="113"/>
                    <a:pt x="300" y="113"/>
                    <a:pt x="300" y="113"/>
                  </a:cubicBezTo>
                  <a:cubicBezTo>
                    <a:pt x="304" y="117"/>
                    <a:pt x="304" y="117"/>
                    <a:pt x="304" y="117"/>
                  </a:cubicBezTo>
                  <a:cubicBezTo>
                    <a:pt x="343" y="148"/>
                    <a:pt x="343" y="148"/>
                    <a:pt x="343" y="148"/>
                  </a:cubicBezTo>
                  <a:cubicBezTo>
                    <a:pt x="344" y="149"/>
                    <a:pt x="344" y="149"/>
                    <a:pt x="344" y="149"/>
                  </a:cubicBezTo>
                  <a:cubicBezTo>
                    <a:pt x="354" y="158"/>
                    <a:pt x="354" y="158"/>
                    <a:pt x="354" y="158"/>
                  </a:cubicBezTo>
                  <a:cubicBezTo>
                    <a:pt x="340" y="169"/>
                    <a:pt x="340" y="169"/>
                    <a:pt x="340" y="169"/>
                  </a:cubicBezTo>
                  <a:cubicBezTo>
                    <a:pt x="338" y="170"/>
                    <a:pt x="338" y="170"/>
                    <a:pt x="338" y="170"/>
                  </a:cubicBezTo>
                  <a:cubicBezTo>
                    <a:pt x="337" y="171"/>
                    <a:pt x="337" y="171"/>
                    <a:pt x="337" y="171"/>
                  </a:cubicBezTo>
                  <a:cubicBezTo>
                    <a:pt x="336" y="172"/>
                    <a:pt x="336" y="172"/>
                    <a:pt x="336" y="172"/>
                  </a:cubicBezTo>
                  <a:cubicBezTo>
                    <a:pt x="331" y="176"/>
                    <a:pt x="331" y="176"/>
                    <a:pt x="331" y="176"/>
                  </a:cubicBezTo>
                  <a:cubicBezTo>
                    <a:pt x="330" y="177"/>
                    <a:pt x="330" y="177"/>
                    <a:pt x="330" y="177"/>
                  </a:cubicBezTo>
                  <a:cubicBezTo>
                    <a:pt x="302" y="199"/>
                    <a:pt x="302" y="199"/>
                    <a:pt x="302" y="199"/>
                  </a:cubicBezTo>
                  <a:cubicBezTo>
                    <a:pt x="301" y="200"/>
                    <a:pt x="301" y="200"/>
                    <a:pt x="301" y="200"/>
                  </a:cubicBezTo>
                  <a:cubicBezTo>
                    <a:pt x="275" y="221"/>
                    <a:pt x="275" y="221"/>
                    <a:pt x="275" y="221"/>
                  </a:cubicBezTo>
                  <a:cubicBezTo>
                    <a:pt x="272" y="223"/>
                    <a:pt x="272" y="223"/>
                    <a:pt x="272" y="223"/>
                  </a:cubicBezTo>
                  <a:cubicBezTo>
                    <a:pt x="272" y="223"/>
                    <a:pt x="272" y="223"/>
                    <a:pt x="272" y="223"/>
                  </a:cubicBezTo>
                  <a:cubicBezTo>
                    <a:pt x="269" y="226"/>
                    <a:pt x="269" y="226"/>
                    <a:pt x="269" y="226"/>
                  </a:cubicBezTo>
                  <a:cubicBezTo>
                    <a:pt x="235" y="253"/>
                    <a:pt x="235" y="253"/>
                    <a:pt x="235" y="253"/>
                  </a:cubicBezTo>
                  <a:cubicBezTo>
                    <a:pt x="232" y="255"/>
                    <a:pt x="232" y="255"/>
                    <a:pt x="232" y="255"/>
                  </a:cubicBezTo>
                  <a:cubicBezTo>
                    <a:pt x="221" y="263"/>
                    <a:pt x="221" y="263"/>
                    <a:pt x="221" y="263"/>
                  </a:cubicBezTo>
                  <a:cubicBezTo>
                    <a:pt x="220" y="264"/>
                    <a:pt x="220" y="264"/>
                    <a:pt x="220" y="264"/>
                  </a:cubicBezTo>
                  <a:cubicBezTo>
                    <a:pt x="218" y="266"/>
                    <a:pt x="218" y="266"/>
                    <a:pt x="218" y="266"/>
                  </a:cubicBezTo>
                  <a:cubicBezTo>
                    <a:pt x="216" y="268"/>
                    <a:pt x="216" y="268"/>
                    <a:pt x="216" y="268"/>
                  </a:cubicBezTo>
                  <a:cubicBezTo>
                    <a:pt x="213" y="270"/>
                    <a:pt x="213" y="270"/>
                    <a:pt x="213" y="270"/>
                  </a:cubicBezTo>
                  <a:cubicBezTo>
                    <a:pt x="213" y="270"/>
                    <a:pt x="213" y="270"/>
                    <a:pt x="213" y="270"/>
                  </a:cubicBezTo>
                  <a:cubicBezTo>
                    <a:pt x="202" y="278"/>
                    <a:pt x="202" y="278"/>
                    <a:pt x="202" y="278"/>
                  </a:cubicBezTo>
                  <a:cubicBezTo>
                    <a:pt x="200" y="280"/>
                    <a:pt x="200" y="280"/>
                    <a:pt x="200" y="280"/>
                  </a:cubicBezTo>
                  <a:cubicBezTo>
                    <a:pt x="194" y="285"/>
                    <a:pt x="194" y="285"/>
                    <a:pt x="194" y="285"/>
                  </a:cubicBezTo>
                  <a:cubicBezTo>
                    <a:pt x="192" y="287"/>
                    <a:pt x="192" y="287"/>
                    <a:pt x="192" y="287"/>
                  </a:cubicBezTo>
                  <a:cubicBezTo>
                    <a:pt x="188" y="290"/>
                    <a:pt x="188" y="290"/>
                    <a:pt x="188" y="290"/>
                  </a:cubicBezTo>
                  <a:cubicBezTo>
                    <a:pt x="186" y="291"/>
                    <a:pt x="186" y="291"/>
                    <a:pt x="186" y="291"/>
                  </a:cubicBezTo>
                  <a:cubicBezTo>
                    <a:pt x="185" y="292"/>
                    <a:pt x="185" y="292"/>
                    <a:pt x="185" y="292"/>
                  </a:cubicBezTo>
                  <a:cubicBezTo>
                    <a:pt x="182" y="294"/>
                    <a:pt x="182" y="294"/>
                    <a:pt x="182" y="294"/>
                  </a:cubicBezTo>
                  <a:cubicBezTo>
                    <a:pt x="180" y="296"/>
                    <a:pt x="180" y="296"/>
                    <a:pt x="180" y="296"/>
                  </a:cubicBezTo>
                  <a:cubicBezTo>
                    <a:pt x="124" y="341"/>
                    <a:pt x="124" y="341"/>
                    <a:pt x="124" y="341"/>
                  </a:cubicBezTo>
                  <a:cubicBezTo>
                    <a:pt x="123" y="341"/>
                    <a:pt x="123" y="341"/>
                    <a:pt x="123" y="341"/>
                  </a:cubicBezTo>
                  <a:cubicBezTo>
                    <a:pt x="121" y="344"/>
                    <a:pt x="121" y="344"/>
                    <a:pt x="121" y="344"/>
                  </a:cubicBezTo>
                  <a:cubicBezTo>
                    <a:pt x="116" y="347"/>
                    <a:pt x="116" y="347"/>
                    <a:pt x="116" y="347"/>
                  </a:cubicBezTo>
                  <a:cubicBezTo>
                    <a:pt x="117" y="348"/>
                    <a:pt x="117" y="348"/>
                    <a:pt x="117" y="348"/>
                  </a:cubicBezTo>
                  <a:cubicBezTo>
                    <a:pt x="123" y="344"/>
                    <a:pt x="123" y="344"/>
                    <a:pt x="123" y="344"/>
                  </a:cubicBezTo>
                  <a:cubicBezTo>
                    <a:pt x="124" y="343"/>
                    <a:pt x="124" y="343"/>
                    <a:pt x="124" y="343"/>
                  </a:cubicBezTo>
                  <a:cubicBezTo>
                    <a:pt x="127" y="341"/>
                    <a:pt x="127" y="341"/>
                    <a:pt x="127" y="341"/>
                  </a:cubicBezTo>
                  <a:cubicBezTo>
                    <a:pt x="183" y="296"/>
                    <a:pt x="183" y="296"/>
                    <a:pt x="183" y="296"/>
                  </a:cubicBezTo>
                  <a:cubicBezTo>
                    <a:pt x="185" y="295"/>
                    <a:pt x="185" y="295"/>
                    <a:pt x="185" y="295"/>
                  </a:cubicBezTo>
                  <a:cubicBezTo>
                    <a:pt x="187" y="293"/>
                    <a:pt x="187" y="293"/>
                    <a:pt x="187" y="293"/>
                  </a:cubicBezTo>
                  <a:cubicBezTo>
                    <a:pt x="189" y="292"/>
                    <a:pt x="189" y="292"/>
                    <a:pt x="189" y="292"/>
                  </a:cubicBezTo>
                  <a:cubicBezTo>
                    <a:pt x="191" y="290"/>
                    <a:pt x="191" y="290"/>
                    <a:pt x="191" y="290"/>
                  </a:cubicBezTo>
                  <a:cubicBezTo>
                    <a:pt x="194" y="287"/>
                    <a:pt x="194" y="287"/>
                    <a:pt x="194" y="287"/>
                  </a:cubicBezTo>
                  <a:cubicBezTo>
                    <a:pt x="196" y="286"/>
                    <a:pt x="196" y="286"/>
                    <a:pt x="196" y="286"/>
                  </a:cubicBezTo>
                  <a:cubicBezTo>
                    <a:pt x="203" y="280"/>
                    <a:pt x="203" y="280"/>
                    <a:pt x="203" y="280"/>
                  </a:cubicBezTo>
                  <a:cubicBezTo>
                    <a:pt x="205" y="279"/>
                    <a:pt x="205" y="279"/>
                    <a:pt x="205" y="279"/>
                  </a:cubicBezTo>
                  <a:cubicBezTo>
                    <a:pt x="212" y="273"/>
                    <a:pt x="212" y="273"/>
                    <a:pt x="212" y="273"/>
                  </a:cubicBezTo>
                  <a:cubicBezTo>
                    <a:pt x="215" y="271"/>
                    <a:pt x="215" y="271"/>
                    <a:pt x="215" y="271"/>
                  </a:cubicBezTo>
                  <a:cubicBezTo>
                    <a:pt x="215" y="270"/>
                    <a:pt x="215" y="270"/>
                    <a:pt x="215" y="270"/>
                  </a:cubicBezTo>
                  <a:cubicBezTo>
                    <a:pt x="217" y="269"/>
                    <a:pt x="217" y="269"/>
                    <a:pt x="217" y="269"/>
                  </a:cubicBezTo>
                  <a:cubicBezTo>
                    <a:pt x="218" y="268"/>
                    <a:pt x="218" y="268"/>
                    <a:pt x="218" y="268"/>
                  </a:cubicBezTo>
                  <a:cubicBezTo>
                    <a:pt x="220" y="267"/>
                    <a:pt x="220" y="267"/>
                    <a:pt x="220" y="267"/>
                  </a:cubicBezTo>
                  <a:cubicBezTo>
                    <a:pt x="222" y="265"/>
                    <a:pt x="222" y="265"/>
                    <a:pt x="222" y="265"/>
                  </a:cubicBezTo>
                  <a:cubicBezTo>
                    <a:pt x="223" y="264"/>
                    <a:pt x="223" y="264"/>
                    <a:pt x="223" y="264"/>
                  </a:cubicBezTo>
                  <a:cubicBezTo>
                    <a:pt x="230" y="259"/>
                    <a:pt x="230" y="259"/>
                    <a:pt x="230" y="259"/>
                  </a:cubicBezTo>
                  <a:cubicBezTo>
                    <a:pt x="233" y="256"/>
                    <a:pt x="233" y="256"/>
                    <a:pt x="233" y="256"/>
                  </a:cubicBezTo>
                  <a:cubicBezTo>
                    <a:pt x="272" y="225"/>
                    <a:pt x="272" y="225"/>
                    <a:pt x="272" y="225"/>
                  </a:cubicBezTo>
                  <a:cubicBezTo>
                    <a:pt x="275" y="223"/>
                    <a:pt x="275" y="223"/>
                    <a:pt x="275" y="223"/>
                  </a:cubicBezTo>
                  <a:cubicBezTo>
                    <a:pt x="275" y="223"/>
                    <a:pt x="275" y="223"/>
                    <a:pt x="275" y="223"/>
                  </a:cubicBezTo>
                  <a:cubicBezTo>
                    <a:pt x="278" y="221"/>
                    <a:pt x="278" y="221"/>
                    <a:pt x="278" y="221"/>
                  </a:cubicBezTo>
                  <a:cubicBezTo>
                    <a:pt x="301" y="202"/>
                    <a:pt x="301" y="202"/>
                    <a:pt x="301" y="202"/>
                  </a:cubicBezTo>
                  <a:cubicBezTo>
                    <a:pt x="303" y="201"/>
                    <a:pt x="303" y="201"/>
                    <a:pt x="303" y="201"/>
                  </a:cubicBezTo>
                  <a:cubicBezTo>
                    <a:pt x="331" y="178"/>
                    <a:pt x="331" y="178"/>
                    <a:pt x="331" y="178"/>
                  </a:cubicBezTo>
                  <a:cubicBezTo>
                    <a:pt x="332" y="177"/>
                    <a:pt x="332" y="177"/>
                    <a:pt x="332" y="177"/>
                  </a:cubicBezTo>
                  <a:cubicBezTo>
                    <a:pt x="337" y="174"/>
                    <a:pt x="337" y="174"/>
                    <a:pt x="337" y="174"/>
                  </a:cubicBezTo>
                  <a:cubicBezTo>
                    <a:pt x="338" y="173"/>
                    <a:pt x="338" y="173"/>
                    <a:pt x="338" y="173"/>
                  </a:cubicBezTo>
                  <a:cubicBezTo>
                    <a:pt x="340" y="171"/>
                    <a:pt x="340" y="171"/>
                    <a:pt x="340" y="171"/>
                  </a:cubicBezTo>
                  <a:cubicBezTo>
                    <a:pt x="355" y="159"/>
                    <a:pt x="355" y="159"/>
                    <a:pt x="355" y="159"/>
                  </a:cubicBezTo>
                  <a:cubicBezTo>
                    <a:pt x="357" y="158"/>
                    <a:pt x="357" y="158"/>
                    <a:pt x="357" y="158"/>
                  </a:cubicBezTo>
                  <a:cubicBezTo>
                    <a:pt x="355" y="156"/>
                    <a:pt x="355" y="156"/>
                    <a:pt x="355" y="156"/>
                  </a:cubicBezTo>
                  <a:cubicBezTo>
                    <a:pt x="345" y="147"/>
                    <a:pt x="345" y="147"/>
                    <a:pt x="345" y="147"/>
                  </a:cubicBezTo>
                  <a:cubicBezTo>
                    <a:pt x="343" y="146"/>
                    <a:pt x="343" y="146"/>
                    <a:pt x="343" y="146"/>
                  </a:cubicBezTo>
                  <a:cubicBezTo>
                    <a:pt x="301" y="112"/>
                    <a:pt x="301" y="112"/>
                    <a:pt x="301" y="112"/>
                  </a:cubicBezTo>
                  <a:cubicBezTo>
                    <a:pt x="297" y="108"/>
                    <a:pt x="297" y="108"/>
                    <a:pt x="297" y="108"/>
                  </a:cubicBezTo>
                  <a:cubicBezTo>
                    <a:pt x="284" y="98"/>
                    <a:pt x="284" y="98"/>
                    <a:pt x="284" y="98"/>
                  </a:cubicBezTo>
                  <a:cubicBezTo>
                    <a:pt x="280" y="94"/>
                    <a:pt x="280" y="94"/>
                    <a:pt x="280" y="94"/>
                  </a:cubicBezTo>
                  <a:cubicBezTo>
                    <a:pt x="261" y="79"/>
                    <a:pt x="261" y="79"/>
                    <a:pt x="261" y="79"/>
                  </a:cubicBezTo>
                  <a:cubicBezTo>
                    <a:pt x="260" y="78"/>
                    <a:pt x="260" y="78"/>
                    <a:pt x="260" y="78"/>
                  </a:cubicBezTo>
                  <a:cubicBezTo>
                    <a:pt x="165" y="0"/>
                    <a:pt x="165" y="0"/>
                    <a:pt x="16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4" name="Freeform 64"/>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close/>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5" name="Freeform 65"/>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6" name="Freeform 66"/>
            <p:cNvSpPr>
              <a:spLocks noEditPoints="1"/>
            </p:cNvSpPr>
            <p:nvPr/>
          </p:nvSpPr>
          <p:spPr bwMode="auto">
            <a:xfrm>
              <a:off x="8040988" y="3506533"/>
              <a:ext cx="1075234" cy="657078"/>
            </a:xfrm>
            <a:custGeom>
              <a:avLst/>
              <a:gdLst>
                <a:gd name="T0" fmla="*/ 219 w 254"/>
                <a:gd name="T1" fmla="*/ 162 h 170"/>
                <a:gd name="T2" fmla="*/ 200 w 254"/>
                <a:gd name="T3" fmla="*/ 163 h 170"/>
                <a:gd name="T4" fmla="*/ 87 w 254"/>
                <a:gd name="T5" fmla="*/ 166 h 170"/>
                <a:gd name="T6" fmla="*/ 38 w 254"/>
                <a:gd name="T7" fmla="*/ 167 h 170"/>
                <a:gd name="T8" fmla="*/ 6 w 254"/>
                <a:gd name="T9" fmla="*/ 168 h 170"/>
                <a:gd name="T10" fmla="*/ 32 w 254"/>
                <a:gd name="T11" fmla="*/ 169 h 170"/>
                <a:gd name="T12" fmla="*/ 85 w 254"/>
                <a:gd name="T13" fmla="*/ 168 h 170"/>
                <a:gd name="T14" fmla="*/ 199 w 254"/>
                <a:gd name="T15" fmla="*/ 164 h 170"/>
                <a:gd name="T16" fmla="*/ 218 w 254"/>
                <a:gd name="T17" fmla="*/ 164 h 170"/>
                <a:gd name="T18" fmla="*/ 248 w 254"/>
                <a:gd name="T19" fmla="*/ 163 h 170"/>
                <a:gd name="T20" fmla="*/ 144 w 254"/>
                <a:gd name="T21" fmla="*/ 0 h 170"/>
                <a:gd name="T22" fmla="*/ 141 w 254"/>
                <a:gd name="T23" fmla="*/ 4 h 170"/>
                <a:gd name="T24" fmla="*/ 130 w 254"/>
                <a:gd name="T25" fmla="*/ 16 h 170"/>
                <a:gd name="T26" fmla="*/ 122 w 254"/>
                <a:gd name="T27" fmla="*/ 24 h 170"/>
                <a:gd name="T28" fmla="*/ 107 w 254"/>
                <a:gd name="T29" fmla="*/ 41 h 170"/>
                <a:gd name="T30" fmla="*/ 104 w 254"/>
                <a:gd name="T31" fmla="*/ 44 h 170"/>
                <a:gd name="T32" fmla="*/ 101 w 254"/>
                <a:gd name="T33" fmla="*/ 47 h 170"/>
                <a:gd name="T34" fmla="*/ 91 w 254"/>
                <a:gd name="T35" fmla="*/ 58 h 170"/>
                <a:gd name="T36" fmla="*/ 88 w 254"/>
                <a:gd name="T37" fmla="*/ 61 h 170"/>
                <a:gd name="T38" fmla="*/ 74 w 254"/>
                <a:gd name="T39" fmla="*/ 77 h 170"/>
                <a:gd name="T40" fmla="*/ 54 w 254"/>
                <a:gd name="T41" fmla="*/ 98 h 170"/>
                <a:gd name="T42" fmla="*/ 2 w 254"/>
                <a:gd name="T43" fmla="*/ 157 h 170"/>
                <a:gd name="T44" fmla="*/ 59 w 254"/>
                <a:gd name="T45" fmla="*/ 96 h 170"/>
                <a:gd name="T46" fmla="*/ 77 w 254"/>
                <a:gd name="T47" fmla="*/ 75 h 170"/>
                <a:gd name="T48" fmla="*/ 91 w 254"/>
                <a:gd name="T49" fmla="*/ 61 h 170"/>
                <a:gd name="T50" fmla="*/ 93 w 254"/>
                <a:gd name="T51" fmla="*/ 58 h 170"/>
                <a:gd name="T52" fmla="*/ 105 w 254"/>
                <a:gd name="T53" fmla="*/ 45 h 170"/>
                <a:gd name="T54" fmla="*/ 109 w 254"/>
                <a:gd name="T55" fmla="*/ 41 h 170"/>
                <a:gd name="T56" fmla="*/ 123 w 254"/>
                <a:gd name="T57" fmla="*/ 26 h 170"/>
                <a:gd name="T58" fmla="*/ 130 w 254"/>
                <a:gd name="T59" fmla="*/ 19 h 170"/>
                <a:gd name="T60" fmla="*/ 140 w 254"/>
                <a:gd name="T61" fmla="*/ 8 h 170"/>
                <a:gd name="T62" fmla="*/ 144 w 254"/>
                <a:gd name="T63" fmla="*/ 3 h 170"/>
                <a:gd name="T64" fmla="*/ 162 w 254"/>
                <a:gd name="T65" fmla="*/ 28 h 170"/>
                <a:gd name="T66" fmla="*/ 164 w 254"/>
                <a:gd name="T67" fmla="*/ 30 h 170"/>
                <a:gd name="T68" fmla="*/ 167 w 254"/>
                <a:gd name="T69" fmla="*/ 34 h 170"/>
                <a:gd name="T70" fmla="*/ 182 w 254"/>
                <a:gd name="T71" fmla="*/ 55 h 170"/>
                <a:gd name="T72" fmla="*/ 192 w 254"/>
                <a:gd name="T73" fmla="*/ 69 h 170"/>
                <a:gd name="T74" fmla="*/ 201 w 254"/>
                <a:gd name="T75" fmla="*/ 81 h 170"/>
                <a:gd name="T76" fmla="*/ 210 w 254"/>
                <a:gd name="T77" fmla="*/ 93 h 170"/>
                <a:gd name="T78" fmla="*/ 212 w 254"/>
                <a:gd name="T79" fmla="*/ 95 h 170"/>
                <a:gd name="T80" fmla="*/ 217 w 254"/>
                <a:gd name="T81" fmla="*/ 102 h 170"/>
                <a:gd name="T82" fmla="*/ 241 w 254"/>
                <a:gd name="T83" fmla="*/ 135 h 170"/>
                <a:gd name="T84" fmla="*/ 254 w 254"/>
                <a:gd name="T85" fmla="*/ 150 h 170"/>
                <a:gd name="T86" fmla="*/ 242 w 254"/>
                <a:gd name="T87" fmla="*/ 133 h 170"/>
                <a:gd name="T88" fmla="*/ 215 w 254"/>
                <a:gd name="T89" fmla="*/ 96 h 170"/>
                <a:gd name="T90" fmla="*/ 212 w 254"/>
                <a:gd name="T91" fmla="*/ 93 h 170"/>
                <a:gd name="T92" fmla="*/ 210 w 254"/>
                <a:gd name="T93" fmla="*/ 90 h 170"/>
                <a:gd name="T94" fmla="*/ 203 w 254"/>
                <a:gd name="T95" fmla="*/ 80 h 170"/>
                <a:gd name="T96" fmla="*/ 193 w 254"/>
                <a:gd name="T97" fmla="*/ 66 h 170"/>
                <a:gd name="T98" fmla="*/ 182 w 254"/>
                <a:gd name="T99" fmla="*/ 51 h 170"/>
                <a:gd name="T100" fmla="*/ 167 w 254"/>
                <a:gd name="T101" fmla="*/ 32 h 170"/>
                <a:gd name="T102" fmla="*/ 165 w 254"/>
                <a:gd name="T103" fmla="*/ 29 h 170"/>
                <a:gd name="T104" fmla="*/ 162 w 254"/>
                <a:gd name="T105" fmla="*/ 24 h 170"/>
                <a:gd name="T106" fmla="*/ 144 w 254"/>
                <a:gd name="T10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4" h="170">
                  <a:moveTo>
                    <a:pt x="247" y="161"/>
                  </a:moveTo>
                  <a:cubicBezTo>
                    <a:pt x="219" y="162"/>
                    <a:pt x="219" y="162"/>
                    <a:pt x="219" y="162"/>
                  </a:cubicBezTo>
                  <a:cubicBezTo>
                    <a:pt x="218" y="162"/>
                    <a:pt x="218" y="162"/>
                    <a:pt x="218" y="162"/>
                  </a:cubicBezTo>
                  <a:cubicBezTo>
                    <a:pt x="200" y="163"/>
                    <a:pt x="200" y="163"/>
                    <a:pt x="200" y="163"/>
                  </a:cubicBezTo>
                  <a:cubicBezTo>
                    <a:pt x="198" y="163"/>
                    <a:pt x="198" y="163"/>
                    <a:pt x="198" y="163"/>
                  </a:cubicBezTo>
                  <a:cubicBezTo>
                    <a:pt x="87" y="166"/>
                    <a:pt x="87" y="166"/>
                    <a:pt x="87" y="166"/>
                  </a:cubicBezTo>
                  <a:cubicBezTo>
                    <a:pt x="85" y="166"/>
                    <a:pt x="85" y="166"/>
                    <a:pt x="85" y="166"/>
                  </a:cubicBezTo>
                  <a:cubicBezTo>
                    <a:pt x="38" y="167"/>
                    <a:pt x="38" y="167"/>
                    <a:pt x="38" y="167"/>
                  </a:cubicBezTo>
                  <a:cubicBezTo>
                    <a:pt x="35" y="167"/>
                    <a:pt x="35" y="167"/>
                    <a:pt x="35" y="167"/>
                  </a:cubicBezTo>
                  <a:cubicBezTo>
                    <a:pt x="6" y="168"/>
                    <a:pt x="6" y="168"/>
                    <a:pt x="6" y="168"/>
                  </a:cubicBezTo>
                  <a:cubicBezTo>
                    <a:pt x="6" y="169"/>
                    <a:pt x="6" y="170"/>
                    <a:pt x="6" y="170"/>
                  </a:cubicBezTo>
                  <a:cubicBezTo>
                    <a:pt x="32" y="169"/>
                    <a:pt x="32" y="169"/>
                    <a:pt x="32" y="169"/>
                  </a:cubicBezTo>
                  <a:cubicBezTo>
                    <a:pt x="35" y="169"/>
                    <a:pt x="35" y="169"/>
                    <a:pt x="35" y="169"/>
                  </a:cubicBezTo>
                  <a:cubicBezTo>
                    <a:pt x="85" y="168"/>
                    <a:pt x="85" y="168"/>
                    <a:pt x="85" y="168"/>
                  </a:cubicBezTo>
                  <a:cubicBezTo>
                    <a:pt x="87" y="168"/>
                    <a:pt x="87" y="168"/>
                    <a:pt x="87" y="168"/>
                  </a:cubicBezTo>
                  <a:cubicBezTo>
                    <a:pt x="199" y="164"/>
                    <a:pt x="199" y="164"/>
                    <a:pt x="199" y="164"/>
                  </a:cubicBezTo>
                  <a:cubicBezTo>
                    <a:pt x="201" y="164"/>
                    <a:pt x="201" y="164"/>
                    <a:pt x="201" y="164"/>
                  </a:cubicBezTo>
                  <a:cubicBezTo>
                    <a:pt x="218" y="164"/>
                    <a:pt x="218" y="164"/>
                    <a:pt x="218" y="164"/>
                  </a:cubicBezTo>
                  <a:cubicBezTo>
                    <a:pt x="220" y="164"/>
                    <a:pt x="220" y="164"/>
                    <a:pt x="220" y="164"/>
                  </a:cubicBezTo>
                  <a:cubicBezTo>
                    <a:pt x="248" y="163"/>
                    <a:pt x="248" y="163"/>
                    <a:pt x="248" y="163"/>
                  </a:cubicBezTo>
                  <a:cubicBezTo>
                    <a:pt x="247" y="162"/>
                    <a:pt x="247" y="162"/>
                    <a:pt x="247" y="161"/>
                  </a:cubicBezTo>
                  <a:moveTo>
                    <a:pt x="144" y="0"/>
                  </a:moveTo>
                  <a:cubicBezTo>
                    <a:pt x="143" y="2"/>
                    <a:pt x="143" y="2"/>
                    <a:pt x="143" y="2"/>
                  </a:cubicBezTo>
                  <a:cubicBezTo>
                    <a:pt x="141" y="4"/>
                    <a:pt x="141" y="4"/>
                    <a:pt x="141" y="4"/>
                  </a:cubicBezTo>
                  <a:cubicBezTo>
                    <a:pt x="139" y="6"/>
                    <a:pt x="139" y="6"/>
                    <a:pt x="139" y="6"/>
                  </a:cubicBezTo>
                  <a:cubicBezTo>
                    <a:pt x="130" y="16"/>
                    <a:pt x="130" y="16"/>
                    <a:pt x="130" y="16"/>
                  </a:cubicBezTo>
                  <a:cubicBezTo>
                    <a:pt x="128" y="17"/>
                    <a:pt x="128" y="17"/>
                    <a:pt x="128" y="17"/>
                  </a:cubicBezTo>
                  <a:cubicBezTo>
                    <a:pt x="122" y="24"/>
                    <a:pt x="122" y="24"/>
                    <a:pt x="122" y="24"/>
                  </a:cubicBezTo>
                  <a:cubicBezTo>
                    <a:pt x="121" y="26"/>
                    <a:pt x="121" y="26"/>
                    <a:pt x="121" y="26"/>
                  </a:cubicBezTo>
                  <a:cubicBezTo>
                    <a:pt x="107" y="41"/>
                    <a:pt x="107" y="41"/>
                    <a:pt x="107" y="41"/>
                  </a:cubicBezTo>
                  <a:cubicBezTo>
                    <a:pt x="106" y="42"/>
                    <a:pt x="106" y="42"/>
                    <a:pt x="106" y="42"/>
                  </a:cubicBezTo>
                  <a:cubicBezTo>
                    <a:pt x="104" y="44"/>
                    <a:pt x="104" y="44"/>
                    <a:pt x="104" y="44"/>
                  </a:cubicBezTo>
                  <a:cubicBezTo>
                    <a:pt x="103" y="45"/>
                    <a:pt x="103" y="45"/>
                    <a:pt x="103" y="45"/>
                  </a:cubicBezTo>
                  <a:cubicBezTo>
                    <a:pt x="101" y="47"/>
                    <a:pt x="101" y="47"/>
                    <a:pt x="101" y="47"/>
                  </a:cubicBezTo>
                  <a:cubicBezTo>
                    <a:pt x="93" y="55"/>
                    <a:pt x="93" y="55"/>
                    <a:pt x="93" y="55"/>
                  </a:cubicBezTo>
                  <a:cubicBezTo>
                    <a:pt x="91" y="58"/>
                    <a:pt x="91" y="58"/>
                    <a:pt x="91" y="58"/>
                  </a:cubicBezTo>
                  <a:cubicBezTo>
                    <a:pt x="90" y="60"/>
                    <a:pt x="90" y="60"/>
                    <a:pt x="90" y="60"/>
                  </a:cubicBezTo>
                  <a:cubicBezTo>
                    <a:pt x="88" y="61"/>
                    <a:pt x="88" y="61"/>
                    <a:pt x="88" y="61"/>
                  </a:cubicBezTo>
                  <a:cubicBezTo>
                    <a:pt x="75" y="75"/>
                    <a:pt x="75" y="75"/>
                    <a:pt x="75" y="75"/>
                  </a:cubicBezTo>
                  <a:cubicBezTo>
                    <a:pt x="74" y="77"/>
                    <a:pt x="74" y="77"/>
                    <a:pt x="74" y="77"/>
                  </a:cubicBezTo>
                  <a:cubicBezTo>
                    <a:pt x="56" y="96"/>
                    <a:pt x="56" y="96"/>
                    <a:pt x="56" y="96"/>
                  </a:cubicBezTo>
                  <a:cubicBezTo>
                    <a:pt x="54" y="98"/>
                    <a:pt x="54" y="98"/>
                    <a:pt x="54" y="98"/>
                  </a:cubicBezTo>
                  <a:cubicBezTo>
                    <a:pt x="0" y="156"/>
                    <a:pt x="0" y="156"/>
                    <a:pt x="0" y="156"/>
                  </a:cubicBezTo>
                  <a:cubicBezTo>
                    <a:pt x="1" y="157"/>
                    <a:pt x="1" y="157"/>
                    <a:pt x="2" y="157"/>
                  </a:cubicBezTo>
                  <a:cubicBezTo>
                    <a:pt x="57" y="98"/>
                    <a:pt x="57" y="98"/>
                    <a:pt x="57" y="98"/>
                  </a:cubicBezTo>
                  <a:cubicBezTo>
                    <a:pt x="59" y="96"/>
                    <a:pt x="59" y="96"/>
                    <a:pt x="59" y="96"/>
                  </a:cubicBezTo>
                  <a:cubicBezTo>
                    <a:pt x="76" y="77"/>
                    <a:pt x="76" y="77"/>
                    <a:pt x="76" y="77"/>
                  </a:cubicBezTo>
                  <a:cubicBezTo>
                    <a:pt x="77" y="75"/>
                    <a:pt x="77" y="75"/>
                    <a:pt x="77" y="75"/>
                  </a:cubicBezTo>
                  <a:cubicBezTo>
                    <a:pt x="90" y="62"/>
                    <a:pt x="90" y="62"/>
                    <a:pt x="90" y="62"/>
                  </a:cubicBezTo>
                  <a:cubicBezTo>
                    <a:pt x="91" y="61"/>
                    <a:pt x="91" y="61"/>
                    <a:pt x="91" y="61"/>
                  </a:cubicBezTo>
                  <a:cubicBezTo>
                    <a:pt x="91" y="60"/>
                    <a:pt x="91" y="60"/>
                    <a:pt x="91" y="60"/>
                  </a:cubicBezTo>
                  <a:cubicBezTo>
                    <a:pt x="93" y="58"/>
                    <a:pt x="93" y="58"/>
                    <a:pt x="93" y="58"/>
                  </a:cubicBezTo>
                  <a:cubicBezTo>
                    <a:pt x="104" y="47"/>
                    <a:pt x="104" y="47"/>
                    <a:pt x="104" y="47"/>
                  </a:cubicBezTo>
                  <a:cubicBezTo>
                    <a:pt x="105" y="45"/>
                    <a:pt x="105" y="45"/>
                    <a:pt x="105" y="45"/>
                  </a:cubicBezTo>
                  <a:cubicBezTo>
                    <a:pt x="107" y="43"/>
                    <a:pt x="107" y="43"/>
                    <a:pt x="107" y="43"/>
                  </a:cubicBezTo>
                  <a:cubicBezTo>
                    <a:pt x="109" y="41"/>
                    <a:pt x="109" y="41"/>
                    <a:pt x="109" y="41"/>
                  </a:cubicBezTo>
                  <a:cubicBezTo>
                    <a:pt x="109" y="41"/>
                    <a:pt x="109" y="41"/>
                    <a:pt x="109" y="41"/>
                  </a:cubicBezTo>
                  <a:cubicBezTo>
                    <a:pt x="123" y="26"/>
                    <a:pt x="123" y="26"/>
                    <a:pt x="123" y="26"/>
                  </a:cubicBezTo>
                  <a:cubicBezTo>
                    <a:pt x="125" y="24"/>
                    <a:pt x="125" y="24"/>
                    <a:pt x="125" y="24"/>
                  </a:cubicBezTo>
                  <a:cubicBezTo>
                    <a:pt x="130" y="19"/>
                    <a:pt x="130" y="19"/>
                    <a:pt x="130" y="19"/>
                  </a:cubicBezTo>
                  <a:cubicBezTo>
                    <a:pt x="131" y="17"/>
                    <a:pt x="131" y="17"/>
                    <a:pt x="131" y="17"/>
                  </a:cubicBezTo>
                  <a:cubicBezTo>
                    <a:pt x="140" y="8"/>
                    <a:pt x="140" y="8"/>
                    <a:pt x="140" y="8"/>
                  </a:cubicBezTo>
                  <a:cubicBezTo>
                    <a:pt x="141" y="6"/>
                    <a:pt x="141" y="6"/>
                    <a:pt x="141" y="6"/>
                  </a:cubicBezTo>
                  <a:cubicBezTo>
                    <a:pt x="144" y="3"/>
                    <a:pt x="144" y="3"/>
                    <a:pt x="144" y="3"/>
                  </a:cubicBezTo>
                  <a:cubicBezTo>
                    <a:pt x="161" y="26"/>
                    <a:pt x="161" y="26"/>
                    <a:pt x="161" y="26"/>
                  </a:cubicBezTo>
                  <a:cubicBezTo>
                    <a:pt x="162" y="28"/>
                    <a:pt x="162" y="28"/>
                    <a:pt x="162" y="28"/>
                  </a:cubicBezTo>
                  <a:cubicBezTo>
                    <a:pt x="163" y="28"/>
                    <a:pt x="163" y="28"/>
                    <a:pt x="163" y="28"/>
                  </a:cubicBezTo>
                  <a:cubicBezTo>
                    <a:pt x="164" y="30"/>
                    <a:pt x="164" y="30"/>
                    <a:pt x="164" y="30"/>
                  </a:cubicBezTo>
                  <a:cubicBezTo>
                    <a:pt x="165" y="32"/>
                    <a:pt x="165" y="32"/>
                    <a:pt x="165" y="32"/>
                  </a:cubicBezTo>
                  <a:cubicBezTo>
                    <a:pt x="167" y="34"/>
                    <a:pt x="167" y="34"/>
                    <a:pt x="167" y="34"/>
                  </a:cubicBezTo>
                  <a:cubicBezTo>
                    <a:pt x="181" y="54"/>
                    <a:pt x="181" y="54"/>
                    <a:pt x="181" y="54"/>
                  </a:cubicBezTo>
                  <a:cubicBezTo>
                    <a:pt x="182" y="55"/>
                    <a:pt x="182" y="55"/>
                    <a:pt x="182" y="55"/>
                  </a:cubicBezTo>
                  <a:cubicBezTo>
                    <a:pt x="191" y="67"/>
                    <a:pt x="191" y="67"/>
                    <a:pt x="191" y="67"/>
                  </a:cubicBezTo>
                  <a:cubicBezTo>
                    <a:pt x="192" y="69"/>
                    <a:pt x="192" y="69"/>
                    <a:pt x="192" y="69"/>
                  </a:cubicBezTo>
                  <a:cubicBezTo>
                    <a:pt x="196" y="74"/>
                    <a:pt x="196" y="74"/>
                    <a:pt x="196" y="74"/>
                  </a:cubicBezTo>
                  <a:cubicBezTo>
                    <a:pt x="201" y="81"/>
                    <a:pt x="201" y="81"/>
                    <a:pt x="201" y="81"/>
                  </a:cubicBezTo>
                  <a:cubicBezTo>
                    <a:pt x="209" y="91"/>
                    <a:pt x="209" y="91"/>
                    <a:pt x="209" y="91"/>
                  </a:cubicBezTo>
                  <a:cubicBezTo>
                    <a:pt x="210" y="93"/>
                    <a:pt x="210" y="93"/>
                    <a:pt x="210" y="93"/>
                  </a:cubicBezTo>
                  <a:cubicBezTo>
                    <a:pt x="211" y="94"/>
                    <a:pt x="211" y="94"/>
                    <a:pt x="211" y="94"/>
                  </a:cubicBezTo>
                  <a:cubicBezTo>
                    <a:pt x="212" y="95"/>
                    <a:pt x="212" y="95"/>
                    <a:pt x="212" y="95"/>
                  </a:cubicBezTo>
                  <a:cubicBezTo>
                    <a:pt x="215" y="99"/>
                    <a:pt x="215" y="99"/>
                    <a:pt x="215" y="99"/>
                  </a:cubicBezTo>
                  <a:cubicBezTo>
                    <a:pt x="217" y="102"/>
                    <a:pt x="217" y="102"/>
                    <a:pt x="217" y="102"/>
                  </a:cubicBezTo>
                  <a:cubicBezTo>
                    <a:pt x="240" y="133"/>
                    <a:pt x="240" y="133"/>
                    <a:pt x="240" y="133"/>
                  </a:cubicBezTo>
                  <a:cubicBezTo>
                    <a:pt x="241" y="135"/>
                    <a:pt x="241" y="135"/>
                    <a:pt x="241" y="135"/>
                  </a:cubicBezTo>
                  <a:cubicBezTo>
                    <a:pt x="253" y="151"/>
                    <a:pt x="253" y="151"/>
                    <a:pt x="253" y="151"/>
                  </a:cubicBezTo>
                  <a:cubicBezTo>
                    <a:pt x="253" y="150"/>
                    <a:pt x="254" y="150"/>
                    <a:pt x="254" y="150"/>
                  </a:cubicBezTo>
                  <a:cubicBezTo>
                    <a:pt x="244" y="135"/>
                    <a:pt x="244" y="135"/>
                    <a:pt x="244" y="135"/>
                  </a:cubicBezTo>
                  <a:cubicBezTo>
                    <a:pt x="242" y="133"/>
                    <a:pt x="242" y="133"/>
                    <a:pt x="242" y="133"/>
                  </a:cubicBezTo>
                  <a:cubicBezTo>
                    <a:pt x="217" y="99"/>
                    <a:pt x="217" y="99"/>
                    <a:pt x="217" y="99"/>
                  </a:cubicBezTo>
                  <a:cubicBezTo>
                    <a:pt x="215" y="96"/>
                    <a:pt x="215" y="96"/>
                    <a:pt x="215" y="96"/>
                  </a:cubicBezTo>
                  <a:cubicBezTo>
                    <a:pt x="213" y="94"/>
                    <a:pt x="213" y="94"/>
                    <a:pt x="213" y="94"/>
                  </a:cubicBezTo>
                  <a:cubicBezTo>
                    <a:pt x="212" y="93"/>
                    <a:pt x="212" y="93"/>
                    <a:pt x="212" y="93"/>
                  </a:cubicBezTo>
                  <a:cubicBezTo>
                    <a:pt x="211" y="92"/>
                    <a:pt x="211" y="92"/>
                    <a:pt x="211" y="92"/>
                  </a:cubicBezTo>
                  <a:cubicBezTo>
                    <a:pt x="210" y="90"/>
                    <a:pt x="210" y="90"/>
                    <a:pt x="210" y="90"/>
                  </a:cubicBezTo>
                  <a:cubicBezTo>
                    <a:pt x="208" y="86"/>
                    <a:pt x="208" y="86"/>
                    <a:pt x="208" y="86"/>
                  </a:cubicBezTo>
                  <a:cubicBezTo>
                    <a:pt x="203" y="80"/>
                    <a:pt x="203" y="80"/>
                    <a:pt x="203" y="80"/>
                  </a:cubicBezTo>
                  <a:cubicBezTo>
                    <a:pt x="194" y="68"/>
                    <a:pt x="194" y="68"/>
                    <a:pt x="194" y="68"/>
                  </a:cubicBezTo>
                  <a:cubicBezTo>
                    <a:pt x="193" y="66"/>
                    <a:pt x="193" y="66"/>
                    <a:pt x="193" y="66"/>
                  </a:cubicBezTo>
                  <a:cubicBezTo>
                    <a:pt x="183" y="53"/>
                    <a:pt x="183" y="53"/>
                    <a:pt x="183" y="53"/>
                  </a:cubicBezTo>
                  <a:cubicBezTo>
                    <a:pt x="182" y="51"/>
                    <a:pt x="182" y="51"/>
                    <a:pt x="182" y="51"/>
                  </a:cubicBezTo>
                  <a:cubicBezTo>
                    <a:pt x="169" y="34"/>
                    <a:pt x="169" y="34"/>
                    <a:pt x="169" y="34"/>
                  </a:cubicBezTo>
                  <a:cubicBezTo>
                    <a:pt x="167" y="32"/>
                    <a:pt x="167" y="32"/>
                    <a:pt x="167" y="32"/>
                  </a:cubicBezTo>
                  <a:cubicBezTo>
                    <a:pt x="166" y="31"/>
                    <a:pt x="166" y="31"/>
                    <a:pt x="166" y="31"/>
                  </a:cubicBezTo>
                  <a:cubicBezTo>
                    <a:pt x="165" y="29"/>
                    <a:pt x="165" y="29"/>
                    <a:pt x="165" y="29"/>
                  </a:cubicBezTo>
                  <a:cubicBezTo>
                    <a:pt x="163" y="26"/>
                    <a:pt x="163" y="26"/>
                    <a:pt x="163" y="26"/>
                  </a:cubicBezTo>
                  <a:cubicBezTo>
                    <a:pt x="162" y="24"/>
                    <a:pt x="162" y="24"/>
                    <a:pt x="162" y="24"/>
                  </a:cubicBezTo>
                  <a:cubicBezTo>
                    <a:pt x="145" y="2"/>
                    <a:pt x="145" y="2"/>
                    <a:pt x="145" y="2"/>
                  </a:cubicBezTo>
                  <a:cubicBezTo>
                    <a:pt x="144" y="0"/>
                    <a:pt x="144" y="0"/>
                    <a:pt x="14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7" name="Freeform 67"/>
            <p:cNvSpPr>
              <a:spLocks noEditPoints="1"/>
            </p:cNvSpPr>
            <p:nvPr/>
          </p:nvSpPr>
          <p:spPr bwMode="auto">
            <a:xfrm>
              <a:off x="6414718" y="3337384"/>
              <a:ext cx="1350752" cy="1023025"/>
            </a:xfrm>
            <a:custGeom>
              <a:avLst/>
              <a:gdLst>
                <a:gd name="T0" fmla="*/ 25 w 319"/>
                <a:gd name="T1" fmla="*/ 263 h 265"/>
                <a:gd name="T2" fmla="*/ 92 w 319"/>
                <a:gd name="T3" fmla="*/ 221 h 265"/>
                <a:gd name="T4" fmla="*/ 113 w 319"/>
                <a:gd name="T5" fmla="*/ 205 h 265"/>
                <a:gd name="T6" fmla="*/ 94 w 319"/>
                <a:gd name="T7" fmla="*/ 220 h 265"/>
                <a:gd name="T8" fmla="*/ 113 w 319"/>
                <a:gd name="T9" fmla="*/ 205 h 265"/>
                <a:gd name="T10" fmla="*/ 11 w 319"/>
                <a:gd name="T11" fmla="*/ 258 h 265"/>
                <a:gd name="T12" fmla="*/ 8 w 319"/>
                <a:gd name="T13" fmla="*/ 202 h 265"/>
                <a:gd name="T14" fmla="*/ 152 w 319"/>
                <a:gd name="T15" fmla="*/ 179 h 265"/>
                <a:gd name="T16" fmla="*/ 116 w 319"/>
                <a:gd name="T17" fmla="*/ 205 h 265"/>
                <a:gd name="T18" fmla="*/ 152 w 319"/>
                <a:gd name="T19" fmla="*/ 179 h 265"/>
                <a:gd name="T20" fmla="*/ 157 w 319"/>
                <a:gd name="T21" fmla="*/ 176 h 265"/>
                <a:gd name="T22" fmla="*/ 155 w 319"/>
                <a:gd name="T23" fmla="*/ 177 h 265"/>
                <a:gd name="T24" fmla="*/ 155 w 319"/>
                <a:gd name="T25" fmla="*/ 179 h 265"/>
                <a:gd name="T26" fmla="*/ 156 w 319"/>
                <a:gd name="T27" fmla="*/ 178 h 265"/>
                <a:gd name="T28" fmla="*/ 200 w 319"/>
                <a:gd name="T29" fmla="*/ 150 h 265"/>
                <a:gd name="T30" fmla="*/ 232 w 319"/>
                <a:gd name="T31" fmla="*/ 126 h 265"/>
                <a:gd name="T32" fmla="*/ 201 w 319"/>
                <a:gd name="T33" fmla="*/ 149 h 265"/>
                <a:gd name="T34" fmla="*/ 232 w 319"/>
                <a:gd name="T35" fmla="*/ 126 h 265"/>
                <a:gd name="T36" fmla="*/ 0 w 319"/>
                <a:gd name="T37" fmla="*/ 87 h 265"/>
                <a:gd name="T38" fmla="*/ 6 w 319"/>
                <a:gd name="T39" fmla="*/ 199 h 265"/>
                <a:gd name="T40" fmla="*/ 1 w 319"/>
                <a:gd name="T41" fmla="*/ 116 h 265"/>
                <a:gd name="T42" fmla="*/ 311 w 319"/>
                <a:gd name="T43" fmla="*/ 69 h 265"/>
                <a:gd name="T44" fmla="*/ 314 w 319"/>
                <a:gd name="T45" fmla="*/ 72 h 265"/>
                <a:gd name="T46" fmla="*/ 297 w 319"/>
                <a:gd name="T47" fmla="*/ 83 h 265"/>
                <a:gd name="T48" fmla="*/ 282 w 319"/>
                <a:gd name="T49" fmla="*/ 93 h 265"/>
                <a:gd name="T50" fmla="*/ 280 w 319"/>
                <a:gd name="T51" fmla="*/ 94 h 265"/>
                <a:gd name="T52" fmla="*/ 256 w 319"/>
                <a:gd name="T53" fmla="*/ 110 h 265"/>
                <a:gd name="T54" fmla="*/ 243 w 319"/>
                <a:gd name="T55" fmla="*/ 119 h 265"/>
                <a:gd name="T56" fmla="*/ 237 w 319"/>
                <a:gd name="T57" fmla="*/ 123 h 265"/>
                <a:gd name="T58" fmla="*/ 235 w 319"/>
                <a:gd name="T59" fmla="*/ 126 h 265"/>
                <a:gd name="T60" fmla="*/ 239 w 319"/>
                <a:gd name="T61" fmla="*/ 124 h 265"/>
                <a:gd name="T62" fmla="*/ 245 w 319"/>
                <a:gd name="T63" fmla="*/ 120 h 265"/>
                <a:gd name="T64" fmla="*/ 259 w 319"/>
                <a:gd name="T65" fmla="*/ 110 h 265"/>
                <a:gd name="T66" fmla="*/ 283 w 319"/>
                <a:gd name="T67" fmla="*/ 94 h 265"/>
                <a:gd name="T68" fmla="*/ 300 w 319"/>
                <a:gd name="T69" fmla="*/ 83 h 265"/>
                <a:gd name="T70" fmla="*/ 315 w 319"/>
                <a:gd name="T71" fmla="*/ 73 h 265"/>
                <a:gd name="T72" fmla="*/ 319 w 319"/>
                <a:gd name="T73" fmla="*/ 71 h 265"/>
                <a:gd name="T74" fmla="*/ 311 w 319"/>
                <a:gd name="T75" fmla="*/ 69 h 265"/>
                <a:gd name="T76" fmla="*/ 0 w 319"/>
                <a:gd name="T77" fmla="*/ 43 h 265"/>
                <a:gd name="T78" fmla="*/ 0 w 319"/>
                <a:gd name="T79" fmla="*/ 57 h 265"/>
                <a:gd name="T80" fmla="*/ 1 w 319"/>
                <a:gd name="T81" fmla="*/ 45 h 265"/>
                <a:gd name="T82" fmla="*/ 1 w 319"/>
                <a:gd name="T83" fmla="*/ 13 h 265"/>
                <a:gd name="T84" fmla="*/ 16 w 319"/>
                <a:gd name="T85" fmla="*/ 0 h 265"/>
                <a:gd name="T86" fmla="*/ 114 w 319"/>
                <a:gd name="T87" fmla="*/ 24 h 265"/>
                <a:gd name="T88" fmla="*/ 155 w 319"/>
                <a:gd name="T89" fmla="*/ 34 h 265"/>
                <a:gd name="T90" fmla="*/ 200 w 319"/>
                <a:gd name="T91" fmla="*/ 45 h 265"/>
                <a:gd name="T92" fmla="*/ 230 w 319"/>
                <a:gd name="T93" fmla="*/ 52 h 265"/>
                <a:gd name="T94" fmla="*/ 276 w 319"/>
                <a:gd name="T95" fmla="*/ 63 h 265"/>
                <a:gd name="T96" fmla="*/ 293 w 319"/>
                <a:gd name="T97" fmla="*/ 67 h 265"/>
                <a:gd name="T98" fmla="*/ 306 w 319"/>
                <a:gd name="T99" fmla="*/ 70 h 265"/>
                <a:gd name="T100" fmla="*/ 306 w 319"/>
                <a:gd name="T101" fmla="*/ 68 h 265"/>
                <a:gd name="T102" fmla="*/ 276 w 319"/>
                <a:gd name="T103" fmla="*/ 61 h 265"/>
                <a:gd name="T104" fmla="*/ 229 w 319"/>
                <a:gd name="T105" fmla="*/ 50 h 265"/>
                <a:gd name="T106" fmla="*/ 198 w 319"/>
                <a:gd name="T107" fmla="*/ 42 h 265"/>
                <a:gd name="T108" fmla="*/ 155 w 319"/>
                <a:gd name="T109" fmla="*/ 32 h 265"/>
                <a:gd name="T110" fmla="*/ 114 w 319"/>
                <a:gd name="T111" fmla="*/ 2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9" h="265">
                  <a:moveTo>
                    <a:pt x="89" y="221"/>
                  </a:moveTo>
                  <a:cubicBezTo>
                    <a:pt x="25" y="263"/>
                    <a:pt x="25" y="263"/>
                    <a:pt x="25" y="263"/>
                  </a:cubicBezTo>
                  <a:cubicBezTo>
                    <a:pt x="25" y="264"/>
                    <a:pt x="25" y="264"/>
                    <a:pt x="26" y="265"/>
                  </a:cubicBezTo>
                  <a:cubicBezTo>
                    <a:pt x="92" y="221"/>
                    <a:pt x="92" y="221"/>
                    <a:pt x="92" y="221"/>
                  </a:cubicBezTo>
                  <a:cubicBezTo>
                    <a:pt x="89" y="221"/>
                    <a:pt x="89" y="221"/>
                    <a:pt x="89" y="221"/>
                  </a:cubicBezTo>
                  <a:moveTo>
                    <a:pt x="113" y="205"/>
                  </a:moveTo>
                  <a:cubicBezTo>
                    <a:pt x="91" y="219"/>
                    <a:pt x="91" y="219"/>
                    <a:pt x="91" y="219"/>
                  </a:cubicBezTo>
                  <a:cubicBezTo>
                    <a:pt x="94" y="220"/>
                    <a:pt x="94" y="220"/>
                    <a:pt x="94" y="220"/>
                  </a:cubicBezTo>
                  <a:cubicBezTo>
                    <a:pt x="114" y="206"/>
                    <a:pt x="114" y="206"/>
                    <a:pt x="114" y="206"/>
                  </a:cubicBezTo>
                  <a:cubicBezTo>
                    <a:pt x="113" y="205"/>
                    <a:pt x="113" y="205"/>
                    <a:pt x="113" y="205"/>
                  </a:cubicBezTo>
                  <a:moveTo>
                    <a:pt x="7" y="201"/>
                  </a:moveTo>
                  <a:cubicBezTo>
                    <a:pt x="11" y="258"/>
                    <a:pt x="11" y="258"/>
                    <a:pt x="11" y="258"/>
                  </a:cubicBezTo>
                  <a:cubicBezTo>
                    <a:pt x="12" y="258"/>
                    <a:pt x="13" y="258"/>
                    <a:pt x="13" y="258"/>
                  </a:cubicBezTo>
                  <a:cubicBezTo>
                    <a:pt x="8" y="202"/>
                    <a:pt x="8" y="202"/>
                    <a:pt x="8" y="202"/>
                  </a:cubicBezTo>
                  <a:cubicBezTo>
                    <a:pt x="7" y="201"/>
                    <a:pt x="7" y="201"/>
                    <a:pt x="7" y="201"/>
                  </a:cubicBezTo>
                  <a:moveTo>
                    <a:pt x="152" y="179"/>
                  </a:moveTo>
                  <a:cubicBezTo>
                    <a:pt x="114" y="204"/>
                    <a:pt x="114" y="204"/>
                    <a:pt x="114" y="204"/>
                  </a:cubicBezTo>
                  <a:cubicBezTo>
                    <a:pt x="116" y="205"/>
                    <a:pt x="116" y="205"/>
                    <a:pt x="116" y="205"/>
                  </a:cubicBezTo>
                  <a:cubicBezTo>
                    <a:pt x="154" y="180"/>
                    <a:pt x="154" y="180"/>
                    <a:pt x="154" y="180"/>
                  </a:cubicBezTo>
                  <a:cubicBezTo>
                    <a:pt x="152" y="179"/>
                    <a:pt x="152" y="179"/>
                    <a:pt x="152" y="179"/>
                  </a:cubicBezTo>
                  <a:moveTo>
                    <a:pt x="200" y="148"/>
                  </a:moveTo>
                  <a:cubicBezTo>
                    <a:pt x="157" y="176"/>
                    <a:pt x="157" y="176"/>
                    <a:pt x="157" y="176"/>
                  </a:cubicBezTo>
                  <a:cubicBezTo>
                    <a:pt x="157" y="176"/>
                    <a:pt x="157" y="176"/>
                    <a:pt x="157" y="176"/>
                  </a:cubicBezTo>
                  <a:cubicBezTo>
                    <a:pt x="155" y="177"/>
                    <a:pt x="155" y="177"/>
                    <a:pt x="155" y="177"/>
                  </a:cubicBezTo>
                  <a:cubicBezTo>
                    <a:pt x="154" y="178"/>
                    <a:pt x="154" y="178"/>
                    <a:pt x="154" y="178"/>
                  </a:cubicBezTo>
                  <a:cubicBezTo>
                    <a:pt x="155" y="179"/>
                    <a:pt x="155" y="179"/>
                    <a:pt x="155" y="179"/>
                  </a:cubicBezTo>
                  <a:cubicBezTo>
                    <a:pt x="155" y="179"/>
                    <a:pt x="155" y="179"/>
                    <a:pt x="155" y="179"/>
                  </a:cubicBezTo>
                  <a:cubicBezTo>
                    <a:pt x="156" y="178"/>
                    <a:pt x="156" y="178"/>
                    <a:pt x="156" y="178"/>
                  </a:cubicBezTo>
                  <a:cubicBezTo>
                    <a:pt x="158" y="177"/>
                    <a:pt x="158" y="177"/>
                    <a:pt x="158" y="177"/>
                  </a:cubicBezTo>
                  <a:cubicBezTo>
                    <a:pt x="200" y="150"/>
                    <a:pt x="200" y="150"/>
                    <a:pt x="200" y="150"/>
                  </a:cubicBezTo>
                  <a:cubicBezTo>
                    <a:pt x="200" y="148"/>
                    <a:pt x="200" y="148"/>
                    <a:pt x="200" y="148"/>
                  </a:cubicBezTo>
                  <a:moveTo>
                    <a:pt x="232" y="126"/>
                  </a:moveTo>
                  <a:cubicBezTo>
                    <a:pt x="201" y="146"/>
                    <a:pt x="201" y="146"/>
                    <a:pt x="201" y="146"/>
                  </a:cubicBezTo>
                  <a:cubicBezTo>
                    <a:pt x="201" y="149"/>
                    <a:pt x="201" y="149"/>
                    <a:pt x="201" y="149"/>
                  </a:cubicBezTo>
                  <a:cubicBezTo>
                    <a:pt x="234" y="127"/>
                    <a:pt x="234" y="127"/>
                    <a:pt x="234" y="127"/>
                  </a:cubicBezTo>
                  <a:cubicBezTo>
                    <a:pt x="232" y="126"/>
                    <a:pt x="232" y="126"/>
                    <a:pt x="232" y="126"/>
                  </a:cubicBezTo>
                  <a:moveTo>
                    <a:pt x="1" y="87"/>
                  </a:moveTo>
                  <a:cubicBezTo>
                    <a:pt x="1" y="87"/>
                    <a:pt x="0" y="87"/>
                    <a:pt x="0" y="87"/>
                  </a:cubicBezTo>
                  <a:cubicBezTo>
                    <a:pt x="0" y="116"/>
                    <a:pt x="0" y="116"/>
                    <a:pt x="0" y="116"/>
                  </a:cubicBezTo>
                  <a:cubicBezTo>
                    <a:pt x="6" y="199"/>
                    <a:pt x="6" y="199"/>
                    <a:pt x="6" y="199"/>
                  </a:cubicBezTo>
                  <a:cubicBezTo>
                    <a:pt x="8" y="200"/>
                    <a:pt x="8" y="200"/>
                    <a:pt x="8" y="200"/>
                  </a:cubicBezTo>
                  <a:cubicBezTo>
                    <a:pt x="1" y="116"/>
                    <a:pt x="1" y="116"/>
                    <a:pt x="1" y="116"/>
                  </a:cubicBezTo>
                  <a:cubicBezTo>
                    <a:pt x="1" y="87"/>
                    <a:pt x="1" y="87"/>
                    <a:pt x="1" y="87"/>
                  </a:cubicBezTo>
                  <a:moveTo>
                    <a:pt x="311" y="69"/>
                  </a:moveTo>
                  <a:cubicBezTo>
                    <a:pt x="309" y="70"/>
                    <a:pt x="309" y="70"/>
                    <a:pt x="309" y="70"/>
                  </a:cubicBezTo>
                  <a:cubicBezTo>
                    <a:pt x="314" y="72"/>
                    <a:pt x="314" y="72"/>
                    <a:pt x="314" y="72"/>
                  </a:cubicBezTo>
                  <a:cubicBezTo>
                    <a:pt x="299" y="82"/>
                    <a:pt x="299" y="82"/>
                    <a:pt x="299" y="82"/>
                  </a:cubicBezTo>
                  <a:cubicBezTo>
                    <a:pt x="297" y="83"/>
                    <a:pt x="297" y="83"/>
                    <a:pt x="297" y="83"/>
                  </a:cubicBezTo>
                  <a:cubicBezTo>
                    <a:pt x="284" y="92"/>
                    <a:pt x="284" y="92"/>
                    <a:pt x="284" y="92"/>
                  </a:cubicBezTo>
                  <a:cubicBezTo>
                    <a:pt x="282" y="93"/>
                    <a:pt x="282" y="93"/>
                    <a:pt x="282" y="93"/>
                  </a:cubicBezTo>
                  <a:cubicBezTo>
                    <a:pt x="282" y="93"/>
                    <a:pt x="282" y="93"/>
                    <a:pt x="282" y="93"/>
                  </a:cubicBezTo>
                  <a:cubicBezTo>
                    <a:pt x="280" y="94"/>
                    <a:pt x="280" y="94"/>
                    <a:pt x="280" y="94"/>
                  </a:cubicBezTo>
                  <a:cubicBezTo>
                    <a:pt x="258" y="109"/>
                    <a:pt x="258" y="109"/>
                    <a:pt x="258" y="109"/>
                  </a:cubicBezTo>
                  <a:cubicBezTo>
                    <a:pt x="256" y="110"/>
                    <a:pt x="256" y="110"/>
                    <a:pt x="256" y="110"/>
                  </a:cubicBezTo>
                  <a:cubicBezTo>
                    <a:pt x="244" y="118"/>
                    <a:pt x="244" y="118"/>
                    <a:pt x="244" y="118"/>
                  </a:cubicBezTo>
                  <a:cubicBezTo>
                    <a:pt x="243" y="119"/>
                    <a:pt x="243" y="119"/>
                    <a:pt x="243" y="119"/>
                  </a:cubicBezTo>
                  <a:cubicBezTo>
                    <a:pt x="239" y="122"/>
                    <a:pt x="239" y="122"/>
                    <a:pt x="239" y="122"/>
                  </a:cubicBezTo>
                  <a:cubicBezTo>
                    <a:pt x="237" y="123"/>
                    <a:pt x="237" y="123"/>
                    <a:pt x="237" y="123"/>
                  </a:cubicBezTo>
                  <a:cubicBezTo>
                    <a:pt x="234" y="125"/>
                    <a:pt x="234" y="125"/>
                    <a:pt x="234" y="125"/>
                  </a:cubicBezTo>
                  <a:cubicBezTo>
                    <a:pt x="235" y="126"/>
                    <a:pt x="235" y="126"/>
                    <a:pt x="235" y="126"/>
                  </a:cubicBezTo>
                  <a:cubicBezTo>
                    <a:pt x="237" y="125"/>
                    <a:pt x="237" y="125"/>
                    <a:pt x="237" y="125"/>
                  </a:cubicBezTo>
                  <a:cubicBezTo>
                    <a:pt x="239" y="124"/>
                    <a:pt x="239" y="124"/>
                    <a:pt x="239" y="124"/>
                  </a:cubicBezTo>
                  <a:cubicBezTo>
                    <a:pt x="243" y="121"/>
                    <a:pt x="243" y="121"/>
                    <a:pt x="243" y="121"/>
                  </a:cubicBezTo>
                  <a:cubicBezTo>
                    <a:pt x="245" y="120"/>
                    <a:pt x="245" y="120"/>
                    <a:pt x="245" y="120"/>
                  </a:cubicBezTo>
                  <a:cubicBezTo>
                    <a:pt x="257" y="111"/>
                    <a:pt x="257" y="111"/>
                    <a:pt x="257" y="111"/>
                  </a:cubicBezTo>
                  <a:cubicBezTo>
                    <a:pt x="259" y="110"/>
                    <a:pt x="259" y="110"/>
                    <a:pt x="259" y="110"/>
                  </a:cubicBezTo>
                  <a:cubicBezTo>
                    <a:pt x="282" y="95"/>
                    <a:pt x="282" y="95"/>
                    <a:pt x="282" y="95"/>
                  </a:cubicBezTo>
                  <a:cubicBezTo>
                    <a:pt x="283" y="94"/>
                    <a:pt x="283" y="94"/>
                    <a:pt x="283" y="94"/>
                  </a:cubicBezTo>
                  <a:cubicBezTo>
                    <a:pt x="284" y="94"/>
                    <a:pt x="284" y="94"/>
                    <a:pt x="284" y="94"/>
                  </a:cubicBezTo>
                  <a:cubicBezTo>
                    <a:pt x="300" y="83"/>
                    <a:pt x="300" y="83"/>
                    <a:pt x="300" y="83"/>
                  </a:cubicBezTo>
                  <a:cubicBezTo>
                    <a:pt x="302" y="82"/>
                    <a:pt x="302" y="82"/>
                    <a:pt x="302" y="82"/>
                  </a:cubicBezTo>
                  <a:cubicBezTo>
                    <a:pt x="315" y="73"/>
                    <a:pt x="315" y="73"/>
                    <a:pt x="315" y="73"/>
                  </a:cubicBezTo>
                  <a:cubicBezTo>
                    <a:pt x="319" y="71"/>
                    <a:pt x="319" y="71"/>
                    <a:pt x="319" y="71"/>
                  </a:cubicBezTo>
                  <a:cubicBezTo>
                    <a:pt x="319" y="71"/>
                    <a:pt x="319" y="71"/>
                    <a:pt x="319" y="71"/>
                  </a:cubicBezTo>
                  <a:cubicBezTo>
                    <a:pt x="315" y="70"/>
                    <a:pt x="315" y="70"/>
                    <a:pt x="315" y="70"/>
                  </a:cubicBezTo>
                  <a:cubicBezTo>
                    <a:pt x="311" y="69"/>
                    <a:pt x="311" y="69"/>
                    <a:pt x="311" y="69"/>
                  </a:cubicBezTo>
                  <a:moveTo>
                    <a:pt x="0" y="13"/>
                  </a:moveTo>
                  <a:cubicBezTo>
                    <a:pt x="0" y="43"/>
                    <a:pt x="0" y="43"/>
                    <a:pt x="0" y="43"/>
                  </a:cubicBezTo>
                  <a:cubicBezTo>
                    <a:pt x="0" y="45"/>
                    <a:pt x="0" y="45"/>
                    <a:pt x="0" y="45"/>
                  </a:cubicBezTo>
                  <a:cubicBezTo>
                    <a:pt x="0" y="57"/>
                    <a:pt x="0" y="57"/>
                    <a:pt x="0" y="57"/>
                  </a:cubicBezTo>
                  <a:cubicBezTo>
                    <a:pt x="0" y="57"/>
                    <a:pt x="1" y="57"/>
                    <a:pt x="1" y="57"/>
                  </a:cubicBezTo>
                  <a:cubicBezTo>
                    <a:pt x="1" y="45"/>
                    <a:pt x="1" y="45"/>
                    <a:pt x="1" y="45"/>
                  </a:cubicBezTo>
                  <a:cubicBezTo>
                    <a:pt x="1" y="43"/>
                    <a:pt x="1" y="43"/>
                    <a:pt x="1" y="43"/>
                  </a:cubicBezTo>
                  <a:cubicBezTo>
                    <a:pt x="1" y="13"/>
                    <a:pt x="1" y="13"/>
                    <a:pt x="1" y="13"/>
                  </a:cubicBezTo>
                  <a:cubicBezTo>
                    <a:pt x="1" y="13"/>
                    <a:pt x="0" y="13"/>
                    <a:pt x="0" y="13"/>
                  </a:cubicBezTo>
                  <a:moveTo>
                    <a:pt x="16" y="0"/>
                  </a:moveTo>
                  <a:cubicBezTo>
                    <a:pt x="16" y="0"/>
                    <a:pt x="16" y="1"/>
                    <a:pt x="16" y="1"/>
                  </a:cubicBezTo>
                  <a:cubicBezTo>
                    <a:pt x="114" y="24"/>
                    <a:pt x="114" y="24"/>
                    <a:pt x="114" y="24"/>
                  </a:cubicBezTo>
                  <a:cubicBezTo>
                    <a:pt x="116" y="25"/>
                    <a:pt x="116" y="25"/>
                    <a:pt x="116" y="25"/>
                  </a:cubicBezTo>
                  <a:cubicBezTo>
                    <a:pt x="155" y="34"/>
                    <a:pt x="155" y="34"/>
                    <a:pt x="155" y="34"/>
                  </a:cubicBezTo>
                  <a:cubicBezTo>
                    <a:pt x="157" y="35"/>
                    <a:pt x="157" y="35"/>
                    <a:pt x="157" y="35"/>
                  </a:cubicBezTo>
                  <a:cubicBezTo>
                    <a:pt x="200" y="45"/>
                    <a:pt x="200" y="45"/>
                    <a:pt x="200" y="45"/>
                  </a:cubicBezTo>
                  <a:cubicBezTo>
                    <a:pt x="203" y="45"/>
                    <a:pt x="203" y="45"/>
                    <a:pt x="203" y="45"/>
                  </a:cubicBezTo>
                  <a:cubicBezTo>
                    <a:pt x="230" y="52"/>
                    <a:pt x="230" y="52"/>
                    <a:pt x="230" y="52"/>
                  </a:cubicBezTo>
                  <a:cubicBezTo>
                    <a:pt x="231" y="52"/>
                    <a:pt x="231" y="52"/>
                    <a:pt x="231" y="52"/>
                  </a:cubicBezTo>
                  <a:cubicBezTo>
                    <a:pt x="276" y="63"/>
                    <a:pt x="276" y="63"/>
                    <a:pt x="276" y="63"/>
                  </a:cubicBezTo>
                  <a:cubicBezTo>
                    <a:pt x="278" y="63"/>
                    <a:pt x="278" y="63"/>
                    <a:pt x="278" y="63"/>
                  </a:cubicBezTo>
                  <a:cubicBezTo>
                    <a:pt x="293" y="67"/>
                    <a:pt x="293" y="67"/>
                    <a:pt x="293" y="67"/>
                  </a:cubicBezTo>
                  <a:cubicBezTo>
                    <a:pt x="306" y="70"/>
                    <a:pt x="306" y="70"/>
                    <a:pt x="306" y="70"/>
                  </a:cubicBezTo>
                  <a:cubicBezTo>
                    <a:pt x="306" y="70"/>
                    <a:pt x="306" y="70"/>
                    <a:pt x="306" y="70"/>
                  </a:cubicBezTo>
                  <a:cubicBezTo>
                    <a:pt x="308" y="68"/>
                    <a:pt x="308" y="68"/>
                    <a:pt x="308" y="68"/>
                  </a:cubicBezTo>
                  <a:cubicBezTo>
                    <a:pt x="306" y="68"/>
                    <a:pt x="306" y="68"/>
                    <a:pt x="306" y="68"/>
                  </a:cubicBezTo>
                  <a:cubicBezTo>
                    <a:pt x="278" y="61"/>
                    <a:pt x="278" y="61"/>
                    <a:pt x="278" y="61"/>
                  </a:cubicBezTo>
                  <a:cubicBezTo>
                    <a:pt x="276" y="61"/>
                    <a:pt x="276" y="61"/>
                    <a:pt x="276" y="61"/>
                  </a:cubicBezTo>
                  <a:cubicBezTo>
                    <a:pt x="231" y="50"/>
                    <a:pt x="231" y="50"/>
                    <a:pt x="231" y="50"/>
                  </a:cubicBezTo>
                  <a:cubicBezTo>
                    <a:pt x="229" y="50"/>
                    <a:pt x="229" y="50"/>
                    <a:pt x="229" y="50"/>
                  </a:cubicBezTo>
                  <a:cubicBezTo>
                    <a:pt x="201" y="43"/>
                    <a:pt x="201" y="43"/>
                    <a:pt x="201" y="43"/>
                  </a:cubicBezTo>
                  <a:cubicBezTo>
                    <a:pt x="198" y="42"/>
                    <a:pt x="198" y="42"/>
                    <a:pt x="198" y="42"/>
                  </a:cubicBezTo>
                  <a:cubicBezTo>
                    <a:pt x="157" y="33"/>
                    <a:pt x="157" y="33"/>
                    <a:pt x="157" y="33"/>
                  </a:cubicBezTo>
                  <a:cubicBezTo>
                    <a:pt x="155" y="32"/>
                    <a:pt x="155" y="32"/>
                    <a:pt x="155" y="32"/>
                  </a:cubicBezTo>
                  <a:cubicBezTo>
                    <a:pt x="116" y="23"/>
                    <a:pt x="116" y="23"/>
                    <a:pt x="116" y="23"/>
                  </a:cubicBezTo>
                  <a:cubicBezTo>
                    <a:pt x="114" y="23"/>
                    <a:pt x="114" y="23"/>
                    <a:pt x="114" y="23"/>
                  </a:cubicBezTo>
                  <a:cubicBezTo>
                    <a:pt x="16" y="0"/>
                    <a:pt x="16" y="0"/>
                    <a:pt x="1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8" name="Freeform 68"/>
            <p:cNvSpPr>
              <a:spLocks noEditPoints="1"/>
            </p:cNvSpPr>
            <p:nvPr/>
          </p:nvSpPr>
          <p:spPr bwMode="auto">
            <a:xfrm>
              <a:off x="6870933" y="3314614"/>
              <a:ext cx="1325705" cy="1092962"/>
            </a:xfrm>
            <a:custGeom>
              <a:avLst/>
              <a:gdLst>
                <a:gd name="T0" fmla="*/ 77 w 313"/>
                <a:gd name="T1" fmla="*/ 283 h 283"/>
                <a:gd name="T2" fmla="*/ 99 w 313"/>
                <a:gd name="T3" fmla="*/ 254 h 283"/>
                <a:gd name="T4" fmla="*/ 32 w 313"/>
                <a:gd name="T5" fmla="*/ 239 h 283"/>
                <a:gd name="T6" fmla="*/ 103 w 313"/>
                <a:gd name="T7" fmla="*/ 249 h 283"/>
                <a:gd name="T8" fmla="*/ 104 w 313"/>
                <a:gd name="T9" fmla="*/ 250 h 283"/>
                <a:gd name="T10" fmla="*/ 115 w 313"/>
                <a:gd name="T11" fmla="*/ 234 h 283"/>
                <a:gd name="T12" fmla="*/ 0 w 313"/>
                <a:gd name="T13" fmla="*/ 207 h 283"/>
                <a:gd name="T14" fmla="*/ 6 w 313"/>
                <a:gd name="T15" fmla="*/ 212 h 283"/>
                <a:gd name="T16" fmla="*/ 8 w 313"/>
                <a:gd name="T17" fmla="*/ 211 h 283"/>
                <a:gd name="T18" fmla="*/ 40 w 313"/>
                <a:gd name="T19" fmla="*/ 183 h 283"/>
                <a:gd name="T20" fmla="*/ 49 w 313"/>
                <a:gd name="T21" fmla="*/ 174 h 283"/>
                <a:gd name="T22" fmla="*/ 43 w 313"/>
                <a:gd name="T23" fmla="*/ 178 h 283"/>
                <a:gd name="T24" fmla="*/ 44 w 313"/>
                <a:gd name="T25" fmla="*/ 180 h 283"/>
                <a:gd name="T26" fmla="*/ 49 w 313"/>
                <a:gd name="T27" fmla="*/ 177 h 283"/>
                <a:gd name="T28" fmla="*/ 118 w 313"/>
                <a:gd name="T29" fmla="*/ 129 h 283"/>
                <a:gd name="T30" fmla="*/ 120 w 313"/>
                <a:gd name="T31" fmla="*/ 130 h 283"/>
                <a:gd name="T32" fmla="*/ 266 w 313"/>
                <a:gd name="T33" fmla="*/ 30 h 283"/>
                <a:gd name="T34" fmla="*/ 254 w 313"/>
                <a:gd name="T35" fmla="*/ 39 h 283"/>
                <a:gd name="T36" fmla="*/ 236 w 313"/>
                <a:gd name="T37" fmla="*/ 51 h 283"/>
                <a:gd name="T38" fmla="*/ 200 w 313"/>
                <a:gd name="T39" fmla="*/ 74 h 283"/>
                <a:gd name="T40" fmla="*/ 178 w 313"/>
                <a:gd name="T41" fmla="*/ 89 h 283"/>
                <a:gd name="T42" fmla="*/ 170 w 313"/>
                <a:gd name="T43" fmla="*/ 95 h 283"/>
                <a:gd name="T44" fmla="*/ 144 w 313"/>
                <a:gd name="T45" fmla="*/ 111 h 283"/>
                <a:gd name="T46" fmla="*/ 131 w 313"/>
                <a:gd name="T47" fmla="*/ 120 h 283"/>
                <a:gd name="T48" fmla="*/ 122 w 313"/>
                <a:gd name="T49" fmla="*/ 129 h 283"/>
                <a:gd name="T50" fmla="*/ 134 w 313"/>
                <a:gd name="T51" fmla="*/ 120 h 283"/>
                <a:gd name="T52" fmla="*/ 147 w 313"/>
                <a:gd name="T53" fmla="*/ 112 h 283"/>
                <a:gd name="T54" fmla="*/ 173 w 313"/>
                <a:gd name="T55" fmla="*/ 94 h 283"/>
                <a:gd name="T56" fmla="*/ 184 w 313"/>
                <a:gd name="T57" fmla="*/ 87 h 283"/>
                <a:gd name="T58" fmla="*/ 204 w 313"/>
                <a:gd name="T59" fmla="*/ 74 h 283"/>
                <a:gd name="T60" fmla="*/ 253 w 313"/>
                <a:gd name="T61" fmla="*/ 42 h 283"/>
                <a:gd name="T62" fmla="*/ 262 w 313"/>
                <a:gd name="T63" fmla="*/ 36 h 283"/>
                <a:gd name="T64" fmla="*/ 269 w 313"/>
                <a:gd name="T65" fmla="*/ 31 h 283"/>
                <a:gd name="T66" fmla="*/ 303 w 313"/>
                <a:gd name="T67" fmla="*/ 8 h 283"/>
                <a:gd name="T68" fmla="*/ 313 w 313"/>
                <a:gd name="T69" fmla="*/ 0 h 283"/>
                <a:gd name="T70" fmla="*/ 298 w 313"/>
                <a:gd name="T71" fmla="*/ 10 h 283"/>
                <a:gd name="T72" fmla="*/ 287 w 313"/>
                <a:gd name="T73" fmla="*/ 17 h 283"/>
                <a:gd name="T74" fmla="*/ 300 w 313"/>
                <a:gd name="T75" fmla="*/ 10 h 283"/>
                <a:gd name="T76" fmla="*/ 300 w 313"/>
                <a:gd name="T77" fmla="*/ 12 h 283"/>
                <a:gd name="T78" fmla="*/ 280 w 313"/>
                <a:gd name="T79" fmla="*/ 36 h 283"/>
                <a:gd name="T80" fmla="*/ 275 w 313"/>
                <a:gd name="T81" fmla="*/ 42 h 283"/>
                <a:gd name="T82" fmla="*/ 271 w 313"/>
                <a:gd name="T83" fmla="*/ 47 h 283"/>
                <a:gd name="T84" fmla="*/ 262 w 313"/>
                <a:gd name="T85" fmla="*/ 58 h 283"/>
                <a:gd name="T86" fmla="*/ 244 w 313"/>
                <a:gd name="T87" fmla="*/ 80 h 283"/>
                <a:gd name="T88" fmla="*/ 233 w 313"/>
                <a:gd name="T89" fmla="*/ 92 h 283"/>
                <a:gd name="T90" fmla="*/ 202 w 313"/>
                <a:gd name="T91" fmla="*/ 130 h 283"/>
                <a:gd name="T92" fmla="*/ 183 w 313"/>
                <a:gd name="T93" fmla="*/ 153 h 283"/>
                <a:gd name="T94" fmla="*/ 150 w 313"/>
                <a:gd name="T95" fmla="*/ 193 h 283"/>
                <a:gd name="T96" fmla="*/ 132 w 313"/>
                <a:gd name="T97" fmla="*/ 215 h 283"/>
                <a:gd name="T98" fmla="*/ 134 w 313"/>
                <a:gd name="T99" fmla="*/ 214 h 283"/>
                <a:gd name="T100" fmla="*/ 150 w 313"/>
                <a:gd name="T101" fmla="*/ 195 h 283"/>
                <a:gd name="T102" fmla="*/ 185 w 313"/>
                <a:gd name="T103" fmla="*/ 153 h 283"/>
                <a:gd name="T104" fmla="*/ 205 w 313"/>
                <a:gd name="T105" fmla="*/ 130 h 283"/>
                <a:gd name="T106" fmla="*/ 237 w 313"/>
                <a:gd name="T107" fmla="*/ 91 h 283"/>
                <a:gd name="T108" fmla="*/ 247 w 313"/>
                <a:gd name="T109" fmla="*/ 78 h 283"/>
                <a:gd name="T110" fmla="*/ 264 w 313"/>
                <a:gd name="T111" fmla="*/ 58 h 283"/>
                <a:gd name="T112" fmla="*/ 274 w 313"/>
                <a:gd name="T113" fmla="*/ 47 h 283"/>
                <a:gd name="T114" fmla="*/ 278 w 313"/>
                <a:gd name="T115" fmla="*/ 41 h 283"/>
                <a:gd name="T116" fmla="*/ 282 w 313"/>
                <a:gd name="T117" fmla="*/ 37 h 283"/>
                <a:gd name="T118" fmla="*/ 302 w 313"/>
                <a:gd name="T119" fmla="*/ 12 h 283"/>
                <a:gd name="T120" fmla="*/ 311 w 313"/>
                <a:gd name="T121" fmla="*/ 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283">
                  <a:moveTo>
                    <a:pt x="32" y="239"/>
                  </a:moveTo>
                  <a:cubicBezTo>
                    <a:pt x="76" y="282"/>
                    <a:pt x="76" y="282"/>
                    <a:pt x="76" y="282"/>
                  </a:cubicBezTo>
                  <a:cubicBezTo>
                    <a:pt x="77" y="283"/>
                    <a:pt x="77" y="283"/>
                    <a:pt x="77" y="283"/>
                  </a:cubicBezTo>
                  <a:cubicBezTo>
                    <a:pt x="78" y="282"/>
                    <a:pt x="78" y="282"/>
                    <a:pt x="78" y="282"/>
                  </a:cubicBezTo>
                  <a:cubicBezTo>
                    <a:pt x="101" y="255"/>
                    <a:pt x="101" y="255"/>
                    <a:pt x="101" y="255"/>
                  </a:cubicBezTo>
                  <a:cubicBezTo>
                    <a:pt x="99" y="254"/>
                    <a:pt x="99" y="254"/>
                    <a:pt x="99" y="254"/>
                  </a:cubicBezTo>
                  <a:cubicBezTo>
                    <a:pt x="77" y="281"/>
                    <a:pt x="77" y="281"/>
                    <a:pt x="77" y="281"/>
                  </a:cubicBezTo>
                  <a:cubicBezTo>
                    <a:pt x="36" y="239"/>
                    <a:pt x="36" y="239"/>
                    <a:pt x="36" y="239"/>
                  </a:cubicBezTo>
                  <a:cubicBezTo>
                    <a:pt x="32" y="239"/>
                    <a:pt x="32" y="239"/>
                    <a:pt x="32" y="239"/>
                  </a:cubicBezTo>
                  <a:moveTo>
                    <a:pt x="115" y="234"/>
                  </a:moveTo>
                  <a:cubicBezTo>
                    <a:pt x="104" y="247"/>
                    <a:pt x="104" y="247"/>
                    <a:pt x="104" y="247"/>
                  </a:cubicBezTo>
                  <a:cubicBezTo>
                    <a:pt x="103" y="249"/>
                    <a:pt x="103" y="249"/>
                    <a:pt x="103" y="249"/>
                  </a:cubicBezTo>
                  <a:cubicBezTo>
                    <a:pt x="100" y="253"/>
                    <a:pt x="100" y="253"/>
                    <a:pt x="100" y="253"/>
                  </a:cubicBezTo>
                  <a:cubicBezTo>
                    <a:pt x="102" y="253"/>
                    <a:pt x="102" y="253"/>
                    <a:pt x="102" y="253"/>
                  </a:cubicBezTo>
                  <a:cubicBezTo>
                    <a:pt x="104" y="250"/>
                    <a:pt x="104" y="250"/>
                    <a:pt x="104" y="250"/>
                  </a:cubicBezTo>
                  <a:cubicBezTo>
                    <a:pt x="106" y="249"/>
                    <a:pt x="106" y="249"/>
                    <a:pt x="106" y="249"/>
                  </a:cubicBezTo>
                  <a:cubicBezTo>
                    <a:pt x="117" y="235"/>
                    <a:pt x="117" y="235"/>
                    <a:pt x="117" y="235"/>
                  </a:cubicBezTo>
                  <a:cubicBezTo>
                    <a:pt x="115" y="234"/>
                    <a:pt x="115" y="234"/>
                    <a:pt x="115" y="234"/>
                  </a:cubicBezTo>
                  <a:moveTo>
                    <a:pt x="39" y="181"/>
                  </a:moveTo>
                  <a:cubicBezTo>
                    <a:pt x="2" y="206"/>
                    <a:pt x="2" y="206"/>
                    <a:pt x="2" y="206"/>
                  </a:cubicBezTo>
                  <a:cubicBezTo>
                    <a:pt x="0" y="207"/>
                    <a:pt x="0" y="207"/>
                    <a:pt x="0" y="207"/>
                  </a:cubicBezTo>
                  <a:cubicBezTo>
                    <a:pt x="2" y="208"/>
                    <a:pt x="2" y="208"/>
                    <a:pt x="2" y="208"/>
                  </a:cubicBezTo>
                  <a:cubicBezTo>
                    <a:pt x="5" y="211"/>
                    <a:pt x="5" y="211"/>
                    <a:pt x="5" y="211"/>
                  </a:cubicBezTo>
                  <a:cubicBezTo>
                    <a:pt x="6" y="212"/>
                    <a:pt x="6" y="212"/>
                    <a:pt x="6" y="212"/>
                  </a:cubicBezTo>
                  <a:cubicBezTo>
                    <a:pt x="30" y="236"/>
                    <a:pt x="30" y="236"/>
                    <a:pt x="30" y="236"/>
                  </a:cubicBezTo>
                  <a:cubicBezTo>
                    <a:pt x="33" y="237"/>
                    <a:pt x="33" y="237"/>
                    <a:pt x="33" y="237"/>
                  </a:cubicBezTo>
                  <a:cubicBezTo>
                    <a:pt x="8" y="211"/>
                    <a:pt x="8" y="211"/>
                    <a:pt x="8" y="211"/>
                  </a:cubicBezTo>
                  <a:cubicBezTo>
                    <a:pt x="6" y="210"/>
                    <a:pt x="6" y="210"/>
                    <a:pt x="6" y="210"/>
                  </a:cubicBezTo>
                  <a:cubicBezTo>
                    <a:pt x="3" y="207"/>
                    <a:pt x="3" y="207"/>
                    <a:pt x="3" y="207"/>
                  </a:cubicBezTo>
                  <a:cubicBezTo>
                    <a:pt x="40" y="183"/>
                    <a:pt x="40" y="183"/>
                    <a:pt x="40" y="183"/>
                  </a:cubicBezTo>
                  <a:cubicBezTo>
                    <a:pt x="39" y="181"/>
                    <a:pt x="39" y="181"/>
                    <a:pt x="39" y="181"/>
                  </a:cubicBezTo>
                  <a:moveTo>
                    <a:pt x="92" y="146"/>
                  </a:moveTo>
                  <a:cubicBezTo>
                    <a:pt x="49" y="174"/>
                    <a:pt x="49" y="174"/>
                    <a:pt x="49" y="174"/>
                  </a:cubicBezTo>
                  <a:cubicBezTo>
                    <a:pt x="47" y="176"/>
                    <a:pt x="47" y="176"/>
                    <a:pt x="47" y="176"/>
                  </a:cubicBezTo>
                  <a:cubicBezTo>
                    <a:pt x="45" y="177"/>
                    <a:pt x="45" y="177"/>
                    <a:pt x="45" y="177"/>
                  </a:cubicBezTo>
                  <a:cubicBezTo>
                    <a:pt x="43" y="178"/>
                    <a:pt x="43" y="178"/>
                    <a:pt x="43" y="178"/>
                  </a:cubicBezTo>
                  <a:cubicBezTo>
                    <a:pt x="40" y="180"/>
                    <a:pt x="40" y="180"/>
                    <a:pt x="40" y="180"/>
                  </a:cubicBezTo>
                  <a:cubicBezTo>
                    <a:pt x="42" y="182"/>
                    <a:pt x="42" y="182"/>
                    <a:pt x="42" y="182"/>
                  </a:cubicBezTo>
                  <a:cubicBezTo>
                    <a:pt x="44" y="180"/>
                    <a:pt x="44" y="180"/>
                    <a:pt x="44" y="180"/>
                  </a:cubicBezTo>
                  <a:cubicBezTo>
                    <a:pt x="46" y="179"/>
                    <a:pt x="46" y="179"/>
                    <a:pt x="46" y="179"/>
                  </a:cubicBezTo>
                  <a:cubicBezTo>
                    <a:pt x="47" y="178"/>
                    <a:pt x="47" y="178"/>
                    <a:pt x="47" y="178"/>
                  </a:cubicBezTo>
                  <a:cubicBezTo>
                    <a:pt x="49" y="177"/>
                    <a:pt x="49" y="177"/>
                    <a:pt x="49" y="177"/>
                  </a:cubicBezTo>
                  <a:cubicBezTo>
                    <a:pt x="92" y="149"/>
                    <a:pt x="92" y="149"/>
                    <a:pt x="92" y="149"/>
                  </a:cubicBezTo>
                  <a:cubicBezTo>
                    <a:pt x="92" y="146"/>
                    <a:pt x="92" y="146"/>
                    <a:pt x="92" y="146"/>
                  </a:cubicBezTo>
                  <a:moveTo>
                    <a:pt x="118" y="129"/>
                  </a:moveTo>
                  <a:cubicBezTo>
                    <a:pt x="93" y="145"/>
                    <a:pt x="93" y="145"/>
                    <a:pt x="93" y="145"/>
                  </a:cubicBezTo>
                  <a:cubicBezTo>
                    <a:pt x="93" y="147"/>
                    <a:pt x="93" y="147"/>
                    <a:pt x="93" y="147"/>
                  </a:cubicBezTo>
                  <a:cubicBezTo>
                    <a:pt x="120" y="130"/>
                    <a:pt x="120" y="130"/>
                    <a:pt x="120" y="130"/>
                  </a:cubicBezTo>
                  <a:cubicBezTo>
                    <a:pt x="118" y="129"/>
                    <a:pt x="118" y="129"/>
                    <a:pt x="118" y="129"/>
                  </a:cubicBezTo>
                  <a:moveTo>
                    <a:pt x="267" y="30"/>
                  </a:moveTo>
                  <a:cubicBezTo>
                    <a:pt x="266" y="30"/>
                    <a:pt x="266" y="30"/>
                    <a:pt x="266" y="30"/>
                  </a:cubicBezTo>
                  <a:cubicBezTo>
                    <a:pt x="262" y="34"/>
                    <a:pt x="262" y="34"/>
                    <a:pt x="262" y="34"/>
                  </a:cubicBezTo>
                  <a:cubicBezTo>
                    <a:pt x="260" y="35"/>
                    <a:pt x="260" y="35"/>
                    <a:pt x="260" y="35"/>
                  </a:cubicBezTo>
                  <a:cubicBezTo>
                    <a:pt x="254" y="39"/>
                    <a:pt x="254" y="39"/>
                    <a:pt x="254" y="39"/>
                  </a:cubicBezTo>
                  <a:cubicBezTo>
                    <a:pt x="252" y="40"/>
                    <a:pt x="252" y="40"/>
                    <a:pt x="252" y="40"/>
                  </a:cubicBezTo>
                  <a:cubicBezTo>
                    <a:pt x="250" y="41"/>
                    <a:pt x="250" y="41"/>
                    <a:pt x="250" y="41"/>
                  </a:cubicBezTo>
                  <a:cubicBezTo>
                    <a:pt x="236" y="51"/>
                    <a:pt x="236" y="51"/>
                    <a:pt x="236" y="51"/>
                  </a:cubicBezTo>
                  <a:cubicBezTo>
                    <a:pt x="234" y="52"/>
                    <a:pt x="234" y="52"/>
                    <a:pt x="234" y="52"/>
                  </a:cubicBezTo>
                  <a:cubicBezTo>
                    <a:pt x="201" y="74"/>
                    <a:pt x="201" y="74"/>
                    <a:pt x="201" y="74"/>
                  </a:cubicBezTo>
                  <a:cubicBezTo>
                    <a:pt x="200" y="74"/>
                    <a:pt x="200" y="74"/>
                    <a:pt x="200" y="74"/>
                  </a:cubicBezTo>
                  <a:cubicBezTo>
                    <a:pt x="198" y="76"/>
                    <a:pt x="198" y="76"/>
                    <a:pt x="198" y="76"/>
                  </a:cubicBezTo>
                  <a:cubicBezTo>
                    <a:pt x="181" y="87"/>
                    <a:pt x="181" y="87"/>
                    <a:pt x="181" y="87"/>
                  </a:cubicBezTo>
                  <a:cubicBezTo>
                    <a:pt x="178" y="89"/>
                    <a:pt x="178" y="89"/>
                    <a:pt x="178" y="89"/>
                  </a:cubicBezTo>
                  <a:cubicBezTo>
                    <a:pt x="174" y="91"/>
                    <a:pt x="174" y="91"/>
                    <a:pt x="174" y="91"/>
                  </a:cubicBezTo>
                  <a:cubicBezTo>
                    <a:pt x="173" y="92"/>
                    <a:pt x="173" y="92"/>
                    <a:pt x="173" y="92"/>
                  </a:cubicBezTo>
                  <a:cubicBezTo>
                    <a:pt x="170" y="95"/>
                    <a:pt x="170" y="95"/>
                    <a:pt x="170" y="95"/>
                  </a:cubicBezTo>
                  <a:cubicBezTo>
                    <a:pt x="168" y="96"/>
                    <a:pt x="168" y="96"/>
                    <a:pt x="168" y="96"/>
                  </a:cubicBezTo>
                  <a:cubicBezTo>
                    <a:pt x="146" y="110"/>
                    <a:pt x="146" y="110"/>
                    <a:pt x="146" y="110"/>
                  </a:cubicBezTo>
                  <a:cubicBezTo>
                    <a:pt x="144" y="111"/>
                    <a:pt x="144" y="111"/>
                    <a:pt x="144" y="111"/>
                  </a:cubicBezTo>
                  <a:cubicBezTo>
                    <a:pt x="135" y="117"/>
                    <a:pt x="135" y="117"/>
                    <a:pt x="135" y="117"/>
                  </a:cubicBezTo>
                  <a:cubicBezTo>
                    <a:pt x="133" y="119"/>
                    <a:pt x="133" y="119"/>
                    <a:pt x="133" y="119"/>
                  </a:cubicBezTo>
                  <a:cubicBezTo>
                    <a:pt x="131" y="120"/>
                    <a:pt x="131" y="120"/>
                    <a:pt x="131" y="120"/>
                  </a:cubicBezTo>
                  <a:cubicBezTo>
                    <a:pt x="129" y="122"/>
                    <a:pt x="129" y="122"/>
                    <a:pt x="129" y="122"/>
                  </a:cubicBezTo>
                  <a:cubicBezTo>
                    <a:pt x="120" y="128"/>
                    <a:pt x="120" y="128"/>
                    <a:pt x="120" y="128"/>
                  </a:cubicBezTo>
                  <a:cubicBezTo>
                    <a:pt x="122" y="129"/>
                    <a:pt x="122" y="129"/>
                    <a:pt x="122" y="129"/>
                  </a:cubicBezTo>
                  <a:cubicBezTo>
                    <a:pt x="129" y="124"/>
                    <a:pt x="129" y="124"/>
                    <a:pt x="129" y="124"/>
                  </a:cubicBezTo>
                  <a:cubicBezTo>
                    <a:pt x="131" y="123"/>
                    <a:pt x="131" y="123"/>
                    <a:pt x="131" y="123"/>
                  </a:cubicBezTo>
                  <a:cubicBezTo>
                    <a:pt x="134" y="120"/>
                    <a:pt x="134" y="120"/>
                    <a:pt x="134" y="120"/>
                  </a:cubicBezTo>
                  <a:cubicBezTo>
                    <a:pt x="135" y="119"/>
                    <a:pt x="135" y="119"/>
                    <a:pt x="135" y="119"/>
                  </a:cubicBezTo>
                  <a:cubicBezTo>
                    <a:pt x="145" y="113"/>
                    <a:pt x="145" y="113"/>
                    <a:pt x="145" y="113"/>
                  </a:cubicBezTo>
                  <a:cubicBezTo>
                    <a:pt x="147" y="112"/>
                    <a:pt x="147" y="112"/>
                    <a:pt x="147" y="112"/>
                  </a:cubicBezTo>
                  <a:cubicBezTo>
                    <a:pt x="169" y="97"/>
                    <a:pt x="169" y="97"/>
                    <a:pt x="169" y="97"/>
                  </a:cubicBezTo>
                  <a:cubicBezTo>
                    <a:pt x="171" y="96"/>
                    <a:pt x="171" y="96"/>
                    <a:pt x="171" y="96"/>
                  </a:cubicBezTo>
                  <a:cubicBezTo>
                    <a:pt x="173" y="94"/>
                    <a:pt x="173" y="94"/>
                    <a:pt x="173" y="94"/>
                  </a:cubicBezTo>
                  <a:cubicBezTo>
                    <a:pt x="175" y="93"/>
                    <a:pt x="175" y="93"/>
                    <a:pt x="175" y="93"/>
                  </a:cubicBezTo>
                  <a:cubicBezTo>
                    <a:pt x="181" y="89"/>
                    <a:pt x="181" y="89"/>
                    <a:pt x="181" y="89"/>
                  </a:cubicBezTo>
                  <a:cubicBezTo>
                    <a:pt x="184" y="87"/>
                    <a:pt x="184" y="87"/>
                    <a:pt x="184" y="87"/>
                  </a:cubicBezTo>
                  <a:cubicBezTo>
                    <a:pt x="201" y="76"/>
                    <a:pt x="201" y="76"/>
                    <a:pt x="201" y="76"/>
                  </a:cubicBezTo>
                  <a:cubicBezTo>
                    <a:pt x="203" y="75"/>
                    <a:pt x="203" y="75"/>
                    <a:pt x="203" y="75"/>
                  </a:cubicBezTo>
                  <a:cubicBezTo>
                    <a:pt x="204" y="74"/>
                    <a:pt x="204" y="74"/>
                    <a:pt x="204" y="74"/>
                  </a:cubicBezTo>
                  <a:cubicBezTo>
                    <a:pt x="234" y="54"/>
                    <a:pt x="234" y="54"/>
                    <a:pt x="234" y="54"/>
                  </a:cubicBezTo>
                  <a:cubicBezTo>
                    <a:pt x="236" y="53"/>
                    <a:pt x="236" y="53"/>
                    <a:pt x="236" y="53"/>
                  </a:cubicBezTo>
                  <a:cubicBezTo>
                    <a:pt x="253" y="42"/>
                    <a:pt x="253" y="42"/>
                    <a:pt x="253" y="42"/>
                  </a:cubicBezTo>
                  <a:cubicBezTo>
                    <a:pt x="254" y="41"/>
                    <a:pt x="254" y="41"/>
                    <a:pt x="254" y="41"/>
                  </a:cubicBezTo>
                  <a:cubicBezTo>
                    <a:pt x="256" y="39"/>
                    <a:pt x="256" y="39"/>
                    <a:pt x="256" y="39"/>
                  </a:cubicBezTo>
                  <a:cubicBezTo>
                    <a:pt x="262" y="36"/>
                    <a:pt x="262" y="36"/>
                    <a:pt x="262" y="36"/>
                  </a:cubicBezTo>
                  <a:cubicBezTo>
                    <a:pt x="263" y="35"/>
                    <a:pt x="263" y="35"/>
                    <a:pt x="263" y="35"/>
                  </a:cubicBezTo>
                  <a:cubicBezTo>
                    <a:pt x="268" y="31"/>
                    <a:pt x="268" y="31"/>
                    <a:pt x="268" y="31"/>
                  </a:cubicBezTo>
                  <a:cubicBezTo>
                    <a:pt x="269" y="31"/>
                    <a:pt x="269" y="31"/>
                    <a:pt x="269" y="31"/>
                  </a:cubicBezTo>
                  <a:cubicBezTo>
                    <a:pt x="269" y="31"/>
                    <a:pt x="269" y="31"/>
                    <a:pt x="269" y="31"/>
                  </a:cubicBezTo>
                  <a:cubicBezTo>
                    <a:pt x="269" y="30"/>
                    <a:pt x="268" y="30"/>
                    <a:pt x="267" y="30"/>
                  </a:cubicBezTo>
                  <a:moveTo>
                    <a:pt x="303" y="8"/>
                  </a:moveTo>
                  <a:cubicBezTo>
                    <a:pt x="303" y="8"/>
                    <a:pt x="303" y="8"/>
                    <a:pt x="303" y="8"/>
                  </a:cubicBezTo>
                  <a:cubicBezTo>
                    <a:pt x="303" y="8"/>
                    <a:pt x="303" y="8"/>
                    <a:pt x="303" y="8"/>
                  </a:cubicBezTo>
                  <a:moveTo>
                    <a:pt x="313" y="0"/>
                  </a:moveTo>
                  <a:cubicBezTo>
                    <a:pt x="312" y="0"/>
                    <a:pt x="312" y="0"/>
                    <a:pt x="312" y="0"/>
                  </a:cubicBezTo>
                  <a:cubicBezTo>
                    <a:pt x="302" y="7"/>
                    <a:pt x="302" y="7"/>
                    <a:pt x="302" y="7"/>
                  </a:cubicBezTo>
                  <a:cubicBezTo>
                    <a:pt x="298" y="10"/>
                    <a:pt x="298" y="10"/>
                    <a:pt x="298" y="10"/>
                  </a:cubicBezTo>
                  <a:cubicBezTo>
                    <a:pt x="295" y="11"/>
                    <a:pt x="295" y="11"/>
                    <a:pt x="295" y="11"/>
                  </a:cubicBezTo>
                  <a:cubicBezTo>
                    <a:pt x="288" y="16"/>
                    <a:pt x="288" y="16"/>
                    <a:pt x="288" y="16"/>
                  </a:cubicBezTo>
                  <a:cubicBezTo>
                    <a:pt x="287" y="17"/>
                    <a:pt x="287" y="17"/>
                    <a:pt x="287" y="17"/>
                  </a:cubicBezTo>
                  <a:cubicBezTo>
                    <a:pt x="287" y="17"/>
                    <a:pt x="287" y="18"/>
                    <a:pt x="288" y="19"/>
                  </a:cubicBezTo>
                  <a:cubicBezTo>
                    <a:pt x="298" y="12"/>
                    <a:pt x="298" y="12"/>
                    <a:pt x="298" y="12"/>
                  </a:cubicBezTo>
                  <a:cubicBezTo>
                    <a:pt x="300" y="10"/>
                    <a:pt x="300" y="10"/>
                    <a:pt x="300" y="10"/>
                  </a:cubicBezTo>
                  <a:cubicBezTo>
                    <a:pt x="303" y="8"/>
                    <a:pt x="303" y="8"/>
                    <a:pt x="303" y="8"/>
                  </a:cubicBezTo>
                  <a:cubicBezTo>
                    <a:pt x="302" y="10"/>
                    <a:pt x="302" y="10"/>
                    <a:pt x="302" y="10"/>
                  </a:cubicBezTo>
                  <a:cubicBezTo>
                    <a:pt x="300" y="12"/>
                    <a:pt x="300" y="12"/>
                    <a:pt x="300" y="12"/>
                  </a:cubicBezTo>
                  <a:cubicBezTo>
                    <a:pt x="283" y="33"/>
                    <a:pt x="283" y="33"/>
                    <a:pt x="283" y="33"/>
                  </a:cubicBezTo>
                  <a:cubicBezTo>
                    <a:pt x="281" y="34"/>
                    <a:pt x="281" y="34"/>
                    <a:pt x="281" y="34"/>
                  </a:cubicBezTo>
                  <a:cubicBezTo>
                    <a:pt x="280" y="36"/>
                    <a:pt x="280" y="36"/>
                    <a:pt x="280" y="36"/>
                  </a:cubicBezTo>
                  <a:cubicBezTo>
                    <a:pt x="277" y="40"/>
                    <a:pt x="277" y="40"/>
                    <a:pt x="277" y="40"/>
                  </a:cubicBezTo>
                  <a:cubicBezTo>
                    <a:pt x="276" y="41"/>
                    <a:pt x="276" y="41"/>
                    <a:pt x="276" y="41"/>
                  </a:cubicBezTo>
                  <a:cubicBezTo>
                    <a:pt x="275" y="42"/>
                    <a:pt x="275" y="42"/>
                    <a:pt x="275" y="42"/>
                  </a:cubicBezTo>
                  <a:cubicBezTo>
                    <a:pt x="273" y="44"/>
                    <a:pt x="273" y="44"/>
                    <a:pt x="273" y="44"/>
                  </a:cubicBezTo>
                  <a:cubicBezTo>
                    <a:pt x="273" y="44"/>
                    <a:pt x="273" y="44"/>
                    <a:pt x="273" y="44"/>
                  </a:cubicBezTo>
                  <a:cubicBezTo>
                    <a:pt x="271" y="47"/>
                    <a:pt x="271" y="47"/>
                    <a:pt x="271" y="47"/>
                  </a:cubicBezTo>
                  <a:cubicBezTo>
                    <a:pt x="269" y="49"/>
                    <a:pt x="269" y="49"/>
                    <a:pt x="269" y="49"/>
                  </a:cubicBezTo>
                  <a:cubicBezTo>
                    <a:pt x="268" y="51"/>
                    <a:pt x="268" y="51"/>
                    <a:pt x="268" y="51"/>
                  </a:cubicBezTo>
                  <a:cubicBezTo>
                    <a:pt x="262" y="58"/>
                    <a:pt x="262" y="58"/>
                    <a:pt x="262" y="58"/>
                  </a:cubicBezTo>
                  <a:cubicBezTo>
                    <a:pt x="260" y="60"/>
                    <a:pt x="260" y="60"/>
                    <a:pt x="260" y="60"/>
                  </a:cubicBezTo>
                  <a:cubicBezTo>
                    <a:pt x="245" y="78"/>
                    <a:pt x="245" y="78"/>
                    <a:pt x="245" y="78"/>
                  </a:cubicBezTo>
                  <a:cubicBezTo>
                    <a:pt x="244" y="80"/>
                    <a:pt x="244" y="80"/>
                    <a:pt x="244" y="80"/>
                  </a:cubicBezTo>
                  <a:cubicBezTo>
                    <a:pt x="236" y="89"/>
                    <a:pt x="236" y="89"/>
                    <a:pt x="236" y="89"/>
                  </a:cubicBezTo>
                  <a:cubicBezTo>
                    <a:pt x="234" y="91"/>
                    <a:pt x="234" y="91"/>
                    <a:pt x="234" y="91"/>
                  </a:cubicBezTo>
                  <a:cubicBezTo>
                    <a:pt x="233" y="92"/>
                    <a:pt x="233" y="92"/>
                    <a:pt x="233" y="92"/>
                  </a:cubicBezTo>
                  <a:cubicBezTo>
                    <a:pt x="231" y="95"/>
                    <a:pt x="231" y="95"/>
                    <a:pt x="231" y="95"/>
                  </a:cubicBezTo>
                  <a:cubicBezTo>
                    <a:pt x="203" y="128"/>
                    <a:pt x="203" y="128"/>
                    <a:pt x="203" y="128"/>
                  </a:cubicBezTo>
                  <a:cubicBezTo>
                    <a:pt x="202" y="130"/>
                    <a:pt x="202" y="130"/>
                    <a:pt x="202" y="130"/>
                  </a:cubicBezTo>
                  <a:cubicBezTo>
                    <a:pt x="186" y="149"/>
                    <a:pt x="186" y="149"/>
                    <a:pt x="186" y="149"/>
                  </a:cubicBezTo>
                  <a:cubicBezTo>
                    <a:pt x="184" y="151"/>
                    <a:pt x="184" y="151"/>
                    <a:pt x="184" y="151"/>
                  </a:cubicBezTo>
                  <a:cubicBezTo>
                    <a:pt x="183" y="153"/>
                    <a:pt x="183" y="153"/>
                    <a:pt x="183" y="153"/>
                  </a:cubicBezTo>
                  <a:cubicBezTo>
                    <a:pt x="182" y="154"/>
                    <a:pt x="182" y="154"/>
                    <a:pt x="182" y="154"/>
                  </a:cubicBezTo>
                  <a:cubicBezTo>
                    <a:pt x="180" y="156"/>
                    <a:pt x="180" y="156"/>
                    <a:pt x="180" y="156"/>
                  </a:cubicBezTo>
                  <a:cubicBezTo>
                    <a:pt x="150" y="193"/>
                    <a:pt x="150" y="193"/>
                    <a:pt x="150" y="193"/>
                  </a:cubicBezTo>
                  <a:cubicBezTo>
                    <a:pt x="148" y="195"/>
                    <a:pt x="148" y="195"/>
                    <a:pt x="148" y="195"/>
                  </a:cubicBezTo>
                  <a:cubicBezTo>
                    <a:pt x="133" y="212"/>
                    <a:pt x="133" y="212"/>
                    <a:pt x="133" y="212"/>
                  </a:cubicBezTo>
                  <a:cubicBezTo>
                    <a:pt x="132" y="215"/>
                    <a:pt x="132" y="215"/>
                    <a:pt x="132" y="215"/>
                  </a:cubicBezTo>
                  <a:cubicBezTo>
                    <a:pt x="117" y="233"/>
                    <a:pt x="117" y="233"/>
                    <a:pt x="117" y="233"/>
                  </a:cubicBezTo>
                  <a:cubicBezTo>
                    <a:pt x="118" y="234"/>
                    <a:pt x="118" y="234"/>
                    <a:pt x="118" y="234"/>
                  </a:cubicBezTo>
                  <a:cubicBezTo>
                    <a:pt x="134" y="214"/>
                    <a:pt x="134" y="214"/>
                    <a:pt x="134" y="214"/>
                  </a:cubicBezTo>
                  <a:cubicBezTo>
                    <a:pt x="136" y="212"/>
                    <a:pt x="136" y="212"/>
                    <a:pt x="136" y="212"/>
                  </a:cubicBezTo>
                  <a:cubicBezTo>
                    <a:pt x="149" y="197"/>
                    <a:pt x="149" y="197"/>
                    <a:pt x="149" y="197"/>
                  </a:cubicBezTo>
                  <a:cubicBezTo>
                    <a:pt x="150" y="195"/>
                    <a:pt x="150" y="195"/>
                    <a:pt x="150" y="195"/>
                  </a:cubicBezTo>
                  <a:cubicBezTo>
                    <a:pt x="183" y="156"/>
                    <a:pt x="183" y="156"/>
                    <a:pt x="183" y="156"/>
                  </a:cubicBezTo>
                  <a:cubicBezTo>
                    <a:pt x="183" y="156"/>
                    <a:pt x="183" y="156"/>
                    <a:pt x="183" y="156"/>
                  </a:cubicBezTo>
                  <a:cubicBezTo>
                    <a:pt x="185" y="153"/>
                    <a:pt x="185" y="153"/>
                    <a:pt x="185" y="153"/>
                  </a:cubicBezTo>
                  <a:cubicBezTo>
                    <a:pt x="186" y="152"/>
                    <a:pt x="186" y="152"/>
                    <a:pt x="186" y="152"/>
                  </a:cubicBezTo>
                  <a:cubicBezTo>
                    <a:pt x="204" y="131"/>
                    <a:pt x="204" y="131"/>
                    <a:pt x="204" y="131"/>
                  </a:cubicBezTo>
                  <a:cubicBezTo>
                    <a:pt x="205" y="130"/>
                    <a:pt x="205" y="130"/>
                    <a:pt x="205" y="130"/>
                  </a:cubicBezTo>
                  <a:cubicBezTo>
                    <a:pt x="231" y="98"/>
                    <a:pt x="231" y="98"/>
                    <a:pt x="231" y="98"/>
                  </a:cubicBezTo>
                  <a:cubicBezTo>
                    <a:pt x="233" y="95"/>
                    <a:pt x="233" y="95"/>
                    <a:pt x="233" y="95"/>
                  </a:cubicBezTo>
                  <a:cubicBezTo>
                    <a:pt x="237" y="91"/>
                    <a:pt x="237" y="91"/>
                    <a:pt x="237" y="91"/>
                  </a:cubicBezTo>
                  <a:cubicBezTo>
                    <a:pt x="238" y="89"/>
                    <a:pt x="238" y="89"/>
                    <a:pt x="238" y="89"/>
                  </a:cubicBezTo>
                  <a:cubicBezTo>
                    <a:pt x="246" y="80"/>
                    <a:pt x="246" y="80"/>
                    <a:pt x="246" y="80"/>
                  </a:cubicBezTo>
                  <a:cubicBezTo>
                    <a:pt x="247" y="78"/>
                    <a:pt x="247" y="78"/>
                    <a:pt x="247" y="78"/>
                  </a:cubicBezTo>
                  <a:cubicBezTo>
                    <a:pt x="261" y="61"/>
                    <a:pt x="261" y="61"/>
                    <a:pt x="261" y="61"/>
                  </a:cubicBezTo>
                  <a:cubicBezTo>
                    <a:pt x="263" y="60"/>
                    <a:pt x="263" y="60"/>
                    <a:pt x="263" y="60"/>
                  </a:cubicBezTo>
                  <a:cubicBezTo>
                    <a:pt x="264" y="58"/>
                    <a:pt x="264" y="58"/>
                    <a:pt x="264" y="58"/>
                  </a:cubicBezTo>
                  <a:cubicBezTo>
                    <a:pt x="269" y="52"/>
                    <a:pt x="269" y="52"/>
                    <a:pt x="269" y="52"/>
                  </a:cubicBezTo>
                  <a:cubicBezTo>
                    <a:pt x="271" y="50"/>
                    <a:pt x="271" y="50"/>
                    <a:pt x="271" y="50"/>
                  </a:cubicBezTo>
                  <a:cubicBezTo>
                    <a:pt x="274" y="47"/>
                    <a:pt x="274" y="47"/>
                    <a:pt x="274" y="47"/>
                  </a:cubicBezTo>
                  <a:cubicBezTo>
                    <a:pt x="275" y="45"/>
                    <a:pt x="275" y="45"/>
                    <a:pt x="275" y="45"/>
                  </a:cubicBezTo>
                  <a:cubicBezTo>
                    <a:pt x="276" y="44"/>
                    <a:pt x="276" y="44"/>
                    <a:pt x="276" y="44"/>
                  </a:cubicBezTo>
                  <a:cubicBezTo>
                    <a:pt x="278" y="41"/>
                    <a:pt x="278" y="41"/>
                    <a:pt x="278" y="41"/>
                  </a:cubicBezTo>
                  <a:cubicBezTo>
                    <a:pt x="280" y="40"/>
                    <a:pt x="280" y="40"/>
                    <a:pt x="280" y="40"/>
                  </a:cubicBezTo>
                  <a:cubicBezTo>
                    <a:pt x="281" y="37"/>
                    <a:pt x="281" y="37"/>
                    <a:pt x="281" y="37"/>
                  </a:cubicBezTo>
                  <a:cubicBezTo>
                    <a:pt x="282" y="37"/>
                    <a:pt x="282" y="37"/>
                    <a:pt x="282" y="37"/>
                  </a:cubicBezTo>
                  <a:cubicBezTo>
                    <a:pt x="283" y="35"/>
                    <a:pt x="283" y="35"/>
                    <a:pt x="283" y="35"/>
                  </a:cubicBezTo>
                  <a:cubicBezTo>
                    <a:pt x="283" y="35"/>
                    <a:pt x="283" y="35"/>
                    <a:pt x="283" y="35"/>
                  </a:cubicBezTo>
                  <a:cubicBezTo>
                    <a:pt x="302" y="12"/>
                    <a:pt x="302" y="12"/>
                    <a:pt x="302" y="12"/>
                  </a:cubicBezTo>
                  <a:cubicBezTo>
                    <a:pt x="304" y="10"/>
                    <a:pt x="304" y="10"/>
                    <a:pt x="304" y="10"/>
                  </a:cubicBezTo>
                  <a:cubicBezTo>
                    <a:pt x="305" y="9"/>
                    <a:pt x="305" y="9"/>
                    <a:pt x="305" y="9"/>
                  </a:cubicBezTo>
                  <a:cubicBezTo>
                    <a:pt x="311" y="2"/>
                    <a:pt x="311" y="2"/>
                    <a:pt x="311" y="2"/>
                  </a:cubicBezTo>
                  <a:cubicBezTo>
                    <a:pt x="313" y="0"/>
                    <a:pt x="313" y="0"/>
                    <a:pt x="31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9" name="Freeform 69"/>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close/>
                  <a:moveTo>
                    <a:pt x="277" y="339"/>
                  </a:moveTo>
                  <a:lnTo>
                    <a:pt x="286" y="346"/>
                  </a:lnTo>
                  <a:lnTo>
                    <a:pt x="369" y="387"/>
                  </a:lnTo>
                  <a:lnTo>
                    <a:pt x="369" y="382"/>
                  </a:lnTo>
                  <a:lnTo>
                    <a:pt x="277" y="339"/>
                  </a:lnTo>
                  <a:close/>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close/>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close/>
                  <a:moveTo>
                    <a:pt x="203" y="118"/>
                  </a:moveTo>
                  <a:lnTo>
                    <a:pt x="215" y="135"/>
                  </a:lnTo>
                  <a:lnTo>
                    <a:pt x="217" y="130"/>
                  </a:lnTo>
                  <a:lnTo>
                    <a:pt x="213" y="123"/>
                  </a:lnTo>
                  <a:lnTo>
                    <a:pt x="203" y="118"/>
                  </a:lnTo>
                  <a:close/>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close/>
                  <a:moveTo>
                    <a:pt x="82" y="61"/>
                  </a:moveTo>
                  <a:lnTo>
                    <a:pt x="61" y="102"/>
                  </a:lnTo>
                  <a:lnTo>
                    <a:pt x="56" y="106"/>
                  </a:lnTo>
                  <a:lnTo>
                    <a:pt x="61" y="111"/>
                  </a:lnTo>
                  <a:lnTo>
                    <a:pt x="61" y="109"/>
                  </a:lnTo>
                  <a:lnTo>
                    <a:pt x="87" y="64"/>
                  </a:lnTo>
                  <a:lnTo>
                    <a:pt x="82" y="61"/>
                  </a:lnTo>
                  <a:close/>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0" name="Freeform 70"/>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moveTo>
                    <a:pt x="277" y="339"/>
                  </a:moveTo>
                  <a:lnTo>
                    <a:pt x="286" y="346"/>
                  </a:lnTo>
                  <a:lnTo>
                    <a:pt x="369" y="387"/>
                  </a:lnTo>
                  <a:lnTo>
                    <a:pt x="369" y="382"/>
                  </a:lnTo>
                  <a:lnTo>
                    <a:pt x="277" y="339"/>
                  </a:lnTo>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moveTo>
                    <a:pt x="203" y="118"/>
                  </a:moveTo>
                  <a:lnTo>
                    <a:pt x="215" y="135"/>
                  </a:lnTo>
                  <a:lnTo>
                    <a:pt x="217" y="130"/>
                  </a:lnTo>
                  <a:lnTo>
                    <a:pt x="213" y="123"/>
                  </a:lnTo>
                  <a:lnTo>
                    <a:pt x="203" y="118"/>
                  </a:lnTo>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moveTo>
                    <a:pt x="82" y="61"/>
                  </a:moveTo>
                  <a:lnTo>
                    <a:pt x="61" y="102"/>
                  </a:lnTo>
                  <a:lnTo>
                    <a:pt x="56" y="106"/>
                  </a:lnTo>
                  <a:lnTo>
                    <a:pt x="61" y="111"/>
                  </a:lnTo>
                  <a:lnTo>
                    <a:pt x="61" y="109"/>
                  </a:lnTo>
                  <a:lnTo>
                    <a:pt x="87" y="64"/>
                  </a:lnTo>
                  <a:lnTo>
                    <a:pt x="82" y="61"/>
                  </a:lnTo>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1" name="Freeform 71"/>
            <p:cNvSpPr>
              <a:spLocks noEditPoints="1"/>
            </p:cNvSpPr>
            <p:nvPr/>
          </p:nvSpPr>
          <p:spPr bwMode="auto">
            <a:xfrm>
              <a:off x="10178931" y="3530928"/>
              <a:ext cx="792561" cy="705871"/>
            </a:xfrm>
            <a:custGeom>
              <a:avLst/>
              <a:gdLst>
                <a:gd name="T0" fmla="*/ 182 w 187"/>
                <a:gd name="T1" fmla="*/ 168 h 183"/>
                <a:gd name="T2" fmla="*/ 184 w 187"/>
                <a:gd name="T3" fmla="*/ 179 h 183"/>
                <a:gd name="T4" fmla="*/ 182 w 187"/>
                <a:gd name="T5" fmla="*/ 165 h 183"/>
                <a:gd name="T6" fmla="*/ 125 w 187"/>
                <a:gd name="T7" fmla="*/ 61 h 183"/>
                <a:gd name="T8" fmla="*/ 134 w 187"/>
                <a:gd name="T9" fmla="*/ 66 h 183"/>
                <a:gd name="T10" fmla="*/ 150 w 187"/>
                <a:gd name="T11" fmla="*/ 73 h 183"/>
                <a:gd name="T12" fmla="*/ 164 w 187"/>
                <a:gd name="T13" fmla="*/ 80 h 183"/>
                <a:gd name="T14" fmla="*/ 185 w 187"/>
                <a:gd name="T15" fmla="*/ 96 h 183"/>
                <a:gd name="T16" fmla="*/ 183 w 187"/>
                <a:gd name="T17" fmla="*/ 148 h 183"/>
                <a:gd name="T18" fmla="*/ 185 w 187"/>
                <a:gd name="T19" fmla="*/ 150 h 183"/>
                <a:gd name="T20" fmla="*/ 187 w 187"/>
                <a:gd name="T21" fmla="*/ 98 h 183"/>
                <a:gd name="T22" fmla="*/ 187 w 187"/>
                <a:gd name="T23" fmla="*/ 89 h 183"/>
                <a:gd name="T24" fmla="*/ 154 w 187"/>
                <a:gd name="T25" fmla="*/ 73 h 183"/>
                <a:gd name="T26" fmla="*/ 138 w 187"/>
                <a:gd name="T27" fmla="*/ 65 h 183"/>
                <a:gd name="T28" fmla="*/ 127 w 187"/>
                <a:gd name="T29" fmla="*/ 60 h 183"/>
                <a:gd name="T30" fmla="*/ 121 w 187"/>
                <a:gd name="T31" fmla="*/ 58 h 183"/>
                <a:gd name="T32" fmla="*/ 7 w 187"/>
                <a:gd name="T33" fmla="*/ 7 h 183"/>
                <a:gd name="T34" fmla="*/ 24 w 187"/>
                <a:gd name="T35" fmla="*/ 25 h 183"/>
                <a:gd name="T36" fmla="*/ 51 w 187"/>
                <a:gd name="T37" fmla="*/ 53 h 183"/>
                <a:gd name="T38" fmla="*/ 62 w 187"/>
                <a:gd name="T39" fmla="*/ 65 h 183"/>
                <a:gd name="T40" fmla="*/ 69 w 187"/>
                <a:gd name="T41" fmla="*/ 72 h 183"/>
                <a:gd name="T42" fmla="*/ 97 w 187"/>
                <a:gd name="T43" fmla="*/ 101 h 183"/>
                <a:gd name="T44" fmla="*/ 139 w 187"/>
                <a:gd name="T45" fmla="*/ 145 h 183"/>
                <a:gd name="T46" fmla="*/ 176 w 187"/>
                <a:gd name="T47" fmla="*/ 182 h 183"/>
                <a:gd name="T48" fmla="*/ 100 w 187"/>
                <a:gd name="T49" fmla="*/ 102 h 183"/>
                <a:gd name="T50" fmla="*/ 96 w 187"/>
                <a:gd name="T51" fmla="*/ 98 h 183"/>
                <a:gd name="T52" fmla="*/ 67 w 187"/>
                <a:gd name="T53" fmla="*/ 68 h 183"/>
                <a:gd name="T54" fmla="*/ 62 w 187"/>
                <a:gd name="T55" fmla="*/ 63 h 183"/>
                <a:gd name="T56" fmla="*/ 50 w 187"/>
                <a:gd name="T57" fmla="*/ 50 h 183"/>
                <a:gd name="T58" fmla="*/ 26 w 187"/>
                <a:gd name="T59" fmla="*/ 24 h 183"/>
                <a:gd name="T60" fmla="*/ 10 w 187"/>
                <a:gd name="T61" fmla="*/ 8 h 183"/>
                <a:gd name="T62" fmla="*/ 9 w 187"/>
                <a:gd name="T63" fmla="*/ 6 h 183"/>
                <a:gd name="T64" fmla="*/ 28 w 187"/>
                <a:gd name="T65" fmla="*/ 15 h 183"/>
                <a:gd name="T66" fmla="*/ 50 w 187"/>
                <a:gd name="T67" fmla="*/ 26 h 183"/>
                <a:gd name="T68" fmla="*/ 75 w 187"/>
                <a:gd name="T69" fmla="*/ 38 h 183"/>
                <a:gd name="T70" fmla="*/ 92 w 187"/>
                <a:gd name="T71" fmla="*/ 46 h 183"/>
                <a:gd name="T72" fmla="*/ 102 w 187"/>
                <a:gd name="T73" fmla="*/ 50 h 183"/>
                <a:gd name="T74" fmla="*/ 116 w 187"/>
                <a:gd name="T75" fmla="*/ 57 h 183"/>
                <a:gd name="T76" fmla="*/ 113 w 187"/>
                <a:gd name="T77" fmla="*/ 54 h 183"/>
                <a:gd name="T78" fmla="*/ 100 w 187"/>
                <a:gd name="T79" fmla="*/ 47 h 183"/>
                <a:gd name="T80" fmla="*/ 91 w 187"/>
                <a:gd name="T81" fmla="*/ 43 h 183"/>
                <a:gd name="T82" fmla="*/ 76 w 187"/>
                <a:gd name="T83" fmla="*/ 36 h 183"/>
                <a:gd name="T84" fmla="*/ 54 w 187"/>
                <a:gd name="T85" fmla="*/ 26 h 183"/>
                <a:gd name="T86" fmla="*/ 48 w 187"/>
                <a:gd name="T87" fmla="*/ 23 h 183"/>
                <a:gd name="T88" fmla="*/ 23 w 187"/>
                <a:gd name="T89" fmla="*/ 11 h 183"/>
                <a:gd name="T90" fmla="*/ 0 w 187"/>
                <a:gd name="T9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83">
                  <a:moveTo>
                    <a:pt x="182" y="165"/>
                  </a:moveTo>
                  <a:cubicBezTo>
                    <a:pt x="182" y="166"/>
                    <a:pt x="182" y="166"/>
                    <a:pt x="182" y="166"/>
                  </a:cubicBezTo>
                  <a:cubicBezTo>
                    <a:pt x="182" y="168"/>
                    <a:pt x="182" y="168"/>
                    <a:pt x="182" y="168"/>
                  </a:cubicBezTo>
                  <a:cubicBezTo>
                    <a:pt x="182" y="179"/>
                    <a:pt x="182" y="179"/>
                    <a:pt x="182" y="179"/>
                  </a:cubicBezTo>
                  <a:cubicBezTo>
                    <a:pt x="182" y="179"/>
                    <a:pt x="183" y="179"/>
                    <a:pt x="183" y="179"/>
                  </a:cubicBezTo>
                  <a:cubicBezTo>
                    <a:pt x="183" y="179"/>
                    <a:pt x="184" y="179"/>
                    <a:pt x="184" y="179"/>
                  </a:cubicBezTo>
                  <a:cubicBezTo>
                    <a:pt x="184" y="169"/>
                    <a:pt x="184" y="169"/>
                    <a:pt x="184" y="169"/>
                  </a:cubicBezTo>
                  <a:cubicBezTo>
                    <a:pt x="184" y="167"/>
                    <a:pt x="184" y="167"/>
                    <a:pt x="184" y="167"/>
                  </a:cubicBezTo>
                  <a:cubicBezTo>
                    <a:pt x="182" y="165"/>
                    <a:pt x="182" y="165"/>
                    <a:pt x="182" y="165"/>
                  </a:cubicBezTo>
                  <a:moveTo>
                    <a:pt x="121" y="58"/>
                  </a:moveTo>
                  <a:cubicBezTo>
                    <a:pt x="121" y="59"/>
                    <a:pt x="121" y="59"/>
                    <a:pt x="121" y="59"/>
                  </a:cubicBezTo>
                  <a:cubicBezTo>
                    <a:pt x="125" y="61"/>
                    <a:pt x="125" y="61"/>
                    <a:pt x="125" y="61"/>
                  </a:cubicBezTo>
                  <a:cubicBezTo>
                    <a:pt x="126" y="62"/>
                    <a:pt x="126" y="62"/>
                    <a:pt x="126" y="62"/>
                  </a:cubicBezTo>
                  <a:cubicBezTo>
                    <a:pt x="127" y="62"/>
                    <a:pt x="127" y="62"/>
                    <a:pt x="127" y="62"/>
                  </a:cubicBezTo>
                  <a:cubicBezTo>
                    <a:pt x="134" y="66"/>
                    <a:pt x="134" y="66"/>
                    <a:pt x="134" y="66"/>
                  </a:cubicBezTo>
                  <a:cubicBezTo>
                    <a:pt x="136" y="67"/>
                    <a:pt x="136" y="67"/>
                    <a:pt x="136" y="67"/>
                  </a:cubicBezTo>
                  <a:cubicBezTo>
                    <a:pt x="138" y="67"/>
                    <a:pt x="138" y="67"/>
                    <a:pt x="138" y="67"/>
                  </a:cubicBezTo>
                  <a:cubicBezTo>
                    <a:pt x="150" y="73"/>
                    <a:pt x="150" y="73"/>
                    <a:pt x="150" y="73"/>
                  </a:cubicBezTo>
                  <a:cubicBezTo>
                    <a:pt x="152" y="74"/>
                    <a:pt x="152" y="74"/>
                    <a:pt x="152" y="74"/>
                  </a:cubicBezTo>
                  <a:cubicBezTo>
                    <a:pt x="157" y="76"/>
                    <a:pt x="157" y="76"/>
                    <a:pt x="157" y="76"/>
                  </a:cubicBezTo>
                  <a:cubicBezTo>
                    <a:pt x="164" y="80"/>
                    <a:pt x="164" y="80"/>
                    <a:pt x="164" y="80"/>
                  </a:cubicBezTo>
                  <a:cubicBezTo>
                    <a:pt x="185" y="90"/>
                    <a:pt x="185" y="90"/>
                    <a:pt x="185" y="90"/>
                  </a:cubicBezTo>
                  <a:cubicBezTo>
                    <a:pt x="185" y="94"/>
                    <a:pt x="185" y="94"/>
                    <a:pt x="185" y="94"/>
                  </a:cubicBezTo>
                  <a:cubicBezTo>
                    <a:pt x="185" y="96"/>
                    <a:pt x="185" y="96"/>
                    <a:pt x="185" y="96"/>
                  </a:cubicBezTo>
                  <a:cubicBezTo>
                    <a:pt x="185" y="98"/>
                    <a:pt x="185" y="98"/>
                    <a:pt x="185" y="98"/>
                  </a:cubicBezTo>
                  <a:cubicBezTo>
                    <a:pt x="183" y="145"/>
                    <a:pt x="183" y="145"/>
                    <a:pt x="183" y="145"/>
                  </a:cubicBezTo>
                  <a:cubicBezTo>
                    <a:pt x="183" y="148"/>
                    <a:pt x="183" y="148"/>
                    <a:pt x="183" y="148"/>
                  </a:cubicBezTo>
                  <a:cubicBezTo>
                    <a:pt x="183" y="162"/>
                    <a:pt x="183" y="162"/>
                    <a:pt x="183" y="162"/>
                  </a:cubicBezTo>
                  <a:cubicBezTo>
                    <a:pt x="184" y="164"/>
                    <a:pt x="184" y="164"/>
                    <a:pt x="184" y="164"/>
                  </a:cubicBezTo>
                  <a:cubicBezTo>
                    <a:pt x="185" y="150"/>
                    <a:pt x="185" y="150"/>
                    <a:pt x="185" y="150"/>
                  </a:cubicBezTo>
                  <a:cubicBezTo>
                    <a:pt x="185" y="147"/>
                    <a:pt x="185" y="147"/>
                    <a:pt x="185" y="147"/>
                  </a:cubicBezTo>
                  <a:cubicBezTo>
                    <a:pt x="187" y="100"/>
                    <a:pt x="187" y="100"/>
                    <a:pt x="187" y="100"/>
                  </a:cubicBezTo>
                  <a:cubicBezTo>
                    <a:pt x="187" y="98"/>
                    <a:pt x="187" y="98"/>
                    <a:pt x="187" y="98"/>
                  </a:cubicBezTo>
                  <a:cubicBezTo>
                    <a:pt x="187" y="94"/>
                    <a:pt x="187" y="94"/>
                    <a:pt x="187" y="94"/>
                  </a:cubicBezTo>
                  <a:cubicBezTo>
                    <a:pt x="187" y="90"/>
                    <a:pt x="187" y="90"/>
                    <a:pt x="187" y="90"/>
                  </a:cubicBezTo>
                  <a:cubicBezTo>
                    <a:pt x="187" y="89"/>
                    <a:pt x="187" y="89"/>
                    <a:pt x="187" y="89"/>
                  </a:cubicBezTo>
                  <a:cubicBezTo>
                    <a:pt x="186" y="88"/>
                    <a:pt x="186" y="88"/>
                    <a:pt x="186" y="88"/>
                  </a:cubicBezTo>
                  <a:cubicBezTo>
                    <a:pt x="158" y="75"/>
                    <a:pt x="158" y="75"/>
                    <a:pt x="158" y="75"/>
                  </a:cubicBezTo>
                  <a:cubicBezTo>
                    <a:pt x="154" y="73"/>
                    <a:pt x="154" y="73"/>
                    <a:pt x="154" y="73"/>
                  </a:cubicBezTo>
                  <a:cubicBezTo>
                    <a:pt x="152" y="72"/>
                    <a:pt x="152" y="72"/>
                    <a:pt x="152" y="72"/>
                  </a:cubicBezTo>
                  <a:cubicBezTo>
                    <a:pt x="151" y="72"/>
                    <a:pt x="151" y="72"/>
                    <a:pt x="151" y="72"/>
                  </a:cubicBezTo>
                  <a:cubicBezTo>
                    <a:pt x="138" y="65"/>
                    <a:pt x="138" y="65"/>
                    <a:pt x="138" y="65"/>
                  </a:cubicBezTo>
                  <a:cubicBezTo>
                    <a:pt x="137" y="65"/>
                    <a:pt x="137" y="65"/>
                    <a:pt x="137" y="65"/>
                  </a:cubicBezTo>
                  <a:cubicBezTo>
                    <a:pt x="136" y="64"/>
                    <a:pt x="136" y="64"/>
                    <a:pt x="136" y="64"/>
                  </a:cubicBezTo>
                  <a:cubicBezTo>
                    <a:pt x="127" y="60"/>
                    <a:pt x="127" y="60"/>
                    <a:pt x="127" y="60"/>
                  </a:cubicBezTo>
                  <a:cubicBezTo>
                    <a:pt x="126" y="60"/>
                    <a:pt x="126" y="60"/>
                    <a:pt x="126" y="60"/>
                  </a:cubicBezTo>
                  <a:cubicBezTo>
                    <a:pt x="125" y="59"/>
                    <a:pt x="125" y="59"/>
                    <a:pt x="125" y="59"/>
                  </a:cubicBezTo>
                  <a:cubicBezTo>
                    <a:pt x="121" y="58"/>
                    <a:pt x="121" y="58"/>
                    <a:pt x="121" y="58"/>
                  </a:cubicBezTo>
                  <a:moveTo>
                    <a:pt x="0" y="0"/>
                  </a:moveTo>
                  <a:cubicBezTo>
                    <a:pt x="5" y="5"/>
                    <a:pt x="5" y="5"/>
                    <a:pt x="5" y="5"/>
                  </a:cubicBezTo>
                  <a:cubicBezTo>
                    <a:pt x="7" y="7"/>
                    <a:pt x="7" y="7"/>
                    <a:pt x="7" y="7"/>
                  </a:cubicBezTo>
                  <a:cubicBezTo>
                    <a:pt x="7" y="8"/>
                    <a:pt x="7" y="8"/>
                    <a:pt x="7" y="8"/>
                  </a:cubicBezTo>
                  <a:cubicBezTo>
                    <a:pt x="22" y="23"/>
                    <a:pt x="22" y="23"/>
                    <a:pt x="22" y="23"/>
                  </a:cubicBezTo>
                  <a:cubicBezTo>
                    <a:pt x="24" y="25"/>
                    <a:pt x="24" y="25"/>
                    <a:pt x="24" y="25"/>
                  </a:cubicBezTo>
                  <a:cubicBezTo>
                    <a:pt x="25" y="26"/>
                    <a:pt x="25" y="26"/>
                    <a:pt x="25" y="26"/>
                  </a:cubicBezTo>
                  <a:cubicBezTo>
                    <a:pt x="50" y="52"/>
                    <a:pt x="50" y="52"/>
                    <a:pt x="50" y="52"/>
                  </a:cubicBezTo>
                  <a:cubicBezTo>
                    <a:pt x="51" y="53"/>
                    <a:pt x="51" y="53"/>
                    <a:pt x="51" y="53"/>
                  </a:cubicBezTo>
                  <a:cubicBezTo>
                    <a:pt x="52" y="55"/>
                    <a:pt x="52" y="55"/>
                    <a:pt x="52" y="55"/>
                  </a:cubicBezTo>
                  <a:cubicBezTo>
                    <a:pt x="61" y="64"/>
                    <a:pt x="61" y="64"/>
                    <a:pt x="61" y="64"/>
                  </a:cubicBezTo>
                  <a:cubicBezTo>
                    <a:pt x="62" y="65"/>
                    <a:pt x="62" y="65"/>
                    <a:pt x="62" y="65"/>
                  </a:cubicBezTo>
                  <a:cubicBezTo>
                    <a:pt x="63" y="66"/>
                    <a:pt x="63" y="66"/>
                    <a:pt x="63" y="66"/>
                  </a:cubicBezTo>
                  <a:cubicBezTo>
                    <a:pt x="65" y="68"/>
                    <a:pt x="65" y="68"/>
                    <a:pt x="65" y="68"/>
                  </a:cubicBezTo>
                  <a:cubicBezTo>
                    <a:pt x="69" y="72"/>
                    <a:pt x="69" y="72"/>
                    <a:pt x="69" y="72"/>
                  </a:cubicBezTo>
                  <a:cubicBezTo>
                    <a:pt x="70" y="74"/>
                    <a:pt x="70" y="74"/>
                    <a:pt x="70" y="74"/>
                  </a:cubicBezTo>
                  <a:cubicBezTo>
                    <a:pt x="95" y="100"/>
                    <a:pt x="95" y="100"/>
                    <a:pt x="95" y="100"/>
                  </a:cubicBezTo>
                  <a:cubicBezTo>
                    <a:pt x="97" y="101"/>
                    <a:pt x="97" y="101"/>
                    <a:pt x="97" y="101"/>
                  </a:cubicBezTo>
                  <a:cubicBezTo>
                    <a:pt x="97" y="102"/>
                    <a:pt x="97" y="102"/>
                    <a:pt x="97" y="102"/>
                  </a:cubicBezTo>
                  <a:cubicBezTo>
                    <a:pt x="98" y="103"/>
                    <a:pt x="98" y="103"/>
                    <a:pt x="98" y="103"/>
                  </a:cubicBezTo>
                  <a:cubicBezTo>
                    <a:pt x="139" y="145"/>
                    <a:pt x="139" y="145"/>
                    <a:pt x="139" y="145"/>
                  </a:cubicBezTo>
                  <a:cubicBezTo>
                    <a:pt x="142" y="149"/>
                    <a:pt x="142" y="149"/>
                    <a:pt x="142" y="149"/>
                  </a:cubicBezTo>
                  <a:cubicBezTo>
                    <a:pt x="175" y="183"/>
                    <a:pt x="175" y="183"/>
                    <a:pt x="175" y="183"/>
                  </a:cubicBezTo>
                  <a:cubicBezTo>
                    <a:pt x="175" y="182"/>
                    <a:pt x="175" y="182"/>
                    <a:pt x="176" y="182"/>
                  </a:cubicBezTo>
                  <a:cubicBezTo>
                    <a:pt x="147" y="151"/>
                    <a:pt x="147" y="151"/>
                    <a:pt x="147" y="151"/>
                  </a:cubicBezTo>
                  <a:cubicBezTo>
                    <a:pt x="143" y="148"/>
                    <a:pt x="143" y="148"/>
                    <a:pt x="143" y="148"/>
                  </a:cubicBezTo>
                  <a:cubicBezTo>
                    <a:pt x="100" y="102"/>
                    <a:pt x="100" y="102"/>
                    <a:pt x="100" y="102"/>
                  </a:cubicBezTo>
                  <a:cubicBezTo>
                    <a:pt x="98" y="100"/>
                    <a:pt x="98" y="100"/>
                    <a:pt x="98" y="100"/>
                  </a:cubicBezTo>
                  <a:cubicBezTo>
                    <a:pt x="98" y="100"/>
                    <a:pt x="98" y="100"/>
                    <a:pt x="98" y="100"/>
                  </a:cubicBezTo>
                  <a:cubicBezTo>
                    <a:pt x="96" y="98"/>
                    <a:pt x="96" y="98"/>
                    <a:pt x="96" y="98"/>
                  </a:cubicBezTo>
                  <a:cubicBezTo>
                    <a:pt x="71" y="71"/>
                    <a:pt x="71" y="71"/>
                    <a:pt x="71" y="71"/>
                  </a:cubicBezTo>
                  <a:cubicBezTo>
                    <a:pt x="69" y="70"/>
                    <a:pt x="69" y="70"/>
                    <a:pt x="69" y="70"/>
                  </a:cubicBezTo>
                  <a:cubicBezTo>
                    <a:pt x="67" y="68"/>
                    <a:pt x="67" y="68"/>
                    <a:pt x="67" y="68"/>
                  </a:cubicBezTo>
                  <a:cubicBezTo>
                    <a:pt x="66" y="66"/>
                    <a:pt x="66" y="66"/>
                    <a:pt x="66" y="66"/>
                  </a:cubicBezTo>
                  <a:cubicBezTo>
                    <a:pt x="64" y="64"/>
                    <a:pt x="64" y="64"/>
                    <a:pt x="64" y="64"/>
                  </a:cubicBezTo>
                  <a:cubicBezTo>
                    <a:pt x="62" y="63"/>
                    <a:pt x="62" y="63"/>
                    <a:pt x="62" y="63"/>
                  </a:cubicBezTo>
                  <a:cubicBezTo>
                    <a:pt x="52" y="52"/>
                    <a:pt x="52" y="52"/>
                    <a:pt x="52" y="52"/>
                  </a:cubicBezTo>
                  <a:cubicBezTo>
                    <a:pt x="52" y="52"/>
                    <a:pt x="52" y="52"/>
                    <a:pt x="52" y="52"/>
                  </a:cubicBezTo>
                  <a:cubicBezTo>
                    <a:pt x="50" y="50"/>
                    <a:pt x="50" y="50"/>
                    <a:pt x="50" y="50"/>
                  </a:cubicBezTo>
                  <a:cubicBezTo>
                    <a:pt x="50" y="50"/>
                    <a:pt x="50" y="50"/>
                    <a:pt x="50" y="50"/>
                  </a:cubicBezTo>
                  <a:cubicBezTo>
                    <a:pt x="27" y="26"/>
                    <a:pt x="27" y="26"/>
                    <a:pt x="27" y="26"/>
                  </a:cubicBezTo>
                  <a:cubicBezTo>
                    <a:pt x="26" y="24"/>
                    <a:pt x="26" y="24"/>
                    <a:pt x="26" y="24"/>
                  </a:cubicBezTo>
                  <a:cubicBezTo>
                    <a:pt x="25" y="23"/>
                    <a:pt x="25" y="23"/>
                    <a:pt x="25" y="23"/>
                  </a:cubicBezTo>
                  <a:cubicBezTo>
                    <a:pt x="23" y="22"/>
                    <a:pt x="23" y="22"/>
                    <a:pt x="23" y="22"/>
                  </a:cubicBezTo>
                  <a:cubicBezTo>
                    <a:pt x="10" y="8"/>
                    <a:pt x="10" y="8"/>
                    <a:pt x="10" y="8"/>
                  </a:cubicBezTo>
                  <a:cubicBezTo>
                    <a:pt x="8" y="6"/>
                    <a:pt x="8" y="6"/>
                    <a:pt x="8" y="6"/>
                  </a:cubicBezTo>
                  <a:cubicBezTo>
                    <a:pt x="8" y="6"/>
                    <a:pt x="8" y="6"/>
                    <a:pt x="8" y="6"/>
                  </a:cubicBezTo>
                  <a:cubicBezTo>
                    <a:pt x="9" y="6"/>
                    <a:pt x="9" y="6"/>
                    <a:pt x="9" y="6"/>
                  </a:cubicBezTo>
                  <a:cubicBezTo>
                    <a:pt x="15" y="9"/>
                    <a:pt x="15" y="9"/>
                    <a:pt x="15" y="9"/>
                  </a:cubicBezTo>
                  <a:cubicBezTo>
                    <a:pt x="26" y="15"/>
                    <a:pt x="26" y="15"/>
                    <a:pt x="26" y="15"/>
                  </a:cubicBezTo>
                  <a:cubicBezTo>
                    <a:pt x="28" y="15"/>
                    <a:pt x="28" y="15"/>
                    <a:pt x="28" y="15"/>
                  </a:cubicBezTo>
                  <a:cubicBezTo>
                    <a:pt x="46" y="24"/>
                    <a:pt x="46" y="24"/>
                    <a:pt x="46" y="24"/>
                  </a:cubicBezTo>
                  <a:cubicBezTo>
                    <a:pt x="48" y="25"/>
                    <a:pt x="48" y="25"/>
                    <a:pt x="48" y="25"/>
                  </a:cubicBezTo>
                  <a:cubicBezTo>
                    <a:pt x="50" y="26"/>
                    <a:pt x="50" y="26"/>
                    <a:pt x="50" y="26"/>
                  </a:cubicBezTo>
                  <a:cubicBezTo>
                    <a:pt x="61" y="31"/>
                    <a:pt x="61" y="31"/>
                    <a:pt x="61" y="31"/>
                  </a:cubicBezTo>
                  <a:cubicBezTo>
                    <a:pt x="63" y="32"/>
                    <a:pt x="63" y="32"/>
                    <a:pt x="63" y="32"/>
                  </a:cubicBezTo>
                  <a:cubicBezTo>
                    <a:pt x="75" y="38"/>
                    <a:pt x="75" y="38"/>
                    <a:pt x="75" y="38"/>
                  </a:cubicBezTo>
                  <a:cubicBezTo>
                    <a:pt x="77" y="39"/>
                    <a:pt x="77" y="39"/>
                    <a:pt x="77" y="39"/>
                  </a:cubicBezTo>
                  <a:cubicBezTo>
                    <a:pt x="89" y="44"/>
                    <a:pt x="89" y="44"/>
                    <a:pt x="89" y="44"/>
                  </a:cubicBezTo>
                  <a:cubicBezTo>
                    <a:pt x="92" y="46"/>
                    <a:pt x="92" y="46"/>
                    <a:pt x="92" y="46"/>
                  </a:cubicBezTo>
                  <a:cubicBezTo>
                    <a:pt x="93" y="46"/>
                    <a:pt x="93" y="46"/>
                    <a:pt x="93" y="46"/>
                  </a:cubicBezTo>
                  <a:cubicBezTo>
                    <a:pt x="95" y="47"/>
                    <a:pt x="95" y="47"/>
                    <a:pt x="95" y="47"/>
                  </a:cubicBezTo>
                  <a:cubicBezTo>
                    <a:pt x="102" y="50"/>
                    <a:pt x="102" y="50"/>
                    <a:pt x="102" y="50"/>
                  </a:cubicBezTo>
                  <a:cubicBezTo>
                    <a:pt x="104" y="52"/>
                    <a:pt x="104" y="52"/>
                    <a:pt x="104" y="52"/>
                  </a:cubicBezTo>
                  <a:cubicBezTo>
                    <a:pt x="112" y="55"/>
                    <a:pt x="112" y="55"/>
                    <a:pt x="112" y="55"/>
                  </a:cubicBezTo>
                  <a:cubicBezTo>
                    <a:pt x="116" y="57"/>
                    <a:pt x="116" y="57"/>
                    <a:pt x="116" y="57"/>
                  </a:cubicBezTo>
                  <a:cubicBezTo>
                    <a:pt x="119" y="58"/>
                    <a:pt x="119" y="58"/>
                    <a:pt x="119" y="58"/>
                  </a:cubicBezTo>
                  <a:cubicBezTo>
                    <a:pt x="120" y="57"/>
                    <a:pt x="120" y="57"/>
                    <a:pt x="120" y="57"/>
                  </a:cubicBezTo>
                  <a:cubicBezTo>
                    <a:pt x="113" y="54"/>
                    <a:pt x="113" y="54"/>
                    <a:pt x="113" y="54"/>
                  </a:cubicBezTo>
                  <a:cubicBezTo>
                    <a:pt x="110" y="52"/>
                    <a:pt x="110" y="52"/>
                    <a:pt x="110" y="52"/>
                  </a:cubicBezTo>
                  <a:cubicBezTo>
                    <a:pt x="103" y="49"/>
                    <a:pt x="103" y="49"/>
                    <a:pt x="103" y="49"/>
                  </a:cubicBezTo>
                  <a:cubicBezTo>
                    <a:pt x="100" y="47"/>
                    <a:pt x="100" y="47"/>
                    <a:pt x="100" y="47"/>
                  </a:cubicBezTo>
                  <a:cubicBezTo>
                    <a:pt x="97" y="46"/>
                    <a:pt x="97" y="46"/>
                    <a:pt x="97" y="46"/>
                  </a:cubicBezTo>
                  <a:cubicBezTo>
                    <a:pt x="95" y="45"/>
                    <a:pt x="95" y="45"/>
                    <a:pt x="95" y="45"/>
                  </a:cubicBezTo>
                  <a:cubicBezTo>
                    <a:pt x="91" y="43"/>
                    <a:pt x="91" y="43"/>
                    <a:pt x="91" y="43"/>
                  </a:cubicBezTo>
                  <a:cubicBezTo>
                    <a:pt x="88" y="42"/>
                    <a:pt x="88" y="42"/>
                    <a:pt x="88" y="42"/>
                  </a:cubicBezTo>
                  <a:cubicBezTo>
                    <a:pt x="77" y="37"/>
                    <a:pt x="77" y="37"/>
                    <a:pt x="77" y="37"/>
                  </a:cubicBezTo>
                  <a:cubicBezTo>
                    <a:pt x="76" y="36"/>
                    <a:pt x="76" y="36"/>
                    <a:pt x="76" y="36"/>
                  </a:cubicBezTo>
                  <a:cubicBezTo>
                    <a:pt x="64" y="30"/>
                    <a:pt x="64" y="30"/>
                    <a:pt x="64" y="30"/>
                  </a:cubicBezTo>
                  <a:cubicBezTo>
                    <a:pt x="62" y="29"/>
                    <a:pt x="62" y="29"/>
                    <a:pt x="62" y="29"/>
                  </a:cubicBezTo>
                  <a:cubicBezTo>
                    <a:pt x="54" y="26"/>
                    <a:pt x="54" y="26"/>
                    <a:pt x="54" y="26"/>
                  </a:cubicBezTo>
                  <a:cubicBezTo>
                    <a:pt x="50" y="24"/>
                    <a:pt x="50" y="24"/>
                    <a:pt x="50" y="24"/>
                  </a:cubicBezTo>
                  <a:cubicBezTo>
                    <a:pt x="50" y="24"/>
                    <a:pt x="50" y="24"/>
                    <a:pt x="50" y="24"/>
                  </a:cubicBezTo>
                  <a:cubicBezTo>
                    <a:pt x="48" y="23"/>
                    <a:pt x="48" y="23"/>
                    <a:pt x="48" y="23"/>
                  </a:cubicBezTo>
                  <a:cubicBezTo>
                    <a:pt x="29" y="14"/>
                    <a:pt x="29" y="14"/>
                    <a:pt x="29" y="14"/>
                  </a:cubicBezTo>
                  <a:cubicBezTo>
                    <a:pt x="27" y="13"/>
                    <a:pt x="27" y="13"/>
                    <a:pt x="27" y="13"/>
                  </a:cubicBezTo>
                  <a:cubicBezTo>
                    <a:pt x="23" y="11"/>
                    <a:pt x="23" y="11"/>
                    <a:pt x="23" y="11"/>
                  </a:cubicBezTo>
                  <a:cubicBezTo>
                    <a:pt x="16" y="8"/>
                    <a:pt x="16" y="8"/>
                    <a:pt x="16" y="8"/>
                  </a:cubicBezTo>
                  <a:cubicBezTo>
                    <a:pt x="9" y="4"/>
                    <a:pt x="9" y="4"/>
                    <a:pt x="9" y="4"/>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2" name="Freeform 72"/>
            <p:cNvSpPr>
              <a:spLocks noEditPoints="1"/>
            </p:cNvSpPr>
            <p:nvPr/>
          </p:nvSpPr>
          <p:spPr bwMode="auto">
            <a:xfrm>
              <a:off x="10653036" y="3407320"/>
              <a:ext cx="551035" cy="1023025"/>
            </a:xfrm>
            <a:custGeom>
              <a:avLst/>
              <a:gdLst>
                <a:gd name="T0" fmla="*/ 129 w 130"/>
                <a:gd name="T1" fmla="*/ 262 h 265"/>
                <a:gd name="T2" fmla="*/ 105 w 130"/>
                <a:gd name="T3" fmla="*/ 173 h 265"/>
                <a:gd name="T4" fmla="*/ 104 w 130"/>
                <a:gd name="T5" fmla="*/ 167 h 265"/>
                <a:gd name="T6" fmla="*/ 103 w 130"/>
                <a:gd name="T7" fmla="*/ 170 h 265"/>
                <a:gd name="T8" fmla="*/ 104 w 130"/>
                <a:gd name="T9" fmla="*/ 167 h 265"/>
                <a:gd name="T10" fmla="*/ 55 w 130"/>
                <a:gd name="T11" fmla="*/ 2 h 265"/>
                <a:gd name="T12" fmla="*/ 63 w 130"/>
                <a:gd name="T13" fmla="*/ 29 h 265"/>
                <a:gd name="T14" fmla="*/ 67 w 130"/>
                <a:gd name="T15" fmla="*/ 44 h 265"/>
                <a:gd name="T16" fmla="*/ 69 w 130"/>
                <a:gd name="T17" fmla="*/ 52 h 265"/>
                <a:gd name="T18" fmla="*/ 70 w 130"/>
                <a:gd name="T19" fmla="*/ 55 h 265"/>
                <a:gd name="T20" fmla="*/ 73 w 130"/>
                <a:gd name="T21" fmla="*/ 65 h 265"/>
                <a:gd name="T22" fmla="*/ 76 w 130"/>
                <a:gd name="T23" fmla="*/ 75 h 265"/>
                <a:gd name="T24" fmla="*/ 80 w 130"/>
                <a:gd name="T25" fmla="*/ 89 h 265"/>
                <a:gd name="T26" fmla="*/ 89 w 130"/>
                <a:gd name="T27" fmla="*/ 124 h 265"/>
                <a:gd name="T28" fmla="*/ 100 w 130"/>
                <a:gd name="T29" fmla="*/ 152 h 265"/>
                <a:gd name="T30" fmla="*/ 90 w 130"/>
                <a:gd name="T31" fmla="*/ 118 h 265"/>
                <a:gd name="T32" fmla="*/ 80 w 130"/>
                <a:gd name="T33" fmla="*/ 84 h 265"/>
                <a:gd name="T34" fmla="*/ 77 w 130"/>
                <a:gd name="T35" fmla="*/ 72 h 265"/>
                <a:gd name="T36" fmla="*/ 74 w 130"/>
                <a:gd name="T37" fmla="*/ 61 h 265"/>
                <a:gd name="T38" fmla="*/ 63 w 130"/>
                <a:gd name="T39" fmla="*/ 25 h 265"/>
                <a:gd name="T40" fmla="*/ 46 w 130"/>
                <a:gd name="T41" fmla="*/ 0 h 265"/>
                <a:gd name="T42" fmla="*/ 40 w 130"/>
                <a:gd name="T43" fmla="*/ 14 h 265"/>
                <a:gd name="T44" fmla="*/ 37 w 130"/>
                <a:gd name="T45" fmla="*/ 21 h 265"/>
                <a:gd name="T46" fmla="*/ 29 w 130"/>
                <a:gd name="T47" fmla="*/ 41 h 265"/>
                <a:gd name="T48" fmla="*/ 21 w 130"/>
                <a:gd name="T49" fmla="*/ 58 h 265"/>
                <a:gd name="T50" fmla="*/ 12 w 130"/>
                <a:gd name="T51" fmla="*/ 78 h 265"/>
                <a:gd name="T52" fmla="*/ 7 w 130"/>
                <a:gd name="T53" fmla="*/ 90 h 265"/>
                <a:gd name="T54" fmla="*/ 5 w 130"/>
                <a:gd name="T55" fmla="*/ 94 h 265"/>
                <a:gd name="T56" fmla="*/ 2 w 130"/>
                <a:gd name="T57" fmla="*/ 102 h 265"/>
                <a:gd name="T58" fmla="*/ 0 w 130"/>
                <a:gd name="T59" fmla="*/ 106 h 265"/>
                <a:gd name="T60" fmla="*/ 2 w 130"/>
                <a:gd name="T61" fmla="*/ 107 h 265"/>
                <a:gd name="T62" fmla="*/ 6 w 130"/>
                <a:gd name="T63" fmla="*/ 113 h 265"/>
                <a:gd name="T64" fmla="*/ 16 w 130"/>
                <a:gd name="T65" fmla="*/ 126 h 265"/>
                <a:gd name="T66" fmla="*/ 21 w 130"/>
                <a:gd name="T67" fmla="*/ 133 h 265"/>
                <a:gd name="T68" fmla="*/ 70 w 130"/>
                <a:gd name="T69" fmla="*/ 197 h 265"/>
                <a:gd name="T70" fmla="*/ 74 w 130"/>
                <a:gd name="T71" fmla="*/ 202 h 265"/>
                <a:gd name="T72" fmla="*/ 124 w 130"/>
                <a:gd name="T73" fmla="*/ 264 h 265"/>
                <a:gd name="T74" fmla="*/ 75 w 130"/>
                <a:gd name="T75" fmla="*/ 200 h 265"/>
                <a:gd name="T76" fmla="*/ 71 w 130"/>
                <a:gd name="T77" fmla="*/ 194 h 265"/>
                <a:gd name="T78" fmla="*/ 21 w 130"/>
                <a:gd name="T79" fmla="*/ 130 h 265"/>
                <a:gd name="T80" fmla="*/ 9 w 130"/>
                <a:gd name="T81" fmla="*/ 113 h 265"/>
                <a:gd name="T82" fmla="*/ 4 w 130"/>
                <a:gd name="T83" fmla="*/ 107 h 265"/>
                <a:gd name="T84" fmla="*/ 2 w 130"/>
                <a:gd name="T85" fmla="*/ 105 h 265"/>
                <a:gd name="T86" fmla="*/ 4 w 130"/>
                <a:gd name="T87" fmla="*/ 102 h 265"/>
                <a:gd name="T88" fmla="*/ 7 w 130"/>
                <a:gd name="T89" fmla="*/ 94 h 265"/>
                <a:gd name="T90" fmla="*/ 9 w 130"/>
                <a:gd name="T91" fmla="*/ 90 h 265"/>
                <a:gd name="T92" fmla="*/ 14 w 130"/>
                <a:gd name="T93" fmla="*/ 79 h 265"/>
                <a:gd name="T94" fmla="*/ 25 w 130"/>
                <a:gd name="T95" fmla="*/ 54 h 265"/>
                <a:gd name="T96" fmla="*/ 30 w 130"/>
                <a:gd name="T97" fmla="*/ 41 h 265"/>
                <a:gd name="T98" fmla="*/ 39 w 130"/>
                <a:gd name="T99" fmla="*/ 20 h 265"/>
                <a:gd name="T100" fmla="*/ 42 w 130"/>
                <a:gd name="T101" fmla="*/ 14 h 265"/>
                <a:gd name="T102" fmla="*/ 46 w 130"/>
                <a:gd name="T10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 h="265">
                  <a:moveTo>
                    <a:pt x="103" y="172"/>
                  </a:moveTo>
                  <a:cubicBezTo>
                    <a:pt x="129" y="262"/>
                    <a:pt x="129" y="262"/>
                    <a:pt x="129" y="262"/>
                  </a:cubicBezTo>
                  <a:cubicBezTo>
                    <a:pt x="129" y="261"/>
                    <a:pt x="130" y="261"/>
                    <a:pt x="130" y="261"/>
                  </a:cubicBezTo>
                  <a:cubicBezTo>
                    <a:pt x="105" y="173"/>
                    <a:pt x="105" y="173"/>
                    <a:pt x="105" y="173"/>
                  </a:cubicBezTo>
                  <a:cubicBezTo>
                    <a:pt x="103" y="172"/>
                    <a:pt x="103" y="172"/>
                    <a:pt x="103" y="172"/>
                  </a:cubicBezTo>
                  <a:moveTo>
                    <a:pt x="104" y="167"/>
                  </a:moveTo>
                  <a:cubicBezTo>
                    <a:pt x="103" y="167"/>
                    <a:pt x="103" y="168"/>
                    <a:pt x="102" y="169"/>
                  </a:cubicBezTo>
                  <a:cubicBezTo>
                    <a:pt x="103" y="170"/>
                    <a:pt x="103" y="170"/>
                    <a:pt x="103" y="170"/>
                  </a:cubicBezTo>
                  <a:cubicBezTo>
                    <a:pt x="105" y="171"/>
                    <a:pt x="105" y="171"/>
                    <a:pt x="105" y="171"/>
                  </a:cubicBezTo>
                  <a:cubicBezTo>
                    <a:pt x="104" y="167"/>
                    <a:pt x="104" y="167"/>
                    <a:pt x="104" y="167"/>
                  </a:cubicBezTo>
                  <a:moveTo>
                    <a:pt x="57" y="1"/>
                  </a:moveTo>
                  <a:cubicBezTo>
                    <a:pt x="56" y="2"/>
                    <a:pt x="55" y="2"/>
                    <a:pt x="55" y="2"/>
                  </a:cubicBezTo>
                  <a:cubicBezTo>
                    <a:pt x="62" y="27"/>
                    <a:pt x="62" y="27"/>
                    <a:pt x="62" y="27"/>
                  </a:cubicBezTo>
                  <a:cubicBezTo>
                    <a:pt x="63" y="29"/>
                    <a:pt x="63" y="29"/>
                    <a:pt x="63" y="29"/>
                  </a:cubicBezTo>
                  <a:cubicBezTo>
                    <a:pt x="66" y="41"/>
                    <a:pt x="66" y="41"/>
                    <a:pt x="66" y="41"/>
                  </a:cubicBezTo>
                  <a:cubicBezTo>
                    <a:pt x="67" y="44"/>
                    <a:pt x="67" y="44"/>
                    <a:pt x="67" y="44"/>
                  </a:cubicBezTo>
                  <a:cubicBezTo>
                    <a:pt x="68" y="50"/>
                    <a:pt x="68" y="50"/>
                    <a:pt x="68" y="50"/>
                  </a:cubicBezTo>
                  <a:cubicBezTo>
                    <a:pt x="69" y="52"/>
                    <a:pt x="69" y="52"/>
                    <a:pt x="69" y="52"/>
                  </a:cubicBezTo>
                  <a:cubicBezTo>
                    <a:pt x="69" y="53"/>
                    <a:pt x="69" y="53"/>
                    <a:pt x="69" y="53"/>
                  </a:cubicBezTo>
                  <a:cubicBezTo>
                    <a:pt x="70" y="55"/>
                    <a:pt x="70" y="55"/>
                    <a:pt x="70" y="55"/>
                  </a:cubicBezTo>
                  <a:cubicBezTo>
                    <a:pt x="72" y="63"/>
                    <a:pt x="72" y="63"/>
                    <a:pt x="72" y="63"/>
                  </a:cubicBezTo>
                  <a:cubicBezTo>
                    <a:pt x="73" y="65"/>
                    <a:pt x="73" y="65"/>
                    <a:pt x="73" y="65"/>
                  </a:cubicBezTo>
                  <a:cubicBezTo>
                    <a:pt x="75" y="74"/>
                    <a:pt x="75" y="74"/>
                    <a:pt x="75" y="74"/>
                  </a:cubicBezTo>
                  <a:cubicBezTo>
                    <a:pt x="76" y="75"/>
                    <a:pt x="76" y="75"/>
                    <a:pt x="76" y="75"/>
                  </a:cubicBezTo>
                  <a:cubicBezTo>
                    <a:pt x="79" y="86"/>
                    <a:pt x="79" y="86"/>
                    <a:pt x="79" y="86"/>
                  </a:cubicBezTo>
                  <a:cubicBezTo>
                    <a:pt x="80" y="89"/>
                    <a:pt x="80" y="89"/>
                    <a:pt x="80" y="89"/>
                  </a:cubicBezTo>
                  <a:cubicBezTo>
                    <a:pt x="89" y="121"/>
                    <a:pt x="89" y="121"/>
                    <a:pt x="89" y="121"/>
                  </a:cubicBezTo>
                  <a:cubicBezTo>
                    <a:pt x="89" y="124"/>
                    <a:pt x="89" y="124"/>
                    <a:pt x="89" y="124"/>
                  </a:cubicBezTo>
                  <a:cubicBezTo>
                    <a:pt x="97" y="151"/>
                    <a:pt x="97" y="151"/>
                    <a:pt x="97" y="151"/>
                  </a:cubicBezTo>
                  <a:cubicBezTo>
                    <a:pt x="98" y="151"/>
                    <a:pt x="99" y="152"/>
                    <a:pt x="100" y="152"/>
                  </a:cubicBezTo>
                  <a:cubicBezTo>
                    <a:pt x="91" y="121"/>
                    <a:pt x="91" y="121"/>
                    <a:pt x="91" y="121"/>
                  </a:cubicBezTo>
                  <a:cubicBezTo>
                    <a:pt x="90" y="118"/>
                    <a:pt x="90" y="118"/>
                    <a:pt x="90" y="118"/>
                  </a:cubicBezTo>
                  <a:cubicBezTo>
                    <a:pt x="81" y="87"/>
                    <a:pt x="81" y="87"/>
                    <a:pt x="81" y="87"/>
                  </a:cubicBezTo>
                  <a:cubicBezTo>
                    <a:pt x="80" y="84"/>
                    <a:pt x="80" y="84"/>
                    <a:pt x="80" y="84"/>
                  </a:cubicBezTo>
                  <a:cubicBezTo>
                    <a:pt x="77" y="74"/>
                    <a:pt x="77" y="74"/>
                    <a:pt x="77" y="74"/>
                  </a:cubicBezTo>
                  <a:cubicBezTo>
                    <a:pt x="77" y="72"/>
                    <a:pt x="77" y="72"/>
                    <a:pt x="77" y="72"/>
                  </a:cubicBezTo>
                  <a:cubicBezTo>
                    <a:pt x="74" y="63"/>
                    <a:pt x="74" y="63"/>
                    <a:pt x="74" y="63"/>
                  </a:cubicBezTo>
                  <a:cubicBezTo>
                    <a:pt x="74" y="61"/>
                    <a:pt x="74" y="61"/>
                    <a:pt x="74" y="61"/>
                  </a:cubicBezTo>
                  <a:cubicBezTo>
                    <a:pt x="71" y="53"/>
                    <a:pt x="71" y="53"/>
                    <a:pt x="71" y="53"/>
                  </a:cubicBezTo>
                  <a:cubicBezTo>
                    <a:pt x="63" y="25"/>
                    <a:pt x="63" y="25"/>
                    <a:pt x="63" y="25"/>
                  </a:cubicBezTo>
                  <a:cubicBezTo>
                    <a:pt x="57" y="1"/>
                    <a:pt x="57" y="1"/>
                    <a:pt x="57" y="1"/>
                  </a:cubicBezTo>
                  <a:moveTo>
                    <a:pt x="46" y="0"/>
                  </a:moveTo>
                  <a:cubicBezTo>
                    <a:pt x="41" y="12"/>
                    <a:pt x="41" y="12"/>
                    <a:pt x="41" y="12"/>
                  </a:cubicBezTo>
                  <a:cubicBezTo>
                    <a:pt x="40" y="14"/>
                    <a:pt x="40" y="14"/>
                    <a:pt x="40" y="14"/>
                  </a:cubicBezTo>
                  <a:cubicBezTo>
                    <a:pt x="38" y="19"/>
                    <a:pt x="38" y="19"/>
                    <a:pt x="38" y="19"/>
                  </a:cubicBezTo>
                  <a:cubicBezTo>
                    <a:pt x="37" y="21"/>
                    <a:pt x="37" y="21"/>
                    <a:pt x="37" y="21"/>
                  </a:cubicBezTo>
                  <a:cubicBezTo>
                    <a:pt x="31" y="36"/>
                    <a:pt x="31" y="36"/>
                    <a:pt x="31" y="36"/>
                  </a:cubicBezTo>
                  <a:cubicBezTo>
                    <a:pt x="29" y="41"/>
                    <a:pt x="29" y="41"/>
                    <a:pt x="29" y="41"/>
                  </a:cubicBezTo>
                  <a:cubicBezTo>
                    <a:pt x="22" y="55"/>
                    <a:pt x="22" y="55"/>
                    <a:pt x="22" y="55"/>
                  </a:cubicBezTo>
                  <a:cubicBezTo>
                    <a:pt x="21" y="58"/>
                    <a:pt x="21" y="58"/>
                    <a:pt x="21" y="58"/>
                  </a:cubicBezTo>
                  <a:cubicBezTo>
                    <a:pt x="14" y="75"/>
                    <a:pt x="14" y="75"/>
                    <a:pt x="14" y="75"/>
                  </a:cubicBezTo>
                  <a:cubicBezTo>
                    <a:pt x="12" y="78"/>
                    <a:pt x="12" y="78"/>
                    <a:pt x="12" y="78"/>
                  </a:cubicBezTo>
                  <a:cubicBezTo>
                    <a:pt x="8" y="89"/>
                    <a:pt x="8" y="89"/>
                    <a:pt x="8" y="89"/>
                  </a:cubicBezTo>
                  <a:cubicBezTo>
                    <a:pt x="7" y="90"/>
                    <a:pt x="7" y="90"/>
                    <a:pt x="7" y="90"/>
                  </a:cubicBezTo>
                  <a:cubicBezTo>
                    <a:pt x="6" y="92"/>
                    <a:pt x="6" y="92"/>
                    <a:pt x="6" y="92"/>
                  </a:cubicBezTo>
                  <a:cubicBezTo>
                    <a:pt x="5" y="94"/>
                    <a:pt x="5" y="94"/>
                    <a:pt x="5" y="94"/>
                  </a:cubicBezTo>
                  <a:cubicBezTo>
                    <a:pt x="3" y="100"/>
                    <a:pt x="3" y="100"/>
                    <a:pt x="3" y="100"/>
                  </a:cubicBezTo>
                  <a:cubicBezTo>
                    <a:pt x="2" y="102"/>
                    <a:pt x="2" y="102"/>
                    <a:pt x="2" y="102"/>
                  </a:cubicBezTo>
                  <a:cubicBezTo>
                    <a:pt x="1" y="105"/>
                    <a:pt x="1" y="105"/>
                    <a:pt x="1" y="105"/>
                  </a:cubicBezTo>
                  <a:cubicBezTo>
                    <a:pt x="0" y="106"/>
                    <a:pt x="0" y="106"/>
                    <a:pt x="0" y="106"/>
                  </a:cubicBezTo>
                  <a:cubicBezTo>
                    <a:pt x="1" y="106"/>
                    <a:pt x="1" y="106"/>
                    <a:pt x="1" y="106"/>
                  </a:cubicBezTo>
                  <a:cubicBezTo>
                    <a:pt x="2" y="107"/>
                    <a:pt x="2" y="107"/>
                    <a:pt x="2" y="107"/>
                  </a:cubicBezTo>
                  <a:cubicBezTo>
                    <a:pt x="3" y="109"/>
                    <a:pt x="3" y="109"/>
                    <a:pt x="3" y="109"/>
                  </a:cubicBezTo>
                  <a:cubicBezTo>
                    <a:pt x="6" y="113"/>
                    <a:pt x="6" y="113"/>
                    <a:pt x="6" y="113"/>
                  </a:cubicBezTo>
                  <a:cubicBezTo>
                    <a:pt x="7" y="115"/>
                    <a:pt x="7" y="115"/>
                    <a:pt x="7" y="115"/>
                  </a:cubicBezTo>
                  <a:cubicBezTo>
                    <a:pt x="16" y="126"/>
                    <a:pt x="16" y="126"/>
                    <a:pt x="16" y="126"/>
                  </a:cubicBezTo>
                  <a:cubicBezTo>
                    <a:pt x="18" y="128"/>
                    <a:pt x="18" y="128"/>
                    <a:pt x="18" y="128"/>
                  </a:cubicBezTo>
                  <a:cubicBezTo>
                    <a:pt x="21" y="133"/>
                    <a:pt x="21" y="133"/>
                    <a:pt x="21" y="133"/>
                  </a:cubicBezTo>
                  <a:cubicBezTo>
                    <a:pt x="23" y="135"/>
                    <a:pt x="23" y="135"/>
                    <a:pt x="23" y="135"/>
                  </a:cubicBezTo>
                  <a:cubicBezTo>
                    <a:pt x="70" y="197"/>
                    <a:pt x="70" y="197"/>
                    <a:pt x="70" y="197"/>
                  </a:cubicBezTo>
                  <a:cubicBezTo>
                    <a:pt x="72" y="199"/>
                    <a:pt x="72" y="199"/>
                    <a:pt x="72" y="199"/>
                  </a:cubicBezTo>
                  <a:cubicBezTo>
                    <a:pt x="74" y="202"/>
                    <a:pt x="74" y="202"/>
                    <a:pt x="74" y="202"/>
                  </a:cubicBezTo>
                  <a:cubicBezTo>
                    <a:pt x="123" y="265"/>
                    <a:pt x="123" y="265"/>
                    <a:pt x="123" y="265"/>
                  </a:cubicBezTo>
                  <a:cubicBezTo>
                    <a:pt x="123" y="265"/>
                    <a:pt x="124" y="264"/>
                    <a:pt x="124" y="264"/>
                  </a:cubicBezTo>
                  <a:cubicBezTo>
                    <a:pt x="78" y="204"/>
                    <a:pt x="78" y="204"/>
                    <a:pt x="78" y="204"/>
                  </a:cubicBezTo>
                  <a:cubicBezTo>
                    <a:pt x="75" y="200"/>
                    <a:pt x="75" y="200"/>
                    <a:pt x="75" y="200"/>
                  </a:cubicBezTo>
                  <a:cubicBezTo>
                    <a:pt x="72" y="196"/>
                    <a:pt x="72" y="196"/>
                    <a:pt x="72" y="196"/>
                  </a:cubicBezTo>
                  <a:cubicBezTo>
                    <a:pt x="71" y="194"/>
                    <a:pt x="71" y="194"/>
                    <a:pt x="71" y="194"/>
                  </a:cubicBezTo>
                  <a:cubicBezTo>
                    <a:pt x="24" y="134"/>
                    <a:pt x="24" y="134"/>
                    <a:pt x="24" y="134"/>
                  </a:cubicBezTo>
                  <a:cubicBezTo>
                    <a:pt x="21" y="130"/>
                    <a:pt x="21" y="130"/>
                    <a:pt x="21" y="130"/>
                  </a:cubicBezTo>
                  <a:cubicBezTo>
                    <a:pt x="18" y="125"/>
                    <a:pt x="18" y="125"/>
                    <a:pt x="18" y="125"/>
                  </a:cubicBezTo>
                  <a:cubicBezTo>
                    <a:pt x="9" y="113"/>
                    <a:pt x="9" y="113"/>
                    <a:pt x="9" y="113"/>
                  </a:cubicBezTo>
                  <a:cubicBezTo>
                    <a:pt x="8" y="112"/>
                    <a:pt x="8" y="112"/>
                    <a:pt x="8" y="112"/>
                  </a:cubicBezTo>
                  <a:cubicBezTo>
                    <a:pt x="4" y="107"/>
                    <a:pt x="4" y="107"/>
                    <a:pt x="4" y="107"/>
                  </a:cubicBezTo>
                  <a:cubicBezTo>
                    <a:pt x="3" y="106"/>
                    <a:pt x="3" y="106"/>
                    <a:pt x="3" y="106"/>
                  </a:cubicBezTo>
                  <a:cubicBezTo>
                    <a:pt x="2" y="105"/>
                    <a:pt x="2" y="105"/>
                    <a:pt x="2" y="105"/>
                  </a:cubicBezTo>
                  <a:cubicBezTo>
                    <a:pt x="3" y="104"/>
                    <a:pt x="3" y="104"/>
                    <a:pt x="3" y="104"/>
                  </a:cubicBezTo>
                  <a:cubicBezTo>
                    <a:pt x="4" y="102"/>
                    <a:pt x="4" y="102"/>
                    <a:pt x="4" y="102"/>
                  </a:cubicBezTo>
                  <a:cubicBezTo>
                    <a:pt x="7" y="96"/>
                    <a:pt x="7" y="96"/>
                    <a:pt x="7" y="96"/>
                  </a:cubicBezTo>
                  <a:cubicBezTo>
                    <a:pt x="7" y="94"/>
                    <a:pt x="7" y="94"/>
                    <a:pt x="7" y="94"/>
                  </a:cubicBezTo>
                  <a:cubicBezTo>
                    <a:pt x="9" y="91"/>
                    <a:pt x="9" y="91"/>
                    <a:pt x="9" y="91"/>
                  </a:cubicBezTo>
                  <a:cubicBezTo>
                    <a:pt x="9" y="90"/>
                    <a:pt x="9" y="90"/>
                    <a:pt x="9" y="90"/>
                  </a:cubicBezTo>
                  <a:cubicBezTo>
                    <a:pt x="12" y="82"/>
                    <a:pt x="12" y="82"/>
                    <a:pt x="12" y="82"/>
                  </a:cubicBezTo>
                  <a:cubicBezTo>
                    <a:pt x="14" y="79"/>
                    <a:pt x="14" y="79"/>
                    <a:pt x="14" y="79"/>
                  </a:cubicBezTo>
                  <a:cubicBezTo>
                    <a:pt x="24" y="57"/>
                    <a:pt x="24" y="57"/>
                    <a:pt x="24" y="57"/>
                  </a:cubicBezTo>
                  <a:cubicBezTo>
                    <a:pt x="25" y="54"/>
                    <a:pt x="25" y="54"/>
                    <a:pt x="25" y="54"/>
                  </a:cubicBezTo>
                  <a:cubicBezTo>
                    <a:pt x="28" y="46"/>
                    <a:pt x="28" y="46"/>
                    <a:pt x="28" y="46"/>
                  </a:cubicBezTo>
                  <a:cubicBezTo>
                    <a:pt x="30" y="41"/>
                    <a:pt x="30" y="41"/>
                    <a:pt x="30" y="41"/>
                  </a:cubicBezTo>
                  <a:cubicBezTo>
                    <a:pt x="39" y="22"/>
                    <a:pt x="39" y="22"/>
                    <a:pt x="39" y="22"/>
                  </a:cubicBezTo>
                  <a:cubicBezTo>
                    <a:pt x="39" y="20"/>
                    <a:pt x="39" y="20"/>
                    <a:pt x="39" y="20"/>
                  </a:cubicBezTo>
                  <a:cubicBezTo>
                    <a:pt x="41" y="16"/>
                    <a:pt x="41" y="16"/>
                    <a:pt x="41" y="16"/>
                  </a:cubicBezTo>
                  <a:cubicBezTo>
                    <a:pt x="42" y="14"/>
                    <a:pt x="42" y="14"/>
                    <a:pt x="42" y="14"/>
                  </a:cubicBezTo>
                  <a:cubicBezTo>
                    <a:pt x="48" y="1"/>
                    <a:pt x="48" y="1"/>
                    <a:pt x="48" y="1"/>
                  </a:cubicBezTo>
                  <a:cubicBezTo>
                    <a:pt x="47" y="0"/>
                    <a:pt x="47" y="0"/>
                    <a:pt x="4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3" name="Freeform 73"/>
            <p:cNvSpPr>
              <a:spLocks noEditPoints="1"/>
            </p:cNvSpPr>
            <p:nvPr/>
          </p:nvSpPr>
          <p:spPr bwMode="auto">
            <a:xfrm>
              <a:off x="11021586" y="3264194"/>
              <a:ext cx="356027" cy="1332047"/>
            </a:xfrm>
            <a:custGeom>
              <a:avLst/>
              <a:gdLst>
                <a:gd name="T0" fmla="*/ 83 w 84"/>
                <a:gd name="T1" fmla="*/ 344 h 345"/>
                <a:gd name="T2" fmla="*/ 84 w 84"/>
                <a:gd name="T3" fmla="*/ 344 h 345"/>
                <a:gd name="T4" fmla="*/ 83 w 84"/>
                <a:gd name="T5" fmla="*/ 238 h 345"/>
                <a:gd name="T6" fmla="*/ 79 w 84"/>
                <a:gd name="T7" fmla="*/ 345 h 345"/>
                <a:gd name="T8" fmla="*/ 46 w 84"/>
                <a:gd name="T9" fmla="*/ 222 h 345"/>
                <a:gd name="T10" fmla="*/ 36 w 84"/>
                <a:gd name="T11" fmla="*/ 187 h 345"/>
                <a:gd name="T12" fmla="*/ 43 w 84"/>
                <a:gd name="T13" fmla="*/ 219 h 345"/>
                <a:gd name="T14" fmla="*/ 36 w 84"/>
                <a:gd name="T15" fmla="*/ 187 h 345"/>
                <a:gd name="T16" fmla="*/ 83 w 84"/>
                <a:gd name="T17" fmla="*/ 161 h 345"/>
                <a:gd name="T18" fmla="*/ 84 w 84"/>
                <a:gd name="T19" fmla="*/ 237 h 345"/>
                <a:gd name="T20" fmla="*/ 83 w 84"/>
                <a:gd name="T21" fmla="*/ 5 h 345"/>
                <a:gd name="T22" fmla="*/ 83 w 84"/>
                <a:gd name="T23" fmla="*/ 44 h 345"/>
                <a:gd name="T24" fmla="*/ 83 w 84"/>
                <a:gd name="T25" fmla="*/ 85 h 345"/>
                <a:gd name="T26" fmla="*/ 84 w 84"/>
                <a:gd name="T27" fmla="*/ 158 h 345"/>
                <a:gd name="T28" fmla="*/ 84 w 84"/>
                <a:gd name="T29" fmla="*/ 81 h 345"/>
                <a:gd name="T30" fmla="*/ 84 w 84"/>
                <a:gd name="T31" fmla="*/ 37 h 345"/>
                <a:gd name="T32" fmla="*/ 83 w 84"/>
                <a:gd name="T33" fmla="*/ 5 h 345"/>
                <a:gd name="T34" fmla="*/ 67 w 84"/>
                <a:gd name="T35" fmla="*/ 8 h 345"/>
                <a:gd name="T36" fmla="*/ 51 w 84"/>
                <a:gd name="T37" fmla="*/ 22 h 345"/>
                <a:gd name="T38" fmla="*/ 1 w 84"/>
                <a:gd name="T39" fmla="*/ 68 h 345"/>
                <a:gd name="T40" fmla="*/ 1 w 84"/>
                <a:gd name="T41" fmla="*/ 70 h 345"/>
                <a:gd name="T42" fmla="*/ 3 w 84"/>
                <a:gd name="T43" fmla="*/ 80 h 345"/>
                <a:gd name="T44" fmla="*/ 8 w 84"/>
                <a:gd name="T45" fmla="*/ 94 h 345"/>
                <a:gd name="T46" fmla="*/ 9 w 84"/>
                <a:gd name="T47" fmla="*/ 100 h 345"/>
                <a:gd name="T48" fmla="*/ 17 w 84"/>
                <a:gd name="T49" fmla="*/ 127 h 345"/>
                <a:gd name="T50" fmla="*/ 21 w 84"/>
                <a:gd name="T51" fmla="*/ 141 h 345"/>
                <a:gd name="T52" fmla="*/ 35 w 84"/>
                <a:gd name="T53" fmla="*/ 185 h 345"/>
                <a:gd name="T54" fmla="*/ 21 w 84"/>
                <a:gd name="T55" fmla="*/ 136 h 345"/>
                <a:gd name="T56" fmla="*/ 17 w 84"/>
                <a:gd name="T57" fmla="*/ 122 h 345"/>
                <a:gd name="T58" fmla="*/ 10 w 84"/>
                <a:gd name="T59" fmla="*/ 96 h 345"/>
                <a:gd name="T60" fmla="*/ 8 w 84"/>
                <a:gd name="T61" fmla="*/ 91 h 345"/>
                <a:gd name="T62" fmla="*/ 4 w 84"/>
                <a:gd name="T63" fmla="*/ 77 h 345"/>
                <a:gd name="T64" fmla="*/ 34 w 84"/>
                <a:gd name="T65" fmla="*/ 41 h 345"/>
                <a:gd name="T66" fmla="*/ 61 w 84"/>
                <a:gd name="T67" fmla="*/ 16 h 345"/>
                <a:gd name="T68" fmla="*/ 77 w 84"/>
                <a:gd name="T69" fmla="*/ 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345">
                  <a:moveTo>
                    <a:pt x="83" y="238"/>
                  </a:moveTo>
                  <a:cubicBezTo>
                    <a:pt x="83" y="344"/>
                    <a:pt x="83" y="344"/>
                    <a:pt x="83" y="344"/>
                  </a:cubicBezTo>
                  <a:cubicBezTo>
                    <a:pt x="83" y="344"/>
                    <a:pt x="83" y="344"/>
                    <a:pt x="83" y="344"/>
                  </a:cubicBezTo>
                  <a:cubicBezTo>
                    <a:pt x="83" y="344"/>
                    <a:pt x="84" y="344"/>
                    <a:pt x="84" y="344"/>
                  </a:cubicBezTo>
                  <a:cubicBezTo>
                    <a:pt x="84" y="239"/>
                    <a:pt x="84" y="239"/>
                    <a:pt x="84" y="239"/>
                  </a:cubicBezTo>
                  <a:cubicBezTo>
                    <a:pt x="83" y="238"/>
                    <a:pt x="83" y="238"/>
                    <a:pt x="83" y="238"/>
                  </a:cubicBezTo>
                  <a:moveTo>
                    <a:pt x="44" y="221"/>
                  </a:moveTo>
                  <a:cubicBezTo>
                    <a:pt x="79" y="345"/>
                    <a:pt x="79" y="345"/>
                    <a:pt x="79" y="345"/>
                  </a:cubicBezTo>
                  <a:cubicBezTo>
                    <a:pt x="79" y="345"/>
                    <a:pt x="80" y="345"/>
                    <a:pt x="81" y="344"/>
                  </a:cubicBezTo>
                  <a:cubicBezTo>
                    <a:pt x="46" y="222"/>
                    <a:pt x="46" y="222"/>
                    <a:pt x="46" y="222"/>
                  </a:cubicBezTo>
                  <a:cubicBezTo>
                    <a:pt x="44" y="221"/>
                    <a:pt x="44" y="221"/>
                    <a:pt x="44" y="221"/>
                  </a:cubicBezTo>
                  <a:moveTo>
                    <a:pt x="36" y="187"/>
                  </a:moveTo>
                  <a:cubicBezTo>
                    <a:pt x="34" y="188"/>
                    <a:pt x="34" y="188"/>
                    <a:pt x="34" y="188"/>
                  </a:cubicBezTo>
                  <a:cubicBezTo>
                    <a:pt x="43" y="219"/>
                    <a:pt x="43" y="219"/>
                    <a:pt x="43" y="219"/>
                  </a:cubicBezTo>
                  <a:cubicBezTo>
                    <a:pt x="45" y="220"/>
                    <a:pt x="45" y="220"/>
                    <a:pt x="45" y="220"/>
                  </a:cubicBezTo>
                  <a:cubicBezTo>
                    <a:pt x="36" y="187"/>
                    <a:pt x="36" y="187"/>
                    <a:pt x="36" y="187"/>
                  </a:cubicBezTo>
                  <a:moveTo>
                    <a:pt x="84" y="160"/>
                  </a:moveTo>
                  <a:cubicBezTo>
                    <a:pt x="83" y="161"/>
                    <a:pt x="83" y="161"/>
                    <a:pt x="83" y="161"/>
                  </a:cubicBezTo>
                  <a:cubicBezTo>
                    <a:pt x="83" y="236"/>
                    <a:pt x="83" y="236"/>
                    <a:pt x="83" y="236"/>
                  </a:cubicBezTo>
                  <a:cubicBezTo>
                    <a:pt x="84" y="237"/>
                    <a:pt x="84" y="237"/>
                    <a:pt x="84" y="237"/>
                  </a:cubicBezTo>
                  <a:cubicBezTo>
                    <a:pt x="84" y="160"/>
                    <a:pt x="84" y="160"/>
                    <a:pt x="84" y="160"/>
                  </a:cubicBezTo>
                  <a:moveTo>
                    <a:pt x="83" y="5"/>
                  </a:moveTo>
                  <a:cubicBezTo>
                    <a:pt x="83" y="40"/>
                    <a:pt x="83" y="40"/>
                    <a:pt x="83" y="40"/>
                  </a:cubicBezTo>
                  <a:cubicBezTo>
                    <a:pt x="83" y="44"/>
                    <a:pt x="83" y="44"/>
                    <a:pt x="83" y="44"/>
                  </a:cubicBezTo>
                  <a:cubicBezTo>
                    <a:pt x="83" y="82"/>
                    <a:pt x="83" y="82"/>
                    <a:pt x="83" y="82"/>
                  </a:cubicBezTo>
                  <a:cubicBezTo>
                    <a:pt x="83" y="85"/>
                    <a:pt x="83" y="85"/>
                    <a:pt x="83" y="85"/>
                  </a:cubicBezTo>
                  <a:cubicBezTo>
                    <a:pt x="83" y="159"/>
                    <a:pt x="83" y="159"/>
                    <a:pt x="83" y="159"/>
                  </a:cubicBezTo>
                  <a:cubicBezTo>
                    <a:pt x="84" y="158"/>
                    <a:pt x="84" y="158"/>
                    <a:pt x="84" y="158"/>
                  </a:cubicBezTo>
                  <a:cubicBezTo>
                    <a:pt x="84" y="83"/>
                    <a:pt x="84" y="83"/>
                    <a:pt x="84" y="83"/>
                  </a:cubicBezTo>
                  <a:cubicBezTo>
                    <a:pt x="84" y="81"/>
                    <a:pt x="84" y="81"/>
                    <a:pt x="84" y="81"/>
                  </a:cubicBezTo>
                  <a:cubicBezTo>
                    <a:pt x="84" y="41"/>
                    <a:pt x="84" y="41"/>
                    <a:pt x="84" y="41"/>
                  </a:cubicBezTo>
                  <a:cubicBezTo>
                    <a:pt x="84" y="37"/>
                    <a:pt x="84" y="37"/>
                    <a:pt x="84" y="37"/>
                  </a:cubicBezTo>
                  <a:cubicBezTo>
                    <a:pt x="84" y="5"/>
                    <a:pt x="84" y="5"/>
                    <a:pt x="84" y="5"/>
                  </a:cubicBezTo>
                  <a:cubicBezTo>
                    <a:pt x="84" y="5"/>
                    <a:pt x="83" y="5"/>
                    <a:pt x="83" y="5"/>
                  </a:cubicBezTo>
                  <a:moveTo>
                    <a:pt x="76" y="0"/>
                  </a:moveTo>
                  <a:cubicBezTo>
                    <a:pt x="67" y="8"/>
                    <a:pt x="67" y="8"/>
                    <a:pt x="67" y="8"/>
                  </a:cubicBezTo>
                  <a:cubicBezTo>
                    <a:pt x="64" y="11"/>
                    <a:pt x="64" y="11"/>
                    <a:pt x="64" y="11"/>
                  </a:cubicBezTo>
                  <a:cubicBezTo>
                    <a:pt x="51" y="22"/>
                    <a:pt x="51" y="22"/>
                    <a:pt x="51" y="22"/>
                  </a:cubicBezTo>
                  <a:cubicBezTo>
                    <a:pt x="42" y="31"/>
                    <a:pt x="42" y="31"/>
                    <a:pt x="42" y="31"/>
                  </a:cubicBezTo>
                  <a:cubicBezTo>
                    <a:pt x="1" y="68"/>
                    <a:pt x="1" y="68"/>
                    <a:pt x="1" y="68"/>
                  </a:cubicBezTo>
                  <a:cubicBezTo>
                    <a:pt x="0" y="69"/>
                    <a:pt x="0" y="69"/>
                    <a:pt x="0" y="69"/>
                  </a:cubicBezTo>
                  <a:cubicBezTo>
                    <a:pt x="1" y="70"/>
                    <a:pt x="1" y="70"/>
                    <a:pt x="1" y="70"/>
                  </a:cubicBezTo>
                  <a:cubicBezTo>
                    <a:pt x="3" y="78"/>
                    <a:pt x="3" y="78"/>
                    <a:pt x="3" y="78"/>
                  </a:cubicBezTo>
                  <a:cubicBezTo>
                    <a:pt x="3" y="80"/>
                    <a:pt x="3" y="80"/>
                    <a:pt x="3" y="80"/>
                  </a:cubicBezTo>
                  <a:cubicBezTo>
                    <a:pt x="7" y="93"/>
                    <a:pt x="7" y="93"/>
                    <a:pt x="7" y="93"/>
                  </a:cubicBezTo>
                  <a:cubicBezTo>
                    <a:pt x="8" y="94"/>
                    <a:pt x="8" y="94"/>
                    <a:pt x="8" y="94"/>
                  </a:cubicBezTo>
                  <a:cubicBezTo>
                    <a:pt x="8" y="98"/>
                    <a:pt x="8" y="98"/>
                    <a:pt x="8" y="98"/>
                  </a:cubicBezTo>
                  <a:cubicBezTo>
                    <a:pt x="9" y="100"/>
                    <a:pt x="9" y="100"/>
                    <a:pt x="9" y="100"/>
                  </a:cubicBezTo>
                  <a:cubicBezTo>
                    <a:pt x="16" y="125"/>
                    <a:pt x="16" y="125"/>
                    <a:pt x="16" y="125"/>
                  </a:cubicBezTo>
                  <a:cubicBezTo>
                    <a:pt x="17" y="127"/>
                    <a:pt x="17" y="127"/>
                    <a:pt x="17" y="127"/>
                  </a:cubicBezTo>
                  <a:cubicBezTo>
                    <a:pt x="20" y="138"/>
                    <a:pt x="20" y="138"/>
                    <a:pt x="20" y="138"/>
                  </a:cubicBezTo>
                  <a:cubicBezTo>
                    <a:pt x="21" y="141"/>
                    <a:pt x="21" y="141"/>
                    <a:pt x="21" y="141"/>
                  </a:cubicBezTo>
                  <a:cubicBezTo>
                    <a:pt x="34" y="186"/>
                    <a:pt x="34" y="186"/>
                    <a:pt x="34" y="186"/>
                  </a:cubicBezTo>
                  <a:cubicBezTo>
                    <a:pt x="35" y="185"/>
                    <a:pt x="35" y="185"/>
                    <a:pt x="35" y="185"/>
                  </a:cubicBezTo>
                  <a:cubicBezTo>
                    <a:pt x="22" y="140"/>
                    <a:pt x="22" y="140"/>
                    <a:pt x="22" y="140"/>
                  </a:cubicBezTo>
                  <a:cubicBezTo>
                    <a:pt x="21" y="136"/>
                    <a:pt x="21" y="136"/>
                    <a:pt x="21" y="136"/>
                  </a:cubicBezTo>
                  <a:cubicBezTo>
                    <a:pt x="18" y="125"/>
                    <a:pt x="18" y="125"/>
                    <a:pt x="18" y="125"/>
                  </a:cubicBezTo>
                  <a:cubicBezTo>
                    <a:pt x="17" y="122"/>
                    <a:pt x="17" y="122"/>
                    <a:pt x="17" y="122"/>
                  </a:cubicBezTo>
                  <a:cubicBezTo>
                    <a:pt x="10" y="98"/>
                    <a:pt x="10" y="98"/>
                    <a:pt x="10" y="98"/>
                  </a:cubicBezTo>
                  <a:cubicBezTo>
                    <a:pt x="10" y="96"/>
                    <a:pt x="10" y="96"/>
                    <a:pt x="10" y="96"/>
                  </a:cubicBezTo>
                  <a:cubicBezTo>
                    <a:pt x="9" y="93"/>
                    <a:pt x="9" y="93"/>
                    <a:pt x="9" y="93"/>
                  </a:cubicBezTo>
                  <a:cubicBezTo>
                    <a:pt x="8" y="91"/>
                    <a:pt x="8" y="91"/>
                    <a:pt x="8" y="91"/>
                  </a:cubicBezTo>
                  <a:cubicBezTo>
                    <a:pt x="5" y="79"/>
                    <a:pt x="5" y="79"/>
                    <a:pt x="5" y="79"/>
                  </a:cubicBezTo>
                  <a:cubicBezTo>
                    <a:pt x="4" y="77"/>
                    <a:pt x="4" y="77"/>
                    <a:pt x="4" y="77"/>
                  </a:cubicBezTo>
                  <a:cubicBezTo>
                    <a:pt x="2" y="69"/>
                    <a:pt x="2" y="69"/>
                    <a:pt x="2" y="69"/>
                  </a:cubicBezTo>
                  <a:cubicBezTo>
                    <a:pt x="34" y="41"/>
                    <a:pt x="34" y="41"/>
                    <a:pt x="34" y="41"/>
                  </a:cubicBezTo>
                  <a:cubicBezTo>
                    <a:pt x="43" y="32"/>
                    <a:pt x="43" y="32"/>
                    <a:pt x="43" y="32"/>
                  </a:cubicBezTo>
                  <a:cubicBezTo>
                    <a:pt x="61" y="16"/>
                    <a:pt x="61" y="16"/>
                    <a:pt x="61" y="16"/>
                  </a:cubicBezTo>
                  <a:cubicBezTo>
                    <a:pt x="66" y="12"/>
                    <a:pt x="66" y="12"/>
                    <a:pt x="66" y="12"/>
                  </a:cubicBezTo>
                  <a:cubicBezTo>
                    <a:pt x="77" y="1"/>
                    <a:pt x="77" y="1"/>
                    <a:pt x="77" y="1"/>
                  </a:cubicBezTo>
                  <a:cubicBezTo>
                    <a:pt x="77" y="1"/>
                    <a:pt x="76" y="0"/>
                    <a:pt x="7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4" name="Freeform 74"/>
            <p:cNvSpPr>
              <a:spLocks noEditPoints="1"/>
            </p:cNvSpPr>
            <p:nvPr/>
          </p:nvSpPr>
          <p:spPr bwMode="auto">
            <a:xfrm>
              <a:off x="7260951" y="3773267"/>
              <a:ext cx="173541" cy="367574"/>
            </a:xfrm>
            <a:custGeom>
              <a:avLst/>
              <a:gdLst>
                <a:gd name="T0" fmla="*/ 0 w 41"/>
                <a:gd name="T1" fmla="*/ 6 h 95"/>
                <a:gd name="T2" fmla="*/ 0 w 41"/>
                <a:gd name="T3" fmla="*/ 27 h 95"/>
                <a:gd name="T4" fmla="*/ 0 w 41"/>
                <a:gd name="T5" fmla="*/ 30 h 95"/>
                <a:gd name="T6" fmla="*/ 0 w 41"/>
                <a:gd name="T7" fmla="*/ 35 h 95"/>
                <a:gd name="T8" fmla="*/ 0 w 41"/>
                <a:gd name="T9" fmla="*/ 37 h 95"/>
                <a:gd name="T10" fmla="*/ 0 w 41"/>
                <a:gd name="T11" fmla="*/ 93 h 95"/>
                <a:gd name="T12" fmla="*/ 0 w 41"/>
                <a:gd name="T13" fmla="*/ 93 h 95"/>
                <a:gd name="T14" fmla="*/ 1 w 41"/>
                <a:gd name="T15" fmla="*/ 93 h 95"/>
                <a:gd name="T16" fmla="*/ 1 w 41"/>
                <a:gd name="T17" fmla="*/ 36 h 95"/>
                <a:gd name="T18" fmla="*/ 1 w 41"/>
                <a:gd name="T19" fmla="*/ 33 h 95"/>
                <a:gd name="T20" fmla="*/ 1 w 41"/>
                <a:gd name="T21" fmla="*/ 28 h 95"/>
                <a:gd name="T22" fmla="*/ 1 w 41"/>
                <a:gd name="T23" fmla="*/ 26 h 95"/>
                <a:gd name="T24" fmla="*/ 1 w 41"/>
                <a:gd name="T25" fmla="*/ 7 h 95"/>
                <a:gd name="T26" fmla="*/ 1 w 41"/>
                <a:gd name="T27" fmla="*/ 7 h 95"/>
                <a:gd name="T28" fmla="*/ 0 w 41"/>
                <a:gd name="T29" fmla="*/ 6 h 95"/>
                <a:gd name="T30" fmla="*/ 12 w 41"/>
                <a:gd name="T31" fmla="*/ 0 h 95"/>
                <a:gd name="T32" fmla="*/ 11 w 41"/>
                <a:gd name="T33" fmla="*/ 1 h 95"/>
                <a:gd name="T34" fmla="*/ 26 w 41"/>
                <a:gd name="T35" fmla="*/ 10 h 95"/>
                <a:gd name="T36" fmla="*/ 28 w 41"/>
                <a:gd name="T37" fmla="*/ 11 h 95"/>
                <a:gd name="T38" fmla="*/ 32 w 41"/>
                <a:gd name="T39" fmla="*/ 13 h 95"/>
                <a:gd name="T40" fmla="*/ 34 w 41"/>
                <a:gd name="T41" fmla="*/ 14 h 95"/>
                <a:gd name="T42" fmla="*/ 37 w 41"/>
                <a:gd name="T43" fmla="*/ 16 h 95"/>
                <a:gd name="T44" fmla="*/ 38 w 41"/>
                <a:gd name="T45" fmla="*/ 17 h 95"/>
                <a:gd name="T46" fmla="*/ 37 w 41"/>
                <a:gd name="T47" fmla="*/ 20 h 95"/>
                <a:gd name="T48" fmla="*/ 6 w 41"/>
                <a:gd name="T49" fmla="*/ 94 h 95"/>
                <a:gd name="T50" fmla="*/ 8 w 41"/>
                <a:gd name="T51" fmla="*/ 95 h 95"/>
                <a:gd name="T52" fmla="*/ 25 w 41"/>
                <a:gd name="T53" fmla="*/ 53 h 95"/>
                <a:gd name="T54" fmla="*/ 25 w 41"/>
                <a:gd name="T55" fmla="*/ 52 h 95"/>
                <a:gd name="T56" fmla="*/ 31 w 41"/>
                <a:gd name="T57" fmla="*/ 40 h 95"/>
                <a:gd name="T58" fmla="*/ 37 w 41"/>
                <a:gd name="T59" fmla="*/ 25 h 95"/>
                <a:gd name="T60" fmla="*/ 39 w 41"/>
                <a:gd name="T61" fmla="*/ 21 h 95"/>
                <a:gd name="T62" fmla="*/ 40 w 41"/>
                <a:gd name="T63" fmla="*/ 17 h 95"/>
                <a:gd name="T64" fmla="*/ 41 w 41"/>
                <a:gd name="T65" fmla="*/ 16 h 95"/>
                <a:gd name="T66" fmla="*/ 39 w 41"/>
                <a:gd name="T67" fmla="*/ 15 h 95"/>
                <a:gd name="T68" fmla="*/ 39 w 41"/>
                <a:gd name="T69" fmla="*/ 15 h 95"/>
                <a:gd name="T70" fmla="*/ 37 w 41"/>
                <a:gd name="T71" fmla="*/ 14 h 95"/>
                <a:gd name="T72" fmla="*/ 35 w 41"/>
                <a:gd name="T73" fmla="*/ 13 h 95"/>
                <a:gd name="T74" fmla="*/ 34 w 41"/>
                <a:gd name="T75" fmla="*/ 12 h 95"/>
                <a:gd name="T76" fmla="*/ 30 w 41"/>
                <a:gd name="T77" fmla="*/ 10 h 95"/>
                <a:gd name="T78" fmla="*/ 28 w 41"/>
                <a:gd name="T79" fmla="*/ 9 h 95"/>
                <a:gd name="T80" fmla="*/ 12 w 41"/>
                <a:gd name="T8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5">
                  <a:moveTo>
                    <a:pt x="0" y="6"/>
                  </a:moveTo>
                  <a:cubicBezTo>
                    <a:pt x="0" y="27"/>
                    <a:pt x="0" y="27"/>
                    <a:pt x="0" y="27"/>
                  </a:cubicBezTo>
                  <a:cubicBezTo>
                    <a:pt x="0" y="30"/>
                    <a:pt x="0" y="30"/>
                    <a:pt x="0" y="30"/>
                  </a:cubicBezTo>
                  <a:cubicBezTo>
                    <a:pt x="0" y="35"/>
                    <a:pt x="0" y="35"/>
                    <a:pt x="0" y="35"/>
                  </a:cubicBezTo>
                  <a:cubicBezTo>
                    <a:pt x="0" y="37"/>
                    <a:pt x="0" y="37"/>
                    <a:pt x="0" y="37"/>
                  </a:cubicBezTo>
                  <a:cubicBezTo>
                    <a:pt x="0" y="93"/>
                    <a:pt x="0" y="93"/>
                    <a:pt x="0" y="93"/>
                  </a:cubicBezTo>
                  <a:cubicBezTo>
                    <a:pt x="0" y="93"/>
                    <a:pt x="0" y="93"/>
                    <a:pt x="0" y="93"/>
                  </a:cubicBezTo>
                  <a:cubicBezTo>
                    <a:pt x="1" y="93"/>
                    <a:pt x="1" y="93"/>
                    <a:pt x="1" y="93"/>
                  </a:cubicBezTo>
                  <a:cubicBezTo>
                    <a:pt x="1" y="36"/>
                    <a:pt x="1" y="36"/>
                    <a:pt x="1" y="36"/>
                  </a:cubicBezTo>
                  <a:cubicBezTo>
                    <a:pt x="1" y="33"/>
                    <a:pt x="1" y="33"/>
                    <a:pt x="1" y="33"/>
                  </a:cubicBezTo>
                  <a:cubicBezTo>
                    <a:pt x="1" y="28"/>
                    <a:pt x="1" y="28"/>
                    <a:pt x="1" y="28"/>
                  </a:cubicBezTo>
                  <a:cubicBezTo>
                    <a:pt x="1" y="26"/>
                    <a:pt x="1" y="26"/>
                    <a:pt x="1" y="26"/>
                  </a:cubicBezTo>
                  <a:cubicBezTo>
                    <a:pt x="1" y="7"/>
                    <a:pt x="1" y="7"/>
                    <a:pt x="1" y="7"/>
                  </a:cubicBezTo>
                  <a:cubicBezTo>
                    <a:pt x="1" y="7"/>
                    <a:pt x="1" y="7"/>
                    <a:pt x="1" y="7"/>
                  </a:cubicBezTo>
                  <a:cubicBezTo>
                    <a:pt x="0" y="7"/>
                    <a:pt x="0" y="7"/>
                    <a:pt x="0" y="6"/>
                  </a:cubicBezTo>
                  <a:moveTo>
                    <a:pt x="12" y="0"/>
                  </a:moveTo>
                  <a:cubicBezTo>
                    <a:pt x="12" y="0"/>
                    <a:pt x="11" y="1"/>
                    <a:pt x="11" y="1"/>
                  </a:cubicBezTo>
                  <a:cubicBezTo>
                    <a:pt x="26" y="10"/>
                    <a:pt x="26" y="10"/>
                    <a:pt x="26" y="10"/>
                  </a:cubicBezTo>
                  <a:cubicBezTo>
                    <a:pt x="28" y="11"/>
                    <a:pt x="28" y="11"/>
                    <a:pt x="28" y="11"/>
                  </a:cubicBezTo>
                  <a:cubicBezTo>
                    <a:pt x="32" y="13"/>
                    <a:pt x="32" y="13"/>
                    <a:pt x="32" y="13"/>
                  </a:cubicBezTo>
                  <a:cubicBezTo>
                    <a:pt x="34" y="14"/>
                    <a:pt x="34" y="14"/>
                    <a:pt x="34" y="14"/>
                  </a:cubicBezTo>
                  <a:cubicBezTo>
                    <a:pt x="37" y="16"/>
                    <a:pt x="37" y="16"/>
                    <a:pt x="37" y="16"/>
                  </a:cubicBezTo>
                  <a:cubicBezTo>
                    <a:pt x="38" y="17"/>
                    <a:pt x="38" y="17"/>
                    <a:pt x="38" y="17"/>
                  </a:cubicBezTo>
                  <a:cubicBezTo>
                    <a:pt x="37" y="20"/>
                    <a:pt x="37" y="20"/>
                    <a:pt x="37" y="20"/>
                  </a:cubicBezTo>
                  <a:cubicBezTo>
                    <a:pt x="6" y="94"/>
                    <a:pt x="6" y="94"/>
                    <a:pt x="6" y="94"/>
                  </a:cubicBezTo>
                  <a:cubicBezTo>
                    <a:pt x="7" y="94"/>
                    <a:pt x="7" y="95"/>
                    <a:pt x="8" y="95"/>
                  </a:cubicBezTo>
                  <a:cubicBezTo>
                    <a:pt x="25" y="53"/>
                    <a:pt x="25" y="53"/>
                    <a:pt x="25" y="53"/>
                  </a:cubicBezTo>
                  <a:cubicBezTo>
                    <a:pt x="25" y="52"/>
                    <a:pt x="25" y="52"/>
                    <a:pt x="25" y="52"/>
                  </a:cubicBezTo>
                  <a:cubicBezTo>
                    <a:pt x="25" y="47"/>
                    <a:pt x="27" y="43"/>
                    <a:pt x="31" y="40"/>
                  </a:cubicBezTo>
                  <a:cubicBezTo>
                    <a:pt x="37" y="25"/>
                    <a:pt x="37" y="25"/>
                    <a:pt x="37" y="25"/>
                  </a:cubicBezTo>
                  <a:cubicBezTo>
                    <a:pt x="39" y="21"/>
                    <a:pt x="39" y="21"/>
                    <a:pt x="39" y="21"/>
                  </a:cubicBezTo>
                  <a:cubicBezTo>
                    <a:pt x="40" y="17"/>
                    <a:pt x="40" y="17"/>
                    <a:pt x="40" y="17"/>
                  </a:cubicBezTo>
                  <a:cubicBezTo>
                    <a:pt x="41" y="16"/>
                    <a:pt x="41" y="16"/>
                    <a:pt x="41" y="16"/>
                  </a:cubicBezTo>
                  <a:cubicBezTo>
                    <a:pt x="39" y="15"/>
                    <a:pt x="39" y="15"/>
                    <a:pt x="39" y="15"/>
                  </a:cubicBezTo>
                  <a:cubicBezTo>
                    <a:pt x="39" y="15"/>
                    <a:pt x="39" y="15"/>
                    <a:pt x="39" y="15"/>
                  </a:cubicBezTo>
                  <a:cubicBezTo>
                    <a:pt x="37" y="14"/>
                    <a:pt x="37" y="14"/>
                    <a:pt x="37" y="14"/>
                  </a:cubicBezTo>
                  <a:cubicBezTo>
                    <a:pt x="35" y="13"/>
                    <a:pt x="35" y="13"/>
                    <a:pt x="35" y="13"/>
                  </a:cubicBezTo>
                  <a:cubicBezTo>
                    <a:pt x="34" y="12"/>
                    <a:pt x="34" y="12"/>
                    <a:pt x="34" y="12"/>
                  </a:cubicBezTo>
                  <a:cubicBezTo>
                    <a:pt x="30" y="10"/>
                    <a:pt x="30" y="10"/>
                    <a:pt x="30" y="10"/>
                  </a:cubicBezTo>
                  <a:cubicBezTo>
                    <a:pt x="28" y="9"/>
                    <a:pt x="28" y="9"/>
                    <a:pt x="28" y="9"/>
                  </a:cubicBezTo>
                  <a:cubicBezTo>
                    <a:pt x="12" y="0"/>
                    <a:pt x="12" y="0"/>
                    <a:pt x="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5" name="Freeform 75"/>
            <p:cNvSpPr>
              <a:spLocks noEditPoints="1"/>
            </p:cNvSpPr>
            <p:nvPr/>
          </p:nvSpPr>
          <p:spPr bwMode="auto">
            <a:xfrm>
              <a:off x="6235811" y="3646406"/>
              <a:ext cx="1300658" cy="699365"/>
            </a:xfrm>
            <a:custGeom>
              <a:avLst/>
              <a:gdLst>
                <a:gd name="T0" fmla="*/ 257 w 307"/>
                <a:gd name="T1" fmla="*/ 141 h 181"/>
                <a:gd name="T2" fmla="*/ 265 w 307"/>
                <a:gd name="T3" fmla="*/ 148 h 181"/>
                <a:gd name="T4" fmla="*/ 307 w 307"/>
                <a:gd name="T5" fmla="*/ 176 h 181"/>
                <a:gd name="T6" fmla="*/ 268 w 307"/>
                <a:gd name="T7" fmla="*/ 148 h 181"/>
                <a:gd name="T8" fmla="*/ 257 w 307"/>
                <a:gd name="T9" fmla="*/ 140 h 181"/>
                <a:gd name="T10" fmla="*/ 11 w 307"/>
                <a:gd name="T11" fmla="*/ 112 h 181"/>
                <a:gd name="T12" fmla="*/ 50 w 307"/>
                <a:gd name="T13" fmla="*/ 122 h 181"/>
                <a:gd name="T14" fmla="*/ 134 w 307"/>
                <a:gd name="T15" fmla="*/ 141 h 181"/>
                <a:gd name="T16" fmla="*/ 186 w 307"/>
                <a:gd name="T17" fmla="*/ 153 h 181"/>
                <a:gd name="T18" fmla="*/ 251 w 307"/>
                <a:gd name="T19" fmla="*/ 169 h 181"/>
                <a:gd name="T20" fmla="*/ 263 w 307"/>
                <a:gd name="T21" fmla="*/ 172 h 181"/>
                <a:gd name="T22" fmla="*/ 305 w 307"/>
                <a:gd name="T23" fmla="*/ 180 h 181"/>
                <a:gd name="T24" fmla="*/ 258 w 307"/>
                <a:gd name="T25" fmla="*/ 169 h 181"/>
                <a:gd name="T26" fmla="*/ 250 w 307"/>
                <a:gd name="T27" fmla="*/ 167 h 181"/>
                <a:gd name="T28" fmla="*/ 180 w 307"/>
                <a:gd name="T29" fmla="*/ 150 h 181"/>
                <a:gd name="T30" fmla="*/ 133 w 307"/>
                <a:gd name="T31" fmla="*/ 139 h 181"/>
                <a:gd name="T32" fmla="*/ 48 w 307"/>
                <a:gd name="T33" fmla="*/ 119 h 181"/>
                <a:gd name="T34" fmla="*/ 32 w 307"/>
                <a:gd name="T35" fmla="*/ 5 h 181"/>
                <a:gd name="T36" fmla="*/ 0 w 307"/>
                <a:gd name="T37" fmla="*/ 82 h 181"/>
                <a:gd name="T38" fmla="*/ 0 w 307"/>
                <a:gd name="T39" fmla="*/ 94 h 181"/>
                <a:gd name="T40" fmla="*/ 2 w 307"/>
                <a:gd name="T41" fmla="*/ 82 h 181"/>
                <a:gd name="T42" fmla="*/ 32 w 307"/>
                <a:gd name="T43" fmla="*/ 5 h 181"/>
                <a:gd name="T44" fmla="*/ 51 w 307"/>
                <a:gd name="T45" fmla="*/ 2 h 181"/>
                <a:gd name="T46" fmla="*/ 190 w 307"/>
                <a:gd name="T47" fmla="*/ 97 h 181"/>
                <a:gd name="T48" fmla="*/ 196 w 307"/>
                <a:gd name="T49" fmla="*/ 100 h 181"/>
                <a:gd name="T50" fmla="*/ 199 w 307"/>
                <a:gd name="T51" fmla="*/ 103 h 181"/>
                <a:gd name="T52" fmla="*/ 212 w 307"/>
                <a:gd name="T53" fmla="*/ 111 h 181"/>
                <a:gd name="T54" fmla="*/ 237 w 307"/>
                <a:gd name="T55" fmla="*/ 127 h 181"/>
                <a:gd name="T56" fmla="*/ 201 w 307"/>
                <a:gd name="T57" fmla="*/ 102 h 181"/>
                <a:gd name="T58" fmla="*/ 197 w 307"/>
                <a:gd name="T59" fmla="*/ 99 h 181"/>
                <a:gd name="T60" fmla="*/ 196 w 307"/>
                <a:gd name="T61" fmla="*/ 98 h 181"/>
                <a:gd name="T62" fmla="*/ 190 w 307"/>
                <a:gd name="T63" fmla="*/ 9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81">
                  <a:moveTo>
                    <a:pt x="257" y="140"/>
                  </a:moveTo>
                  <a:cubicBezTo>
                    <a:pt x="257" y="141"/>
                    <a:pt x="257" y="141"/>
                    <a:pt x="257" y="141"/>
                  </a:cubicBezTo>
                  <a:cubicBezTo>
                    <a:pt x="257" y="142"/>
                    <a:pt x="257" y="142"/>
                    <a:pt x="257" y="142"/>
                  </a:cubicBezTo>
                  <a:cubicBezTo>
                    <a:pt x="265" y="148"/>
                    <a:pt x="265" y="148"/>
                    <a:pt x="265" y="148"/>
                  </a:cubicBezTo>
                  <a:cubicBezTo>
                    <a:pt x="267" y="149"/>
                    <a:pt x="267" y="149"/>
                    <a:pt x="267" y="149"/>
                  </a:cubicBezTo>
                  <a:cubicBezTo>
                    <a:pt x="307" y="176"/>
                    <a:pt x="307" y="176"/>
                    <a:pt x="307" y="176"/>
                  </a:cubicBezTo>
                  <a:cubicBezTo>
                    <a:pt x="307" y="176"/>
                    <a:pt x="307" y="175"/>
                    <a:pt x="307" y="175"/>
                  </a:cubicBezTo>
                  <a:cubicBezTo>
                    <a:pt x="268" y="148"/>
                    <a:pt x="268" y="148"/>
                    <a:pt x="268" y="148"/>
                  </a:cubicBezTo>
                  <a:cubicBezTo>
                    <a:pt x="267" y="147"/>
                    <a:pt x="267" y="147"/>
                    <a:pt x="267" y="147"/>
                  </a:cubicBezTo>
                  <a:cubicBezTo>
                    <a:pt x="257" y="140"/>
                    <a:pt x="257" y="140"/>
                    <a:pt x="257" y="140"/>
                  </a:cubicBezTo>
                  <a:moveTo>
                    <a:pt x="11" y="111"/>
                  </a:moveTo>
                  <a:cubicBezTo>
                    <a:pt x="11" y="111"/>
                    <a:pt x="11" y="112"/>
                    <a:pt x="11" y="112"/>
                  </a:cubicBezTo>
                  <a:cubicBezTo>
                    <a:pt x="49" y="121"/>
                    <a:pt x="49" y="121"/>
                    <a:pt x="49" y="121"/>
                  </a:cubicBezTo>
                  <a:cubicBezTo>
                    <a:pt x="50" y="122"/>
                    <a:pt x="50" y="122"/>
                    <a:pt x="50" y="122"/>
                  </a:cubicBezTo>
                  <a:cubicBezTo>
                    <a:pt x="131" y="141"/>
                    <a:pt x="131" y="141"/>
                    <a:pt x="131" y="141"/>
                  </a:cubicBezTo>
                  <a:cubicBezTo>
                    <a:pt x="134" y="141"/>
                    <a:pt x="134" y="141"/>
                    <a:pt x="134" y="141"/>
                  </a:cubicBezTo>
                  <a:cubicBezTo>
                    <a:pt x="182" y="153"/>
                    <a:pt x="182" y="153"/>
                    <a:pt x="182" y="153"/>
                  </a:cubicBezTo>
                  <a:cubicBezTo>
                    <a:pt x="186" y="153"/>
                    <a:pt x="186" y="153"/>
                    <a:pt x="186" y="153"/>
                  </a:cubicBezTo>
                  <a:cubicBezTo>
                    <a:pt x="249" y="168"/>
                    <a:pt x="249" y="168"/>
                    <a:pt x="249" y="168"/>
                  </a:cubicBezTo>
                  <a:cubicBezTo>
                    <a:pt x="251" y="169"/>
                    <a:pt x="251" y="169"/>
                    <a:pt x="251" y="169"/>
                  </a:cubicBezTo>
                  <a:cubicBezTo>
                    <a:pt x="260" y="171"/>
                    <a:pt x="260" y="171"/>
                    <a:pt x="260" y="171"/>
                  </a:cubicBezTo>
                  <a:cubicBezTo>
                    <a:pt x="263" y="172"/>
                    <a:pt x="263" y="172"/>
                    <a:pt x="263" y="172"/>
                  </a:cubicBezTo>
                  <a:cubicBezTo>
                    <a:pt x="305" y="181"/>
                    <a:pt x="305" y="181"/>
                    <a:pt x="305" y="181"/>
                  </a:cubicBezTo>
                  <a:cubicBezTo>
                    <a:pt x="305" y="181"/>
                    <a:pt x="305" y="180"/>
                    <a:pt x="305" y="180"/>
                  </a:cubicBezTo>
                  <a:cubicBezTo>
                    <a:pt x="261" y="169"/>
                    <a:pt x="261" y="169"/>
                    <a:pt x="261" y="169"/>
                  </a:cubicBezTo>
                  <a:cubicBezTo>
                    <a:pt x="258" y="169"/>
                    <a:pt x="258" y="169"/>
                    <a:pt x="258" y="169"/>
                  </a:cubicBezTo>
                  <a:cubicBezTo>
                    <a:pt x="252" y="167"/>
                    <a:pt x="252" y="167"/>
                    <a:pt x="252" y="167"/>
                  </a:cubicBezTo>
                  <a:cubicBezTo>
                    <a:pt x="250" y="167"/>
                    <a:pt x="250" y="167"/>
                    <a:pt x="250" y="167"/>
                  </a:cubicBezTo>
                  <a:cubicBezTo>
                    <a:pt x="183" y="151"/>
                    <a:pt x="183" y="151"/>
                    <a:pt x="183" y="151"/>
                  </a:cubicBezTo>
                  <a:cubicBezTo>
                    <a:pt x="180" y="150"/>
                    <a:pt x="180" y="150"/>
                    <a:pt x="180" y="150"/>
                  </a:cubicBezTo>
                  <a:cubicBezTo>
                    <a:pt x="136" y="140"/>
                    <a:pt x="136" y="140"/>
                    <a:pt x="136" y="140"/>
                  </a:cubicBezTo>
                  <a:cubicBezTo>
                    <a:pt x="133" y="139"/>
                    <a:pt x="133" y="139"/>
                    <a:pt x="133" y="139"/>
                  </a:cubicBezTo>
                  <a:cubicBezTo>
                    <a:pt x="50" y="120"/>
                    <a:pt x="50" y="120"/>
                    <a:pt x="50" y="120"/>
                  </a:cubicBezTo>
                  <a:cubicBezTo>
                    <a:pt x="48" y="119"/>
                    <a:pt x="48" y="119"/>
                    <a:pt x="48" y="119"/>
                  </a:cubicBezTo>
                  <a:cubicBezTo>
                    <a:pt x="11" y="111"/>
                    <a:pt x="11" y="111"/>
                    <a:pt x="11" y="111"/>
                  </a:cubicBezTo>
                  <a:moveTo>
                    <a:pt x="32" y="5"/>
                  </a:moveTo>
                  <a:cubicBezTo>
                    <a:pt x="0" y="81"/>
                    <a:pt x="0" y="81"/>
                    <a:pt x="0" y="81"/>
                  </a:cubicBezTo>
                  <a:cubicBezTo>
                    <a:pt x="0" y="82"/>
                    <a:pt x="0" y="82"/>
                    <a:pt x="0" y="82"/>
                  </a:cubicBezTo>
                  <a:cubicBezTo>
                    <a:pt x="0" y="82"/>
                    <a:pt x="0" y="82"/>
                    <a:pt x="0" y="82"/>
                  </a:cubicBezTo>
                  <a:cubicBezTo>
                    <a:pt x="0" y="94"/>
                    <a:pt x="0" y="94"/>
                    <a:pt x="0" y="94"/>
                  </a:cubicBezTo>
                  <a:cubicBezTo>
                    <a:pt x="1" y="94"/>
                    <a:pt x="1" y="94"/>
                    <a:pt x="2" y="95"/>
                  </a:cubicBezTo>
                  <a:cubicBezTo>
                    <a:pt x="2" y="82"/>
                    <a:pt x="2" y="82"/>
                    <a:pt x="2" y="82"/>
                  </a:cubicBezTo>
                  <a:cubicBezTo>
                    <a:pt x="34" y="6"/>
                    <a:pt x="34" y="6"/>
                    <a:pt x="34" y="6"/>
                  </a:cubicBezTo>
                  <a:cubicBezTo>
                    <a:pt x="33" y="5"/>
                    <a:pt x="33" y="5"/>
                    <a:pt x="32" y="5"/>
                  </a:cubicBezTo>
                  <a:moveTo>
                    <a:pt x="52" y="0"/>
                  </a:moveTo>
                  <a:cubicBezTo>
                    <a:pt x="52" y="1"/>
                    <a:pt x="52" y="1"/>
                    <a:pt x="51" y="2"/>
                  </a:cubicBezTo>
                  <a:cubicBezTo>
                    <a:pt x="189" y="95"/>
                    <a:pt x="189" y="95"/>
                    <a:pt x="189" y="95"/>
                  </a:cubicBezTo>
                  <a:cubicBezTo>
                    <a:pt x="190" y="97"/>
                    <a:pt x="190" y="97"/>
                    <a:pt x="190" y="97"/>
                  </a:cubicBezTo>
                  <a:cubicBezTo>
                    <a:pt x="194" y="99"/>
                    <a:pt x="194" y="99"/>
                    <a:pt x="194" y="99"/>
                  </a:cubicBezTo>
                  <a:cubicBezTo>
                    <a:pt x="196" y="100"/>
                    <a:pt x="196" y="100"/>
                    <a:pt x="196" y="100"/>
                  </a:cubicBezTo>
                  <a:cubicBezTo>
                    <a:pt x="197" y="101"/>
                    <a:pt x="197" y="101"/>
                    <a:pt x="197" y="101"/>
                  </a:cubicBezTo>
                  <a:cubicBezTo>
                    <a:pt x="199" y="103"/>
                    <a:pt x="199" y="103"/>
                    <a:pt x="199" y="103"/>
                  </a:cubicBezTo>
                  <a:cubicBezTo>
                    <a:pt x="206" y="107"/>
                    <a:pt x="206" y="107"/>
                    <a:pt x="206" y="107"/>
                  </a:cubicBezTo>
                  <a:cubicBezTo>
                    <a:pt x="212" y="111"/>
                    <a:pt x="212" y="111"/>
                    <a:pt x="212" y="111"/>
                  </a:cubicBezTo>
                  <a:cubicBezTo>
                    <a:pt x="235" y="128"/>
                    <a:pt x="235" y="128"/>
                    <a:pt x="235" y="128"/>
                  </a:cubicBezTo>
                  <a:cubicBezTo>
                    <a:pt x="236" y="127"/>
                    <a:pt x="237" y="127"/>
                    <a:pt x="237" y="127"/>
                  </a:cubicBezTo>
                  <a:cubicBezTo>
                    <a:pt x="207" y="106"/>
                    <a:pt x="207" y="106"/>
                    <a:pt x="207" y="106"/>
                  </a:cubicBezTo>
                  <a:cubicBezTo>
                    <a:pt x="201" y="102"/>
                    <a:pt x="201" y="102"/>
                    <a:pt x="201" y="102"/>
                  </a:cubicBezTo>
                  <a:cubicBezTo>
                    <a:pt x="199" y="101"/>
                    <a:pt x="199" y="101"/>
                    <a:pt x="199" y="101"/>
                  </a:cubicBezTo>
                  <a:cubicBezTo>
                    <a:pt x="197" y="99"/>
                    <a:pt x="197" y="99"/>
                    <a:pt x="197" y="99"/>
                  </a:cubicBezTo>
                  <a:cubicBezTo>
                    <a:pt x="197" y="99"/>
                    <a:pt x="197" y="99"/>
                    <a:pt x="197" y="99"/>
                  </a:cubicBezTo>
                  <a:cubicBezTo>
                    <a:pt x="196" y="98"/>
                    <a:pt x="196" y="98"/>
                    <a:pt x="196" y="98"/>
                  </a:cubicBezTo>
                  <a:cubicBezTo>
                    <a:pt x="192" y="96"/>
                    <a:pt x="192" y="96"/>
                    <a:pt x="192" y="96"/>
                  </a:cubicBezTo>
                  <a:cubicBezTo>
                    <a:pt x="190" y="94"/>
                    <a:pt x="190" y="94"/>
                    <a:pt x="190" y="94"/>
                  </a:cubicBezTo>
                  <a:cubicBezTo>
                    <a:pt x="52" y="0"/>
                    <a:pt x="52" y="0"/>
                    <a:pt x="5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6" name="Freeform 76"/>
            <p:cNvSpPr>
              <a:spLocks noEditPoints="1"/>
            </p:cNvSpPr>
            <p:nvPr/>
          </p:nvSpPr>
          <p:spPr bwMode="auto">
            <a:xfrm>
              <a:off x="11080625" y="3568337"/>
              <a:ext cx="898115" cy="862008"/>
            </a:xfrm>
            <a:custGeom>
              <a:avLst/>
              <a:gdLst>
                <a:gd name="T0" fmla="*/ 1 w 212"/>
                <a:gd name="T1" fmla="*/ 127 h 223"/>
                <a:gd name="T2" fmla="*/ 0 w 212"/>
                <a:gd name="T3" fmla="*/ 129 h 223"/>
                <a:gd name="T4" fmla="*/ 2 w 212"/>
                <a:gd name="T5" fmla="*/ 130 h 223"/>
                <a:gd name="T6" fmla="*/ 4 w 212"/>
                <a:gd name="T7" fmla="*/ 131 h 223"/>
                <a:gd name="T8" fmla="*/ 30 w 212"/>
                <a:gd name="T9" fmla="*/ 142 h 223"/>
                <a:gd name="T10" fmla="*/ 32 w 212"/>
                <a:gd name="T11" fmla="*/ 143 h 223"/>
                <a:gd name="T12" fmla="*/ 69 w 212"/>
                <a:gd name="T13" fmla="*/ 159 h 223"/>
                <a:gd name="T14" fmla="*/ 70 w 212"/>
                <a:gd name="T15" fmla="*/ 160 h 223"/>
                <a:gd name="T16" fmla="*/ 212 w 212"/>
                <a:gd name="T17" fmla="*/ 223 h 223"/>
                <a:gd name="T18" fmla="*/ 212 w 212"/>
                <a:gd name="T19" fmla="*/ 221 h 223"/>
                <a:gd name="T20" fmla="*/ 70 w 212"/>
                <a:gd name="T21" fmla="*/ 158 h 223"/>
                <a:gd name="T22" fmla="*/ 69 w 212"/>
                <a:gd name="T23" fmla="*/ 157 h 223"/>
                <a:gd name="T24" fmla="*/ 31 w 212"/>
                <a:gd name="T25" fmla="*/ 141 h 223"/>
                <a:gd name="T26" fmla="*/ 29 w 212"/>
                <a:gd name="T27" fmla="*/ 140 h 223"/>
                <a:gd name="T28" fmla="*/ 4 w 212"/>
                <a:gd name="T29" fmla="*/ 129 h 223"/>
                <a:gd name="T30" fmla="*/ 2 w 212"/>
                <a:gd name="T31" fmla="*/ 128 h 223"/>
                <a:gd name="T32" fmla="*/ 1 w 212"/>
                <a:gd name="T33" fmla="*/ 127 h 223"/>
                <a:gd name="T34" fmla="*/ 212 w 212"/>
                <a:gd name="T35" fmla="*/ 0 h 223"/>
                <a:gd name="T36" fmla="*/ 70 w 212"/>
                <a:gd name="T37" fmla="*/ 79 h 223"/>
                <a:gd name="T38" fmla="*/ 69 w 212"/>
                <a:gd name="T39" fmla="*/ 80 h 223"/>
                <a:gd name="T40" fmla="*/ 21 w 212"/>
                <a:gd name="T41" fmla="*/ 106 h 223"/>
                <a:gd name="T42" fmla="*/ 20 w 212"/>
                <a:gd name="T43" fmla="*/ 107 h 223"/>
                <a:gd name="T44" fmla="*/ 3 w 212"/>
                <a:gd name="T45" fmla="*/ 116 h 223"/>
                <a:gd name="T46" fmla="*/ 3 w 212"/>
                <a:gd name="T47" fmla="*/ 118 h 223"/>
                <a:gd name="T48" fmla="*/ 20 w 212"/>
                <a:gd name="T49" fmla="*/ 109 h 223"/>
                <a:gd name="T50" fmla="*/ 22 w 212"/>
                <a:gd name="T51" fmla="*/ 108 h 223"/>
                <a:gd name="T52" fmla="*/ 69 w 212"/>
                <a:gd name="T53" fmla="*/ 82 h 223"/>
                <a:gd name="T54" fmla="*/ 70 w 212"/>
                <a:gd name="T55" fmla="*/ 81 h 223"/>
                <a:gd name="T56" fmla="*/ 212 w 212"/>
                <a:gd name="T57" fmla="*/ 2 h 223"/>
                <a:gd name="T58" fmla="*/ 212 w 212"/>
                <a:gd name="T5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223">
                  <a:moveTo>
                    <a:pt x="1" y="127"/>
                  </a:moveTo>
                  <a:cubicBezTo>
                    <a:pt x="1" y="128"/>
                    <a:pt x="0" y="128"/>
                    <a:pt x="0" y="129"/>
                  </a:cubicBezTo>
                  <a:cubicBezTo>
                    <a:pt x="2" y="130"/>
                    <a:pt x="2" y="130"/>
                    <a:pt x="2" y="130"/>
                  </a:cubicBezTo>
                  <a:cubicBezTo>
                    <a:pt x="4" y="131"/>
                    <a:pt x="4" y="131"/>
                    <a:pt x="4" y="131"/>
                  </a:cubicBezTo>
                  <a:cubicBezTo>
                    <a:pt x="30" y="142"/>
                    <a:pt x="30" y="142"/>
                    <a:pt x="30" y="142"/>
                  </a:cubicBezTo>
                  <a:cubicBezTo>
                    <a:pt x="32" y="143"/>
                    <a:pt x="32" y="143"/>
                    <a:pt x="32" y="143"/>
                  </a:cubicBezTo>
                  <a:cubicBezTo>
                    <a:pt x="69" y="159"/>
                    <a:pt x="69" y="159"/>
                    <a:pt x="69" y="159"/>
                  </a:cubicBezTo>
                  <a:cubicBezTo>
                    <a:pt x="70" y="160"/>
                    <a:pt x="70" y="160"/>
                    <a:pt x="70" y="160"/>
                  </a:cubicBezTo>
                  <a:cubicBezTo>
                    <a:pt x="212" y="223"/>
                    <a:pt x="212" y="223"/>
                    <a:pt x="212" y="223"/>
                  </a:cubicBezTo>
                  <a:cubicBezTo>
                    <a:pt x="212" y="221"/>
                    <a:pt x="212" y="221"/>
                    <a:pt x="212" y="221"/>
                  </a:cubicBezTo>
                  <a:cubicBezTo>
                    <a:pt x="70" y="158"/>
                    <a:pt x="70" y="158"/>
                    <a:pt x="70" y="158"/>
                  </a:cubicBezTo>
                  <a:cubicBezTo>
                    <a:pt x="69" y="157"/>
                    <a:pt x="69" y="157"/>
                    <a:pt x="69" y="157"/>
                  </a:cubicBezTo>
                  <a:cubicBezTo>
                    <a:pt x="31" y="141"/>
                    <a:pt x="31" y="141"/>
                    <a:pt x="31" y="141"/>
                  </a:cubicBezTo>
                  <a:cubicBezTo>
                    <a:pt x="29" y="140"/>
                    <a:pt x="29" y="140"/>
                    <a:pt x="29" y="140"/>
                  </a:cubicBezTo>
                  <a:cubicBezTo>
                    <a:pt x="4" y="129"/>
                    <a:pt x="4" y="129"/>
                    <a:pt x="4" y="129"/>
                  </a:cubicBezTo>
                  <a:cubicBezTo>
                    <a:pt x="2" y="128"/>
                    <a:pt x="2" y="128"/>
                    <a:pt x="2" y="128"/>
                  </a:cubicBezTo>
                  <a:cubicBezTo>
                    <a:pt x="1" y="127"/>
                    <a:pt x="1" y="127"/>
                    <a:pt x="1" y="127"/>
                  </a:cubicBezTo>
                  <a:moveTo>
                    <a:pt x="212" y="0"/>
                  </a:moveTo>
                  <a:cubicBezTo>
                    <a:pt x="70" y="79"/>
                    <a:pt x="70" y="79"/>
                    <a:pt x="70" y="79"/>
                  </a:cubicBezTo>
                  <a:cubicBezTo>
                    <a:pt x="69" y="80"/>
                    <a:pt x="69" y="80"/>
                    <a:pt x="69" y="80"/>
                  </a:cubicBezTo>
                  <a:cubicBezTo>
                    <a:pt x="21" y="106"/>
                    <a:pt x="21" y="106"/>
                    <a:pt x="21" y="106"/>
                  </a:cubicBezTo>
                  <a:cubicBezTo>
                    <a:pt x="20" y="107"/>
                    <a:pt x="20" y="107"/>
                    <a:pt x="20" y="107"/>
                  </a:cubicBezTo>
                  <a:cubicBezTo>
                    <a:pt x="3" y="116"/>
                    <a:pt x="3" y="116"/>
                    <a:pt x="3" y="116"/>
                  </a:cubicBezTo>
                  <a:cubicBezTo>
                    <a:pt x="3" y="117"/>
                    <a:pt x="3" y="118"/>
                    <a:pt x="3" y="118"/>
                  </a:cubicBezTo>
                  <a:cubicBezTo>
                    <a:pt x="20" y="109"/>
                    <a:pt x="20" y="109"/>
                    <a:pt x="20" y="109"/>
                  </a:cubicBezTo>
                  <a:cubicBezTo>
                    <a:pt x="22" y="108"/>
                    <a:pt x="22" y="108"/>
                    <a:pt x="22" y="108"/>
                  </a:cubicBezTo>
                  <a:cubicBezTo>
                    <a:pt x="69" y="82"/>
                    <a:pt x="69" y="82"/>
                    <a:pt x="69" y="82"/>
                  </a:cubicBezTo>
                  <a:cubicBezTo>
                    <a:pt x="70" y="81"/>
                    <a:pt x="70" y="81"/>
                    <a:pt x="70" y="81"/>
                  </a:cubicBezTo>
                  <a:cubicBezTo>
                    <a:pt x="212" y="2"/>
                    <a:pt x="212" y="2"/>
                    <a:pt x="212" y="2"/>
                  </a:cubicBezTo>
                  <a:cubicBezTo>
                    <a:pt x="212" y="0"/>
                    <a:pt x="212" y="0"/>
                    <a:pt x="2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7" name="Freeform 87"/>
            <p:cNvSpPr>
              <a:spLocks/>
            </p:cNvSpPr>
            <p:nvPr/>
          </p:nvSpPr>
          <p:spPr bwMode="auto">
            <a:xfrm>
              <a:off x="7981948" y="3340637"/>
              <a:ext cx="109134" cy="97585"/>
            </a:xfrm>
            <a:custGeom>
              <a:avLst/>
              <a:gdLst>
                <a:gd name="T0" fmla="*/ 13 w 26"/>
                <a:gd name="T1" fmla="*/ 0 h 25"/>
                <a:gd name="T2" fmla="*/ 9 w 26"/>
                <a:gd name="T3" fmla="*/ 0 h 25"/>
                <a:gd name="T4" fmla="*/ 6 w 26"/>
                <a:gd name="T5" fmla="*/ 2 h 25"/>
                <a:gd name="T6" fmla="*/ 0 w 26"/>
                <a:gd name="T7" fmla="*/ 12 h 25"/>
                <a:gd name="T8" fmla="*/ 4 w 26"/>
                <a:gd name="T9" fmla="*/ 21 h 25"/>
                <a:gd name="T10" fmla="*/ 5 w 26"/>
                <a:gd name="T11" fmla="*/ 23 h 25"/>
                <a:gd name="T12" fmla="*/ 7 w 26"/>
                <a:gd name="T13" fmla="*/ 24 h 25"/>
                <a:gd name="T14" fmla="*/ 9 w 26"/>
                <a:gd name="T15" fmla="*/ 24 h 25"/>
                <a:gd name="T16" fmla="*/ 10 w 26"/>
                <a:gd name="T17" fmla="*/ 25 h 25"/>
                <a:gd name="T18" fmla="*/ 12 w 26"/>
                <a:gd name="T19" fmla="*/ 25 h 25"/>
                <a:gd name="T20" fmla="*/ 13 w 26"/>
                <a:gd name="T21" fmla="*/ 25 h 25"/>
                <a:gd name="T22" fmla="*/ 13 w 26"/>
                <a:gd name="T23" fmla="*/ 25 h 25"/>
                <a:gd name="T24" fmla="*/ 16 w 26"/>
                <a:gd name="T25" fmla="*/ 25 h 25"/>
                <a:gd name="T26" fmla="*/ 18 w 26"/>
                <a:gd name="T27" fmla="*/ 24 h 25"/>
                <a:gd name="T28" fmla="*/ 19 w 26"/>
                <a:gd name="T29" fmla="*/ 23 h 25"/>
                <a:gd name="T30" fmla="*/ 21 w 26"/>
                <a:gd name="T31" fmla="*/ 22 h 25"/>
                <a:gd name="T32" fmla="*/ 26 w 26"/>
                <a:gd name="T33" fmla="*/ 12 h 25"/>
                <a:gd name="T34" fmla="*/ 26 w 26"/>
                <a:gd name="T35" fmla="*/ 12 h 25"/>
                <a:gd name="T36" fmla="*/ 25 w 26"/>
                <a:gd name="T37" fmla="*/ 10 h 25"/>
                <a:gd name="T38" fmla="*/ 25 w 26"/>
                <a:gd name="T39" fmla="*/ 8 h 25"/>
                <a:gd name="T40" fmla="*/ 22 w 26"/>
                <a:gd name="T41" fmla="*/ 3 h 25"/>
                <a:gd name="T42" fmla="*/ 19 w 26"/>
                <a:gd name="T43" fmla="*/ 1 h 25"/>
                <a:gd name="T44" fmla="*/ 18 w 26"/>
                <a:gd name="T45" fmla="*/ 1 h 25"/>
                <a:gd name="T46" fmla="*/ 13 w 26"/>
                <a:gd name="T4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5">
                  <a:moveTo>
                    <a:pt x="13" y="0"/>
                  </a:moveTo>
                  <a:cubicBezTo>
                    <a:pt x="11" y="0"/>
                    <a:pt x="10" y="0"/>
                    <a:pt x="9" y="0"/>
                  </a:cubicBezTo>
                  <a:cubicBezTo>
                    <a:pt x="8" y="1"/>
                    <a:pt x="7" y="1"/>
                    <a:pt x="6" y="2"/>
                  </a:cubicBezTo>
                  <a:cubicBezTo>
                    <a:pt x="2" y="4"/>
                    <a:pt x="0" y="8"/>
                    <a:pt x="0" y="12"/>
                  </a:cubicBezTo>
                  <a:cubicBezTo>
                    <a:pt x="0" y="16"/>
                    <a:pt x="2" y="19"/>
                    <a:pt x="4" y="21"/>
                  </a:cubicBezTo>
                  <a:cubicBezTo>
                    <a:pt x="4" y="22"/>
                    <a:pt x="5" y="22"/>
                    <a:pt x="5" y="23"/>
                  </a:cubicBezTo>
                  <a:cubicBezTo>
                    <a:pt x="6" y="23"/>
                    <a:pt x="7" y="23"/>
                    <a:pt x="7" y="24"/>
                  </a:cubicBezTo>
                  <a:cubicBezTo>
                    <a:pt x="8" y="24"/>
                    <a:pt x="8" y="24"/>
                    <a:pt x="9" y="24"/>
                  </a:cubicBezTo>
                  <a:cubicBezTo>
                    <a:pt x="9" y="25"/>
                    <a:pt x="10" y="25"/>
                    <a:pt x="10" y="25"/>
                  </a:cubicBezTo>
                  <a:cubicBezTo>
                    <a:pt x="11" y="25"/>
                    <a:pt x="11" y="25"/>
                    <a:pt x="12" y="25"/>
                  </a:cubicBezTo>
                  <a:cubicBezTo>
                    <a:pt x="12" y="25"/>
                    <a:pt x="13" y="25"/>
                    <a:pt x="13" y="25"/>
                  </a:cubicBezTo>
                  <a:cubicBezTo>
                    <a:pt x="13" y="25"/>
                    <a:pt x="13" y="25"/>
                    <a:pt x="13" y="25"/>
                  </a:cubicBezTo>
                  <a:cubicBezTo>
                    <a:pt x="14" y="25"/>
                    <a:pt x="15" y="25"/>
                    <a:pt x="16" y="25"/>
                  </a:cubicBezTo>
                  <a:cubicBezTo>
                    <a:pt x="17" y="25"/>
                    <a:pt x="18" y="24"/>
                    <a:pt x="18" y="24"/>
                  </a:cubicBezTo>
                  <a:cubicBezTo>
                    <a:pt x="19" y="24"/>
                    <a:pt x="19" y="24"/>
                    <a:pt x="19" y="23"/>
                  </a:cubicBezTo>
                  <a:cubicBezTo>
                    <a:pt x="20" y="23"/>
                    <a:pt x="20" y="23"/>
                    <a:pt x="21" y="22"/>
                  </a:cubicBezTo>
                  <a:cubicBezTo>
                    <a:pt x="24" y="20"/>
                    <a:pt x="26" y="16"/>
                    <a:pt x="26" y="12"/>
                  </a:cubicBezTo>
                  <a:cubicBezTo>
                    <a:pt x="26" y="12"/>
                    <a:pt x="26" y="12"/>
                    <a:pt x="26" y="12"/>
                  </a:cubicBezTo>
                  <a:cubicBezTo>
                    <a:pt x="25" y="11"/>
                    <a:pt x="25" y="10"/>
                    <a:pt x="25" y="10"/>
                  </a:cubicBezTo>
                  <a:cubicBezTo>
                    <a:pt x="25" y="9"/>
                    <a:pt x="25" y="8"/>
                    <a:pt x="25" y="8"/>
                  </a:cubicBezTo>
                  <a:cubicBezTo>
                    <a:pt x="24" y="6"/>
                    <a:pt x="23" y="5"/>
                    <a:pt x="22" y="3"/>
                  </a:cubicBezTo>
                  <a:cubicBezTo>
                    <a:pt x="21" y="3"/>
                    <a:pt x="20" y="2"/>
                    <a:pt x="19" y="1"/>
                  </a:cubicBezTo>
                  <a:cubicBezTo>
                    <a:pt x="19" y="1"/>
                    <a:pt x="18" y="1"/>
                    <a:pt x="18" y="1"/>
                  </a:cubicBezTo>
                  <a:cubicBezTo>
                    <a:pt x="16"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8" name="Freeform 122"/>
            <p:cNvSpPr>
              <a:spLocks/>
            </p:cNvSpPr>
            <p:nvPr/>
          </p:nvSpPr>
          <p:spPr bwMode="auto">
            <a:xfrm>
              <a:off x="7303889" y="3101551"/>
              <a:ext cx="42937" cy="35782"/>
            </a:xfrm>
            <a:custGeom>
              <a:avLst/>
              <a:gdLst>
                <a:gd name="T0" fmla="*/ 5 w 10"/>
                <a:gd name="T1" fmla="*/ 0 h 9"/>
                <a:gd name="T2" fmla="*/ 0 w 10"/>
                <a:gd name="T3" fmla="*/ 5 h 9"/>
                <a:gd name="T4" fmla="*/ 4 w 10"/>
                <a:gd name="T5" fmla="*/ 9 h 9"/>
                <a:gd name="T6" fmla="*/ 5 w 10"/>
                <a:gd name="T7" fmla="*/ 9 h 9"/>
                <a:gd name="T8" fmla="*/ 6 w 10"/>
                <a:gd name="T9" fmla="*/ 9 h 9"/>
                <a:gd name="T10" fmla="*/ 10 w 10"/>
                <a:gd name="T11" fmla="*/ 5 h 9"/>
                <a:gd name="T12" fmla="*/ 10 w 10"/>
                <a:gd name="T13" fmla="*/ 4 h 9"/>
                <a:gd name="T14" fmla="*/ 9 w 10"/>
                <a:gd name="T15" fmla="*/ 2 h 9"/>
                <a:gd name="T16" fmla="*/ 5 w 10"/>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0"/>
                  </a:moveTo>
                  <a:cubicBezTo>
                    <a:pt x="3" y="0"/>
                    <a:pt x="0" y="2"/>
                    <a:pt x="0" y="5"/>
                  </a:cubicBezTo>
                  <a:cubicBezTo>
                    <a:pt x="0" y="7"/>
                    <a:pt x="2" y="9"/>
                    <a:pt x="4" y="9"/>
                  </a:cubicBezTo>
                  <a:cubicBezTo>
                    <a:pt x="4" y="9"/>
                    <a:pt x="5" y="9"/>
                    <a:pt x="5" y="9"/>
                  </a:cubicBezTo>
                  <a:cubicBezTo>
                    <a:pt x="5" y="9"/>
                    <a:pt x="6" y="9"/>
                    <a:pt x="6" y="9"/>
                  </a:cubicBezTo>
                  <a:cubicBezTo>
                    <a:pt x="8" y="9"/>
                    <a:pt x="10" y="7"/>
                    <a:pt x="10" y="5"/>
                  </a:cubicBezTo>
                  <a:cubicBezTo>
                    <a:pt x="10" y="4"/>
                    <a:pt x="10" y="4"/>
                    <a:pt x="10" y="4"/>
                  </a:cubicBezTo>
                  <a:cubicBezTo>
                    <a:pt x="10" y="4"/>
                    <a:pt x="10" y="3"/>
                    <a:pt x="9" y="2"/>
                  </a:cubicBezTo>
                  <a:cubicBezTo>
                    <a:pt x="9" y="1"/>
                    <a:pt x="7" y="0"/>
                    <a:pt x="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grpSp>
      <p:sp>
        <p:nvSpPr>
          <p:cNvPr id="61" name="矩形 60"/>
          <p:cNvSpPr/>
          <p:nvPr/>
        </p:nvSpPr>
        <p:spPr>
          <a:xfrm>
            <a:off x="5988440" y="2912874"/>
            <a:ext cx="2634035" cy="584775"/>
          </a:xfrm>
          <a:prstGeom prst="rect">
            <a:avLst/>
          </a:prstGeom>
          <a:solidFill>
            <a:srgbClr val="3ABFC4"/>
          </a:solidFill>
        </p:spPr>
        <p:txBody>
          <a:bodyPr wrap="square">
            <a:spAutoFit/>
          </a:bodyPr>
          <a:lstStyle/>
          <a:p>
            <a:pPr algn="ctr"/>
            <a:r>
              <a:rPr kumimoji="1" lang="zh-CN" altLang="en-US" sz="3200" dirty="0">
                <a:solidFill>
                  <a:schemeClr val="bg1"/>
                </a:solidFill>
                <a:effectLst>
                  <a:innerShdw blurRad="63500" dist="50800" dir="16200000">
                    <a:prstClr val="black">
                      <a:alpha val="30000"/>
                    </a:prstClr>
                  </a:innerShdw>
                </a:effectLst>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引入外部信息</a:t>
            </a:r>
          </a:p>
        </p:txBody>
      </p:sp>
    </p:spTree>
    <p:extLst>
      <p:ext uri="{BB962C8B-B14F-4D97-AF65-F5344CB8AC3E}">
        <p14:creationId xmlns:p14="http://schemas.microsoft.com/office/powerpoint/2010/main" val="378151611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53" presetClass="entr" presetSubtype="16" fill="hold" grpId="0" nodeType="withEffect">
                                  <p:stCondLst>
                                    <p:cond delay="750"/>
                                  </p:stCondLst>
                                  <p:childTnLst>
                                    <p:set>
                                      <p:cBhvr>
                                        <p:cTn id="12" dur="1" fill="hold">
                                          <p:stCondLst>
                                            <p:cond delay="0"/>
                                          </p:stCondLst>
                                        </p:cTn>
                                        <p:tgtEl>
                                          <p:spTgt spid="250"/>
                                        </p:tgtEl>
                                        <p:attrNameLst>
                                          <p:attrName>style.visibility</p:attrName>
                                        </p:attrNameLst>
                                      </p:cBhvr>
                                      <p:to>
                                        <p:strVal val="visible"/>
                                      </p:to>
                                    </p:set>
                                    <p:anim calcmode="lin" valueType="num">
                                      <p:cBhvr>
                                        <p:cTn id="13" dur="750" fill="hold"/>
                                        <p:tgtEl>
                                          <p:spTgt spid="250"/>
                                        </p:tgtEl>
                                        <p:attrNameLst>
                                          <p:attrName>ppt_w</p:attrName>
                                        </p:attrNameLst>
                                      </p:cBhvr>
                                      <p:tavLst>
                                        <p:tav tm="0">
                                          <p:val>
                                            <p:fltVal val="0"/>
                                          </p:val>
                                        </p:tav>
                                        <p:tav tm="100000">
                                          <p:val>
                                            <p:strVal val="#ppt_w"/>
                                          </p:val>
                                        </p:tav>
                                      </p:tavLst>
                                    </p:anim>
                                    <p:anim calcmode="lin" valueType="num">
                                      <p:cBhvr>
                                        <p:cTn id="14" dur="750" fill="hold"/>
                                        <p:tgtEl>
                                          <p:spTgt spid="250"/>
                                        </p:tgtEl>
                                        <p:attrNameLst>
                                          <p:attrName>ppt_h</p:attrName>
                                        </p:attrNameLst>
                                      </p:cBhvr>
                                      <p:tavLst>
                                        <p:tav tm="0">
                                          <p:val>
                                            <p:fltVal val="0"/>
                                          </p:val>
                                        </p:tav>
                                        <p:tav tm="100000">
                                          <p:val>
                                            <p:strVal val="#ppt_h"/>
                                          </p:val>
                                        </p:tav>
                                      </p:tavLst>
                                    </p:anim>
                                    <p:animEffect transition="in" filter="fade">
                                      <p:cBhvr>
                                        <p:cTn id="15" dur="750"/>
                                        <p:tgtEl>
                                          <p:spTgt spid="250"/>
                                        </p:tgtEl>
                                      </p:cBhvr>
                                    </p:animEffect>
                                  </p:childTnLst>
                                </p:cTn>
                              </p:par>
                              <p:par>
                                <p:cTn id="16" presetID="53" presetClass="entr" presetSubtype="16" fill="hold" grpId="0" nodeType="withEffect">
                                  <p:stCondLst>
                                    <p:cond delay="750"/>
                                  </p:stCondLst>
                                  <p:childTnLst>
                                    <p:set>
                                      <p:cBhvr>
                                        <p:cTn id="17" dur="1" fill="hold">
                                          <p:stCondLst>
                                            <p:cond delay="0"/>
                                          </p:stCondLst>
                                        </p:cTn>
                                        <p:tgtEl>
                                          <p:spTgt spid="264"/>
                                        </p:tgtEl>
                                        <p:attrNameLst>
                                          <p:attrName>style.visibility</p:attrName>
                                        </p:attrNameLst>
                                      </p:cBhvr>
                                      <p:to>
                                        <p:strVal val="visible"/>
                                      </p:to>
                                    </p:set>
                                    <p:anim calcmode="lin" valueType="num">
                                      <p:cBhvr>
                                        <p:cTn id="18" dur="750" fill="hold"/>
                                        <p:tgtEl>
                                          <p:spTgt spid="264"/>
                                        </p:tgtEl>
                                        <p:attrNameLst>
                                          <p:attrName>ppt_w</p:attrName>
                                        </p:attrNameLst>
                                      </p:cBhvr>
                                      <p:tavLst>
                                        <p:tav tm="0">
                                          <p:val>
                                            <p:fltVal val="0"/>
                                          </p:val>
                                        </p:tav>
                                        <p:tav tm="100000">
                                          <p:val>
                                            <p:strVal val="#ppt_w"/>
                                          </p:val>
                                        </p:tav>
                                      </p:tavLst>
                                    </p:anim>
                                    <p:anim calcmode="lin" valueType="num">
                                      <p:cBhvr>
                                        <p:cTn id="19" dur="750" fill="hold"/>
                                        <p:tgtEl>
                                          <p:spTgt spid="264"/>
                                        </p:tgtEl>
                                        <p:attrNameLst>
                                          <p:attrName>ppt_h</p:attrName>
                                        </p:attrNameLst>
                                      </p:cBhvr>
                                      <p:tavLst>
                                        <p:tav tm="0">
                                          <p:val>
                                            <p:fltVal val="0"/>
                                          </p:val>
                                        </p:tav>
                                        <p:tav tm="100000">
                                          <p:val>
                                            <p:strVal val="#ppt_h"/>
                                          </p:val>
                                        </p:tav>
                                      </p:tavLst>
                                    </p:anim>
                                    <p:animEffect transition="in" filter="fade">
                                      <p:cBhvr>
                                        <p:cTn id="20" dur="750"/>
                                        <p:tgtEl>
                                          <p:spTgt spid="264"/>
                                        </p:tgtEl>
                                      </p:cBhvr>
                                    </p:animEffect>
                                  </p:childTnLst>
                                </p:cTn>
                              </p:par>
                              <p:par>
                                <p:cTn id="21" presetID="53" presetClass="entr" presetSubtype="16" fill="hold" grpId="0" nodeType="withEffect">
                                  <p:stCondLst>
                                    <p:cond delay="750"/>
                                  </p:stCondLst>
                                  <p:childTnLst>
                                    <p:set>
                                      <p:cBhvr>
                                        <p:cTn id="22" dur="1" fill="hold">
                                          <p:stCondLst>
                                            <p:cond delay="0"/>
                                          </p:stCondLst>
                                        </p:cTn>
                                        <p:tgtEl>
                                          <p:spTgt spid="266"/>
                                        </p:tgtEl>
                                        <p:attrNameLst>
                                          <p:attrName>style.visibility</p:attrName>
                                        </p:attrNameLst>
                                      </p:cBhvr>
                                      <p:to>
                                        <p:strVal val="visible"/>
                                      </p:to>
                                    </p:set>
                                    <p:anim calcmode="lin" valueType="num">
                                      <p:cBhvr>
                                        <p:cTn id="23" dur="750" fill="hold"/>
                                        <p:tgtEl>
                                          <p:spTgt spid="266"/>
                                        </p:tgtEl>
                                        <p:attrNameLst>
                                          <p:attrName>ppt_w</p:attrName>
                                        </p:attrNameLst>
                                      </p:cBhvr>
                                      <p:tavLst>
                                        <p:tav tm="0">
                                          <p:val>
                                            <p:fltVal val="0"/>
                                          </p:val>
                                        </p:tav>
                                        <p:tav tm="100000">
                                          <p:val>
                                            <p:strVal val="#ppt_w"/>
                                          </p:val>
                                        </p:tav>
                                      </p:tavLst>
                                    </p:anim>
                                    <p:anim calcmode="lin" valueType="num">
                                      <p:cBhvr>
                                        <p:cTn id="24" dur="750" fill="hold"/>
                                        <p:tgtEl>
                                          <p:spTgt spid="266"/>
                                        </p:tgtEl>
                                        <p:attrNameLst>
                                          <p:attrName>ppt_h</p:attrName>
                                        </p:attrNameLst>
                                      </p:cBhvr>
                                      <p:tavLst>
                                        <p:tav tm="0">
                                          <p:val>
                                            <p:fltVal val="0"/>
                                          </p:val>
                                        </p:tav>
                                        <p:tav tm="100000">
                                          <p:val>
                                            <p:strVal val="#ppt_h"/>
                                          </p:val>
                                        </p:tav>
                                      </p:tavLst>
                                    </p:anim>
                                    <p:animEffect transition="in" filter="fade">
                                      <p:cBhvr>
                                        <p:cTn id="25" dur="750"/>
                                        <p:tgtEl>
                                          <p:spTgt spid="266"/>
                                        </p:tgtEl>
                                      </p:cBhvr>
                                    </p:animEffect>
                                  </p:childTnLst>
                                </p:cTn>
                              </p:par>
                              <p:par>
                                <p:cTn id="26" presetID="53" presetClass="entr" presetSubtype="16" fill="hold" grpId="0" nodeType="withEffect">
                                  <p:stCondLst>
                                    <p:cond delay="750"/>
                                  </p:stCondLst>
                                  <p:childTnLst>
                                    <p:set>
                                      <p:cBhvr>
                                        <p:cTn id="27" dur="1" fill="hold">
                                          <p:stCondLst>
                                            <p:cond delay="0"/>
                                          </p:stCondLst>
                                        </p:cTn>
                                        <p:tgtEl>
                                          <p:spTgt spid="267"/>
                                        </p:tgtEl>
                                        <p:attrNameLst>
                                          <p:attrName>style.visibility</p:attrName>
                                        </p:attrNameLst>
                                      </p:cBhvr>
                                      <p:to>
                                        <p:strVal val="visible"/>
                                      </p:to>
                                    </p:set>
                                    <p:anim calcmode="lin" valueType="num">
                                      <p:cBhvr>
                                        <p:cTn id="28" dur="750" fill="hold"/>
                                        <p:tgtEl>
                                          <p:spTgt spid="267"/>
                                        </p:tgtEl>
                                        <p:attrNameLst>
                                          <p:attrName>ppt_w</p:attrName>
                                        </p:attrNameLst>
                                      </p:cBhvr>
                                      <p:tavLst>
                                        <p:tav tm="0">
                                          <p:val>
                                            <p:fltVal val="0"/>
                                          </p:val>
                                        </p:tav>
                                        <p:tav tm="100000">
                                          <p:val>
                                            <p:strVal val="#ppt_w"/>
                                          </p:val>
                                        </p:tav>
                                      </p:tavLst>
                                    </p:anim>
                                    <p:anim calcmode="lin" valueType="num">
                                      <p:cBhvr>
                                        <p:cTn id="29" dur="750" fill="hold"/>
                                        <p:tgtEl>
                                          <p:spTgt spid="267"/>
                                        </p:tgtEl>
                                        <p:attrNameLst>
                                          <p:attrName>ppt_h</p:attrName>
                                        </p:attrNameLst>
                                      </p:cBhvr>
                                      <p:tavLst>
                                        <p:tav tm="0">
                                          <p:val>
                                            <p:fltVal val="0"/>
                                          </p:val>
                                        </p:tav>
                                        <p:tav tm="100000">
                                          <p:val>
                                            <p:strVal val="#ppt_h"/>
                                          </p:val>
                                        </p:tav>
                                      </p:tavLst>
                                    </p:anim>
                                    <p:animEffect transition="in" filter="fade">
                                      <p:cBhvr>
                                        <p:cTn id="30" dur="750"/>
                                        <p:tgtEl>
                                          <p:spTgt spid="267"/>
                                        </p:tgtEl>
                                      </p:cBhvr>
                                    </p:animEffect>
                                  </p:childTnLst>
                                </p:cTn>
                              </p:par>
                              <p:par>
                                <p:cTn id="31" presetID="10"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500"/>
                                        <p:tgtEl>
                                          <p:spTgt spid="75"/>
                                        </p:tgtEl>
                                      </p:cBhvr>
                                    </p:animEffect>
                                  </p:childTnLst>
                                </p:cTn>
                              </p:par>
                              <p:par>
                                <p:cTn id="34" presetID="42" presetClass="path" presetSubtype="0" decel="30000" fill="hold" nodeType="withEffect">
                                  <p:stCondLst>
                                    <p:cond delay="0"/>
                                  </p:stCondLst>
                                  <p:childTnLst>
                                    <p:animMotion origin="layout" path="M 0 -0.03982 L 0 0.14815 " pathEditMode="relative" rAng="0" ptsTypes="AA">
                                      <p:cBhvr>
                                        <p:cTn id="35" dur="750" spd="-100000" fill="hold"/>
                                        <p:tgtEl>
                                          <p:spTgt spid="75"/>
                                        </p:tgtEl>
                                        <p:attrNameLst>
                                          <p:attrName>ppt_x</p:attrName>
                                          <p:attrName>ppt_y</p:attrName>
                                        </p:attrNameLst>
                                      </p:cBhvr>
                                      <p:rCtr x="0" y="9398"/>
                                    </p:animMotion>
                                  </p:childTnLst>
                                </p:cTn>
                              </p:par>
                              <p:par>
                                <p:cTn id="36" presetID="42" presetClass="path" presetSubtype="0" accel="30000" decel="30000" fill="hold" nodeType="withEffect">
                                  <p:stCondLst>
                                    <p:cond delay="750"/>
                                  </p:stCondLst>
                                  <p:childTnLst>
                                    <p:animMotion origin="layout" path="M 0 -0.03982 L 0 2.22222E-6 " pathEditMode="relative" rAng="0" ptsTypes="AA">
                                      <p:cBhvr>
                                        <p:cTn id="37" dur="750" fill="hold"/>
                                        <p:tgtEl>
                                          <p:spTgt spid="75"/>
                                        </p:tgtEl>
                                        <p:attrNameLst>
                                          <p:attrName>ppt_x</p:attrName>
                                          <p:attrName>ppt_y</p:attrName>
                                        </p:attrNameLst>
                                      </p:cBhvr>
                                      <p:rCtr x="0"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64" grpId="0" animBg="1"/>
      <p:bldP spid="266" grpId="0" animBg="1"/>
      <p:bldP spid="267" grpId="0" animBg="1"/>
      <p:bldP spid="51" grpId="0"/>
      <p:bldP spid="6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Freeform 212"/>
          <p:cNvSpPr>
            <a:spLocks/>
          </p:cNvSpPr>
          <p:nvPr/>
        </p:nvSpPr>
        <p:spPr bwMode="auto">
          <a:xfrm>
            <a:off x="5647587" y="5506821"/>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64" name="Freeform 226"/>
          <p:cNvSpPr>
            <a:spLocks/>
          </p:cNvSpPr>
          <p:nvPr/>
        </p:nvSpPr>
        <p:spPr bwMode="auto">
          <a:xfrm>
            <a:off x="6186172" y="5642860"/>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66" name="Freeform 228"/>
          <p:cNvSpPr>
            <a:spLocks noEditPoints="1"/>
          </p:cNvSpPr>
          <p:nvPr/>
        </p:nvSpPr>
        <p:spPr bwMode="auto">
          <a:xfrm>
            <a:off x="6669041" y="5482677"/>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67" name="Freeform 229"/>
          <p:cNvSpPr>
            <a:spLocks/>
          </p:cNvSpPr>
          <p:nvPr/>
        </p:nvSpPr>
        <p:spPr bwMode="auto">
          <a:xfrm>
            <a:off x="6701077" y="5562536"/>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51" name="文本框 50"/>
          <p:cNvSpPr txBox="1"/>
          <p:nvPr/>
        </p:nvSpPr>
        <p:spPr>
          <a:xfrm>
            <a:off x="3853560" y="-60081"/>
            <a:ext cx="4502332" cy="5303503"/>
          </a:xfrm>
          <a:prstGeom prst="rect">
            <a:avLst/>
          </a:prstGeom>
          <a:noFill/>
        </p:spPr>
        <p:txBody>
          <a:bodyPr wrap="square" rtlCol="0" anchor="ctr">
            <a:spAutoFit/>
          </a:bodyPr>
          <a:lstStyle/>
          <a:p>
            <a:pPr algn="ctr">
              <a:lnSpc>
                <a:spcPct val="150000"/>
              </a:lnSpc>
            </a:pPr>
            <a:r>
              <a:rPr lang="en-US" altLang="zh-CN" sz="25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1</a:t>
            </a:r>
            <a:endParaRPr lang="en-US" altLang="zh-CN" sz="25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useBgFill="1">
        <p:nvSpPr>
          <p:cNvPr id="52" name="矩形 51"/>
          <p:cNvSpPr/>
          <p:nvPr/>
        </p:nvSpPr>
        <p:spPr>
          <a:xfrm>
            <a:off x="3607711" y="2908169"/>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smtClean="0">
              <a:solidFill>
                <a:prstClr val="black"/>
              </a:solidFill>
              <a:effectLst>
                <a:innerShdw blurRad="63500" dist="50800" dir="16200000">
                  <a:prstClr val="black">
                    <a:alpha val="30000"/>
                  </a:prstClr>
                </a:innerShdw>
              </a:effectLst>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grpSp>
        <p:nvGrpSpPr>
          <p:cNvPr id="75" name="组合 74"/>
          <p:cNvGrpSpPr/>
          <p:nvPr/>
        </p:nvGrpSpPr>
        <p:grpSpPr>
          <a:xfrm>
            <a:off x="3010903" y="2159086"/>
            <a:ext cx="6170194" cy="2234694"/>
            <a:chOff x="5570479" y="2325743"/>
            <a:chExt cx="6408261" cy="2320917"/>
          </a:xfrm>
        </p:grpSpPr>
        <p:sp>
          <p:nvSpPr>
            <p:cNvPr id="76" name="Freeform 77"/>
            <p:cNvSpPr>
              <a:spLocks/>
            </p:cNvSpPr>
            <p:nvPr/>
          </p:nvSpPr>
          <p:spPr bwMode="auto">
            <a:xfrm>
              <a:off x="6383341" y="3299732"/>
              <a:ext cx="71702" cy="61999"/>
            </a:xfrm>
            <a:custGeom>
              <a:avLst/>
              <a:gdLst>
                <a:gd name="T0" fmla="*/ 15 w 30"/>
                <a:gd name="T1" fmla="*/ 0 h 30"/>
                <a:gd name="T2" fmla="*/ 0 w 30"/>
                <a:gd name="T3" fmla="*/ 15 h 30"/>
                <a:gd name="T4" fmla="*/ 14 w 30"/>
                <a:gd name="T5" fmla="*/ 30 h 30"/>
                <a:gd name="T6" fmla="*/ 15 w 30"/>
                <a:gd name="T7" fmla="*/ 30 h 30"/>
                <a:gd name="T8" fmla="*/ 15 w 30"/>
                <a:gd name="T9" fmla="*/ 30 h 30"/>
                <a:gd name="T10" fmla="*/ 30 w 30"/>
                <a:gd name="T11" fmla="*/ 18 h 30"/>
                <a:gd name="T12" fmla="*/ 30 w 30"/>
                <a:gd name="T13" fmla="*/ 17 h 30"/>
                <a:gd name="T14" fmla="*/ 30 w 30"/>
                <a:gd name="T15" fmla="*/ 15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7" y="0"/>
                    <a:pt x="0" y="7"/>
                    <a:pt x="0" y="15"/>
                  </a:cubicBezTo>
                  <a:cubicBezTo>
                    <a:pt x="0" y="23"/>
                    <a:pt x="6" y="29"/>
                    <a:pt x="14" y="30"/>
                  </a:cubicBezTo>
                  <a:cubicBezTo>
                    <a:pt x="14" y="30"/>
                    <a:pt x="15" y="30"/>
                    <a:pt x="15" y="30"/>
                  </a:cubicBezTo>
                  <a:cubicBezTo>
                    <a:pt x="15" y="30"/>
                    <a:pt x="15" y="30"/>
                    <a:pt x="15" y="30"/>
                  </a:cubicBezTo>
                  <a:cubicBezTo>
                    <a:pt x="22" y="30"/>
                    <a:pt x="28" y="25"/>
                    <a:pt x="30" y="18"/>
                  </a:cubicBezTo>
                  <a:cubicBezTo>
                    <a:pt x="30" y="18"/>
                    <a:pt x="30" y="17"/>
                    <a:pt x="30" y="17"/>
                  </a:cubicBezTo>
                  <a:cubicBezTo>
                    <a:pt x="30" y="16"/>
                    <a:pt x="30" y="16"/>
                    <a:pt x="30" y="15"/>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77" name="Freeform 78"/>
            <p:cNvSpPr>
              <a:spLocks/>
            </p:cNvSpPr>
            <p:nvPr/>
          </p:nvSpPr>
          <p:spPr bwMode="auto">
            <a:xfrm>
              <a:off x="6873547" y="3067687"/>
              <a:ext cx="71702" cy="61999"/>
            </a:xfrm>
            <a:custGeom>
              <a:avLst/>
              <a:gdLst>
                <a:gd name="T0" fmla="*/ 15 w 30"/>
                <a:gd name="T1" fmla="*/ 0 h 30"/>
                <a:gd name="T2" fmla="*/ 0 w 30"/>
                <a:gd name="T3" fmla="*/ 15 h 30"/>
                <a:gd name="T4" fmla="*/ 12 w 30"/>
                <a:gd name="T5" fmla="*/ 30 h 30"/>
                <a:gd name="T6" fmla="*/ 14 w 30"/>
                <a:gd name="T7" fmla="*/ 30 h 30"/>
                <a:gd name="T8" fmla="*/ 15 w 30"/>
                <a:gd name="T9" fmla="*/ 30 h 30"/>
                <a:gd name="T10" fmla="*/ 30 w 30"/>
                <a:gd name="T11" fmla="*/ 15 h 30"/>
                <a:gd name="T12" fmla="*/ 29 w 30"/>
                <a:gd name="T13" fmla="*/ 11 h 30"/>
                <a:gd name="T14" fmla="*/ 29 w 30"/>
                <a:gd name="T15" fmla="*/ 9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6" y="0"/>
                    <a:pt x="0" y="7"/>
                    <a:pt x="0" y="15"/>
                  </a:cubicBezTo>
                  <a:cubicBezTo>
                    <a:pt x="0" y="22"/>
                    <a:pt x="5" y="28"/>
                    <a:pt x="12" y="30"/>
                  </a:cubicBezTo>
                  <a:cubicBezTo>
                    <a:pt x="12" y="30"/>
                    <a:pt x="13" y="30"/>
                    <a:pt x="14" y="30"/>
                  </a:cubicBezTo>
                  <a:cubicBezTo>
                    <a:pt x="14" y="30"/>
                    <a:pt x="14" y="30"/>
                    <a:pt x="15" y="30"/>
                  </a:cubicBezTo>
                  <a:cubicBezTo>
                    <a:pt x="23" y="30"/>
                    <a:pt x="30" y="23"/>
                    <a:pt x="30" y="15"/>
                  </a:cubicBezTo>
                  <a:cubicBezTo>
                    <a:pt x="30" y="13"/>
                    <a:pt x="30" y="12"/>
                    <a:pt x="29" y="11"/>
                  </a:cubicBezTo>
                  <a:cubicBezTo>
                    <a:pt x="29" y="10"/>
                    <a:pt x="29" y="9"/>
                    <a:pt x="29" y="9"/>
                  </a:cubicBezTo>
                  <a:cubicBezTo>
                    <a:pt x="26" y="4"/>
                    <a:pt x="21"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78" name="Freeform 79"/>
            <p:cNvSpPr>
              <a:spLocks/>
            </p:cNvSpPr>
            <p:nvPr/>
          </p:nvSpPr>
          <p:spPr bwMode="auto">
            <a:xfrm>
              <a:off x="7044288" y="3288903"/>
              <a:ext cx="73723" cy="61999"/>
            </a:xfrm>
            <a:custGeom>
              <a:avLst/>
              <a:gdLst>
                <a:gd name="T0" fmla="*/ 16 w 31"/>
                <a:gd name="T1" fmla="*/ 0 h 30"/>
                <a:gd name="T2" fmla="*/ 0 w 31"/>
                <a:gd name="T3" fmla="*/ 15 h 30"/>
                <a:gd name="T4" fmla="*/ 13 w 31"/>
                <a:gd name="T5" fmla="*/ 30 h 30"/>
                <a:gd name="T6" fmla="*/ 15 w 31"/>
                <a:gd name="T7" fmla="*/ 30 h 30"/>
                <a:gd name="T8" fmla="*/ 16 w 31"/>
                <a:gd name="T9" fmla="*/ 30 h 30"/>
                <a:gd name="T10" fmla="*/ 25 w 31"/>
                <a:gd name="T11" fmla="*/ 26 h 30"/>
                <a:gd name="T12" fmla="*/ 27 w 31"/>
                <a:gd name="T13" fmla="*/ 25 h 30"/>
                <a:gd name="T14" fmla="*/ 31 w 31"/>
                <a:gd name="T15" fmla="*/ 15 h 30"/>
                <a:gd name="T16" fmla="*/ 16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6" y="0"/>
                  </a:moveTo>
                  <a:cubicBezTo>
                    <a:pt x="7" y="0"/>
                    <a:pt x="0" y="7"/>
                    <a:pt x="0" y="15"/>
                  </a:cubicBezTo>
                  <a:cubicBezTo>
                    <a:pt x="0" y="23"/>
                    <a:pt x="6" y="29"/>
                    <a:pt x="13" y="30"/>
                  </a:cubicBezTo>
                  <a:cubicBezTo>
                    <a:pt x="14" y="30"/>
                    <a:pt x="14" y="30"/>
                    <a:pt x="15" y="30"/>
                  </a:cubicBezTo>
                  <a:cubicBezTo>
                    <a:pt x="15" y="30"/>
                    <a:pt x="15" y="30"/>
                    <a:pt x="16" y="30"/>
                  </a:cubicBezTo>
                  <a:cubicBezTo>
                    <a:pt x="19" y="30"/>
                    <a:pt x="23" y="29"/>
                    <a:pt x="25" y="26"/>
                  </a:cubicBezTo>
                  <a:cubicBezTo>
                    <a:pt x="26" y="26"/>
                    <a:pt x="26" y="26"/>
                    <a:pt x="27" y="25"/>
                  </a:cubicBezTo>
                  <a:cubicBezTo>
                    <a:pt x="29" y="23"/>
                    <a:pt x="31" y="19"/>
                    <a:pt x="31" y="15"/>
                  </a:cubicBezTo>
                  <a:cubicBezTo>
                    <a:pt x="31" y="7"/>
                    <a:pt x="24" y="0"/>
                    <a:pt x="1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79" name="Freeform 80"/>
            <p:cNvSpPr>
              <a:spLocks/>
            </p:cNvSpPr>
            <p:nvPr/>
          </p:nvSpPr>
          <p:spPr bwMode="auto">
            <a:xfrm>
              <a:off x="5570479" y="3534870"/>
              <a:ext cx="74732" cy="61999"/>
            </a:xfrm>
            <a:custGeom>
              <a:avLst/>
              <a:gdLst>
                <a:gd name="T0" fmla="*/ 15 w 31"/>
                <a:gd name="T1" fmla="*/ 0 h 30"/>
                <a:gd name="T2" fmla="*/ 0 w 31"/>
                <a:gd name="T3" fmla="*/ 15 h 30"/>
                <a:gd name="T4" fmla="*/ 15 w 31"/>
                <a:gd name="T5" fmla="*/ 30 h 30"/>
                <a:gd name="T6" fmla="*/ 30 w 31"/>
                <a:gd name="T7" fmla="*/ 17 h 30"/>
                <a:gd name="T8" fmla="*/ 31 w 31"/>
                <a:gd name="T9" fmla="*/ 15 h 30"/>
                <a:gd name="T10" fmla="*/ 31 w 31"/>
                <a:gd name="T11" fmla="*/ 15 h 30"/>
                <a:gd name="T12" fmla="*/ 30 w 31"/>
                <a:gd name="T13" fmla="*/ 13 h 30"/>
                <a:gd name="T14" fmla="*/ 30 w 31"/>
                <a:gd name="T15" fmla="*/ 11 h 30"/>
                <a:gd name="T16" fmla="*/ 15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5" y="0"/>
                  </a:moveTo>
                  <a:cubicBezTo>
                    <a:pt x="7" y="0"/>
                    <a:pt x="0" y="7"/>
                    <a:pt x="0" y="15"/>
                  </a:cubicBezTo>
                  <a:cubicBezTo>
                    <a:pt x="0" y="24"/>
                    <a:pt x="7" y="30"/>
                    <a:pt x="15" y="30"/>
                  </a:cubicBezTo>
                  <a:cubicBezTo>
                    <a:pt x="23" y="30"/>
                    <a:pt x="30" y="25"/>
                    <a:pt x="30" y="17"/>
                  </a:cubicBezTo>
                  <a:cubicBezTo>
                    <a:pt x="31" y="17"/>
                    <a:pt x="31" y="16"/>
                    <a:pt x="31" y="15"/>
                  </a:cubicBezTo>
                  <a:cubicBezTo>
                    <a:pt x="31" y="15"/>
                    <a:pt x="31" y="15"/>
                    <a:pt x="31" y="15"/>
                  </a:cubicBezTo>
                  <a:cubicBezTo>
                    <a:pt x="31" y="15"/>
                    <a:pt x="30" y="14"/>
                    <a:pt x="30" y="13"/>
                  </a:cubicBezTo>
                  <a:cubicBezTo>
                    <a:pt x="30" y="13"/>
                    <a:pt x="30" y="12"/>
                    <a:pt x="30" y="11"/>
                  </a:cubicBezTo>
                  <a:cubicBezTo>
                    <a:pt x="28" y="5"/>
                    <a:pt x="22"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0" name="Freeform 81"/>
            <p:cNvSpPr>
              <a:spLocks/>
            </p:cNvSpPr>
            <p:nvPr/>
          </p:nvSpPr>
          <p:spPr bwMode="auto">
            <a:xfrm>
              <a:off x="6370816" y="3570786"/>
              <a:ext cx="71702" cy="62872"/>
            </a:xfrm>
            <a:custGeom>
              <a:avLst/>
              <a:gdLst>
                <a:gd name="T0" fmla="*/ 15 w 30"/>
                <a:gd name="T1" fmla="*/ 0 h 30"/>
                <a:gd name="T2" fmla="*/ 0 w 30"/>
                <a:gd name="T3" fmla="*/ 12 h 30"/>
                <a:gd name="T4" fmla="*/ 0 w 30"/>
                <a:gd name="T5" fmla="*/ 14 h 30"/>
                <a:gd name="T6" fmla="*/ 0 w 30"/>
                <a:gd name="T7" fmla="*/ 15 h 30"/>
                <a:gd name="T8" fmla="*/ 7 w 30"/>
                <a:gd name="T9" fmla="*/ 28 h 30"/>
                <a:gd name="T10" fmla="*/ 9 w 30"/>
                <a:gd name="T11" fmla="*/ 29 h 30"/>
                <a:gd name="T12" fmla="*/ 15 w 30"/>
                <a:gd name="T13" fmla="*/ 30 h 30"/>
                <a:gd name="T14" fmla="*/ 17 w 30"/>
                <a:gd name="T15" fmla="*/ 30 h 30"/>
                <a:gd name="T16" fmla="*/ 18 w 30"/>
                <a:gd name="T17" fmla="*/ 30 h 30"/>
                <a:gd name="T18" fmla="*/ 26 w 30"/>
                <a:gd name="T19" fmla="*/ 25 h 30"/>
                <a:gd name="T20" fmla="*/ 27 w 30"/>
                <a:gd name="T21" fmla="*/ 23 h 30"/>
                <a:gd name="T22" fmla="*/ 30 w 30"/>
                <a:gd name="T23" fmla="*/ 15 h 30"/>
                <a:gd name="T24" fmla="*/ 30 w 30"/>
                <a:gd name="T25" fmla="*/ 15 h 30"/>
                <a:gd name="T26" fmla="*/ 30 w 30"/>
                <a:gd name="T27" fmla="*/ 13 h 30"/>
                <a:gd name="T28" fmla="*/ 18 w 30"/>
                <a:gd name="T29" fmla="*/ 0 h 30"/>
                <a:gd name="T30" fmla="*/ 17 w 30"/>
                <a:gd name="T31" fmla="*/ 0 h 30"/>
                <a:gd name="T32" fmla="*/ 15 w 30"/>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0">
                  <a:moveTo>
                    <a:pt x="15" y="0"/>
                  </a:moveTo>
                  <a:cubicBezTo>
                    <a:pt x="8" y="0"/>
                    <a:pt x="2" y="5"/>
                    <a:pt x="0" y="12"/>
                  </a:cubicBezTo>
                  <a:cubicBezTo>
                    <a:pt x="0" y="12"/>
                    <a:pt x="0" y="13"/>
                    <a:pt x="0" y="14"/>
                  </a:cubicBezTo>
                  <a:cubicBezTo>
                    <a:pt x="0" y="14"/>
                    <a:pt x="0" y="14"/>
                    <a:pt x="0" y="15"/>
                  </a:cubicBezTo>
                  <a:cubicBezTo>
                    <a:pt x="0" y="20"/>
                    <a:pt x="3" y="25"/>
                    <a:pt x="7" y="28"/>
                  </a:cubicBezTo>
                  <a:cubicBezTo>
                    <a:pt x="8" y="28"/>
                    <a:pt x="8" y="28"/>
                    <a:pt x="9" y="29"/>
                  </a:cubicBezTo>
                  <a:cubicBezTo>
                    <a:pt x="11" y="29"/>
                    <a:pt x="13" y="30"/>
                    <a:pt x="15" y="30"/>
                  </a:cubicBezTo>
                  <a:cubicBezTo>
                    <a:pt x="16" y="30"/>
                    <a:pt x="16" y="30"/>
                    <a:pt x="17" y="30"/>
                  </a:cubicBezTo>
                  <a:cubicBezTo>
                    <a:pt x="17" y="30"/>
                    <a:pt x="18" y="30"/>
                    <a:pt x="18" y="30"/>
                  </a:cubicBezTo>
                  <a:cubicBezTo>
                    <a:pt x="21" y="29"/>
                    <a:pt x="24" y="27"/>
                    <a:pt x="26" y="25"/>
                  </a:cubicBezTo>
                  <a:cubicBezTo>
                    <a:pt x="27" y="24"/>
                    <a:pt x="27" y="24"/>
                    <a:pt x="27" y="23"/>
                  </a:cubicBezTo>
                  <a:cubicBezTo>
                    <a:pt x="29" y="21"/>
                    <a:pt x="30" y="18"/>
                    <a:pt x="30" y="15"/>
                  </a:cubicBezTo>
                  <a:cubicBezTo>
                    <a:pt x="30" y="15"/>
                    <a:pt x="30" y="15"/>
                    <a:pt x="30" y="15"/>
                  </a:cubicBezTo>
                  <a:cubicBezTo>
                    <a:pt x="30" y="14"/>
                    <a:pt x="30" y="14"/>
                    <a:pt x="30" y="13"/>
                  </a:cubicBezTo>
                  <a:cubicBezTo>
                    <a:pt x="29" y="7"/>
                    <a:pt x="24" y="1"/>
                    <a:pt x="18" y="0"/>
                  </a:cubicBezTo>
                  <a:cubicBezTo>
                    <a:pt x="18" y="0"/>
                    <a:pt x="17" y="0"/>
                    <a:pt x="17"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1" name="Freeform 82"/>
            <p:cNvSpPr>
              <a:spLocks/>
            </p:cNvSpPr>
            <p:nvPr/>
          </p:nvSpPr>
          <p:spPr bwMode="auto">
            <a:xfrm>
              <a:off x="7225994" y="4118075"/>
              <a:ext cx="71702" cy="61999"/>
            </a:xfrm>
            <a:custGeom>
              <a:avLst/>
              <a:gdLst>
                <a:gd name="T0" fmla="*/ 15 w 30"/>
                <a:gd name="T1" fmla="*/ 0 h 30"/>
                <a:gd name="T2" fmla="*/ 15 w 30"/>
                <a:gd name="T3" fmla="*/ 0 h 30"/>
                <a:gd name="T4" fmla="*/ 10 w 30"/>
                <a:gd name="T5" fmla="*/ 1 h 30"/>
                <a:gd name="T6" fmla="*/ 8 w 30"/>
                <a:gd name="T7" fmla="*/ 2 h 30"/>
                <a:gd name="T8" fmla="*/ 3 w 30"/>
                <a:gd name="T9" fmla="*/ 6 h 30"/>
                <a:gd name="T10" fmla="*/ 2 w 30"/>
                <a:gd name="T11" fmla="*/ 8 h 30"/>
                <a:gd name="T12" fmla="*/ 0 w 30"/>
                <a:gd name="T13" fmla="*/ 12 h 30"/>
                <a:gd name="T14" fmla="*/ 0 w 30"/>
                <a:gd name="T15" fmla="*/ 14 h 30"/>
                <a:gd name="T16" fmla="*/ 0 w 30"/>
                <a:gd name="T17" fmla="*/ 15 h 30"/>
                <a:gd name="T18" fmla="*/ 15 w 30"/>
                <a:gd name="T19" fmla="*/ 30 h 30"/>
                <a:gd name="T20" fmla="*/ 20 w 30"/>
                <a:gd name="T21" fmla="*/ 29 h 30"/>
                <a:gd name="T22" fmla="*/ 22 w 30"/>
                <a:gd name="T23" fmla="*/ 29 h 30"/>
                <a:gd name="T24" fmla="*/ 30 w 30"/>
                <a:gd name="T25" fmla="*/ 16 h 30"/>
                <a:gd name="T26" fmla="*/ 30 w 30"/>
                <a:gd name="T27" fmla="*/ 15 h 30"/>
                <a:gd name="T28" fmla="*/ 30 w 30"/>
                <a:gd name="T29" fmla="*/ 14 h 30"/>
                <a:gd name="T30" fmla="*/ 29 w 30"/>
                <a:gd name="T31" fmla="*/ 8 h 30"/>
                <a:gd name="T32" fmla="*/ 28 w 30"/>
                <a:gd name="T33" fmla="*/ 6 h 30"/>
                <a:gd name="T34" fmla="*/ 23 w 30"/>
                <a:gd name="T35" fmla="*/ 2 h 30"/>
                <a:gd name="T36" fmla="*/ 21 w 30"/>
                <a:gd name="T37" fmla="*/ 1 h 30"/>
                <a:gd name="T38" fmla="*/ 16 w 30"/>
                <a:gd name="T39" fmla="*/ 0 h 30"/>
                <a:gd name="T40" fmla="*/ 15 w 30"/>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0">
                  <a:moveTo>
                    <a:pt x="15" y="0"/>
                  </a:moveTo>
                  <a:cubicBezTo>
                    <a:pt x="15" y="0"/>
                    <a:pt x="15" y="0"/>
                    <a:pt x="15" y="0"/>
                  </a:cubicBezTo>
                  <a:cubicBezTo>
                    <a:pt x="13" y="0"/>
                    <a:pt x="12" y="0"/>
                    <a:pt x="10" y="1"/>
                  </a:cubicBezTo>
                  <a:cubicBezTo>
                    <a:pt x="10" y="1"/>
                    <a:pt x="9" y="1"/>
                    <a:pt x="8" y="2"/>
                  </a:cubicBezTo>
                  <a:cubicBezTo>
                    <a:pt x="6" y="3"/>
                    <a:pt x="4" y="4"/>
                    <a:pt x="3" y="6"/>
                  </a:cubicBezTo>
                  <a:cubicBezTo>
                    <a:pt x="2" y="7"/>
                    <a:pt x="2" y="8"/>
                    <a:pt x="2" y="8"/>
                  </a:cubicBezTo>
                  <a:cubicBezTo>
                    <a:pt x="1" y="9"/>
                    <a:pt x="1" y="11"/>
                    <a:pt x="0" y="12"/>
                  </a:cubicBezTo>
                  <a:cubicBezTo>
                    <a:pt x="0" y="13"/>
                    <a:pt x="0" y="13"/>
                    <a:pt x="0" y="14"/>
                  </a:cubicBezTo>
                  <a:cubicBezTo>
                    <a:pt x="0" y="14"/>
                    <a:pt x="0" y="15"/>
                    <a:pt x="0" y="15"/>
                  </a:cubicBezTo>
                  <a:cubicBezTo>
                    <a:pt x="0" y="23"/>
                    <a:pt x="7" y="30"/>
                    <a:pt x="15" y="30"/>
                  </a:cubicBezTo>
                  <a:cubicBezTo>
                    <a:pt x="17" y="30"/>
                    <a:pt x="18" y="30"/>
                    <a:pt x="20" y="29"/>
                  </a:cubicBezTo>
                  <a:cubicBezTo>
                    <a:pt x="21" y="29"/>
                    <a:pt x="21" y="29"/>
                    <a:pt x="22" y="29"/>
                  </a:cubicBezTo>
                  <a:cubicBezTo>
                    <a:pt x="26" y="26"/>
                    <a:pt x="30" y="22"/>
                    <a:pt x="30" y="16"/>
                  </a:cubicBezTo>
                  <a:cubicBezTo>
                    <a:pt x="30" y="16"/>
                    <a:pt x="30" y="16"/>
                    <a:pt x="30" y="15"/>
                  </a:cubicBezTo>
                  <a:cubicBezTo>
                    <a:pt x="30" y="15"/>
                    <a:pt x="30" y="15"/>
                    <a:pt x="30" y="14"/>
                  </a:cubicBezTo>
                  <a:cubicBezTo>
                    <a:pt x="30" y="12"/>
                    <a:pt x="29" y="10"/>
                    <a:pt x="29" y="8"/>
                  </a:cubicBezTo>
                  <a:cubicBezTo>
                    <a:pt x="28" y="8"/>
                    <a:pt x="28" y="7"/>
                    <a:pt x="28" y="6"/>
                  </a:cubicBezTo>
                  <a:cubicBezTo>
                    <a:pt x="26" y="5"/>
                    <a:pt x="25" y="3"/>
                    <a:pt x="23" y="2"/>
                  </a:cubicBezTo>
                  <a:cubicBezTo>
                    <a:pt x="22" y="2"/>
                    <a:pt x="22" y="1"/>
                    <a:pt x="21" y="1"/>
                  </a:cubicBezTo>
                  <a:cubicBezTo>
                    <a:pt x="20" y="1"/>
                    <a:pt x="18" y="0"/>
                    <a:pt x="16"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2" name="Freeform 83"/>
            <p:cNvSpPr>
              <a:spLocks/>
            </p:cNvSpPr>
            <p:nvPr/>
          </p:nvSpPr>
          <p:spPr bwMode="auto">
            <a:xfrm>
              <a:off x="7555183" y="4269142"/>
              <a:ext cx="71702" cy="64619"/>
            </a:xfrm>
            <a:custGeom>
              <a:avLst/>
              <a:gdLst>
                <a:gd name="T0" fmla="*/ 15 w 30"/>
                <a:gd name="T1" fmla="*/ 0 h 31"/>
                <a:gd name="T2" fmla="*/ 7 w 30"/>
                <a:gd name="T3" fmla="*/ 3 h 31"/>
                <a:gd name="T4" fmla="*/ 6 w 30"/>
                <a:gd name="T5" fmla="*/ 4 h 31"/>
                <a:gd name="T6" fmla="*/ 2 w 30"/>
                <a:gd name="T7" fmla="*/ 8 h 31"/>
                <a:gd name="T8" fmla="*/ 2 w 30"/>
                <a:gd name="T9" fmla="*/ 9 h 31"/>
                <a:gd name="T10" fmla="*/ 0 w 30"/>
                <a:gd name="T11" fmla="*/ 13 h 31"/>
                <a:gd name="T12" fmla="*/ 0 w 30"/>
                <a:gd name="T13" fmla="*/ 14 h 31"/>
                <a:gd name="T14" fmla="*/ 0 w 30"/>
                <a:gd name="T15" fmla="*/ 16 h 31"/>
                <a:gd name="T16" fmla="*/ 11 w 30"/>
                <a:gd name="T17" fmla="*/ 30 h 31"/>
                <a:gd name="T18" fmla="*/ 13 w 30"/>
                <a:gd name="T19" fmla="*/ 30 h 31"/>
                <a:gd name="T20" fmla="*/ 15 w 30"/>
                <a:gd name="T21" fmla="*/ 31 h 31"/>
                <a:gd name="T22" fmla="*/ 30 w 30"/>
                <a:gd name="T23" fmla="*/ 16 h 31"/>
                <a:gd name="T24" fmla="*/ 15 w 30"/>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1">
                  <a:moveTo>
                    <a:pt x="15" y="0"/>
                  </a:moveTo>
                  <a:cubicBezTo>
                    <a:pt x="12" y="0"/>
                    <a:pt x="9" y="1"/>
                    <a:pt x="7" y="3"/>
                  </a:cubicBezTo>
                  <a:cubicBezTo>
                    <a:pt x="7" y="3"/>
                    <a:pt x="6" y="4"/>
                    <a:pt x="6" y="4"/>
                  </a:cubicBezTo>
                  <a:cubicBezTo>
                    <a:pt x="4" y="5"/>
                    <a:pt x="3" y="6"/>
                    <a:pt x="2" y="8"/>
                  </a:cubicBezTo>
                  <a:cubicBezTo>
                    <a:pt x="2" y="8"/>
                    <a:pt x="2" y="9"/>
                    <a:pt x="2" y="9"/>
                  </a:cubicBezTo>
                  <a:cubicBezTo>
                    <a:pt x="1" y="10"/>
                    <a:pt x="1" y="11"/>
                    <a:pt x="0" y="13"/>
                  </a:cubicBezTo>
                  <a:cubicBezTo>
                    <a:pt x="0" y="13"/>
                    <a:pt x="0" y="14"/>
                    <a:pt x="0" y="14"/>
                  </a:cubicBezTo>
                  <a:cubicBezTo>
                    <a:pt x="0" y="15"/>
                    <a:pt x="0" y="15"/>
                    <a:pt x="0" y="16"/>
                  </a:cubicBezTo>
                  <a:cubicBezTo>
                    <a:pt x="0" y="22"/>
                    <a:pt x="5" y="28"/>
                    <a:pt x="11" y="30"/>
                  </a:cubicBezTo>
                  <a:cubicBezTo>
                    <a:pt x="11" y="30"/>
                    <a:pt x="12" y="30"/>
                    <a:pt x="13" y="30"/>
                  </a:cubicBezTo>
                  <a:cubicBezTo>
                    <a:pt x="13" y="31"/>
                    <a:pt x="14" y="31"/>
                    <a:pt x="15" y="31"/>
                  </a:cubicBezTo>
                  <a:cubicBezTo>
                    <a:pt x="24" y="31"/>
                    <a:pt x="30" y="24"/>
                    <a:pt x="30" y="16"/>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3" name="Freeform 84"/>
            <p:cNvSpPr>
              <a:spLocks/>
            </p:cNvSpPr>
            <p:nvPr/>
          </p:nvSpPr>
          <p:spPr bwMode="auto">
            <a:xfrm>
              <a:off x="7657162" y="4000506"/>
              <a:ext cx="71702" cy="61999"/>
            </a:xfrm>
            <a:custGeom>
              <a:avLst/>
              <a:gdLst>
                <a:gd name="T0" fmla="*/ 15 w 30"/>
                <a:gd name="T1" fmla="*/ 0 h 30"/>
                <a:gd name="T2" fmla="*/ 13 w 30"/>
                <a:gd name="T3" fmla="*/ 0 h 30"/>
                <a:gd name="T4" fmla="*/ 11 w 30"/>
                <a:gd name="T5" fmla="*/ 0 h 30"/>
                <a:gd name="T6" fmla="*/ 0 w 30"/>
                <a:gd name="T7" fmla="*/ 15 h 30"/>
                <a:gd name="T8" fmla="*/ 2 w 30"/>
                <a:gd name="T9" fmla="*/ 23 h 30"/>
                <a:gd name="T10" fmla="*/ 4 w 30"/>
                <a:gd name="T11" fmla="*/ 24 h 30"/>
                <a:gd name="T12" fmla="*/ 15 w 30"/>
                <a:gd name="T13" fmla="*/ 30 h 30"/>
                <a:gd name="T14" fmla="*/ 30 w 30"/>
                <a:gd name="T15" fmla="*/ 19 h 30"/>
                <a:gd name="T16" fmla="*/ 30 w 30"/>
                <a:gd name="T17" fmla="*/ 17 h 30"/>
                <a:gd name="T18" fmla="*/ 30 w 30"/>
                <a:gd name="T19" fmla="*/ 15 h 30"/>
                <a:gd name="T20" fmla="*/ 22 w 30"/>
                <a:gd name="T21" fmla="*/ 1 h 30"/>
                <a:gd name="T22" fmla="*/ 21 w 30"/>
                <a:gd name="T23" fmla="*/ 1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14" y="0"/>
                    <a:pt x="14" y="0"/>
                    <a:pt x="13" y="0"/>
                  </a:cubicBezTo>
                  <a:cubicBezTo>
                    <a:pt x="12" y="0"/>
                    <a:pt x="12" y="0"/>
                    <a:pt x="11" y="0"/>
                  </a:cubicBezTo>
                  <a:cubicBezTo>
                    <a:pt x="5" y="2"/>
                    <a:pt x="0" y="8"/>
                    <a:pt x="0" y="15"/>
                  </a:cubicBezTo>
                  <a:cubicBezTo>
                    <a:pt x="0" y="18"/>
                    <a:pt x="1" y="20"/>
                    <a:pt x="2" y="23"/>
                  </a:cubicBezTo>
                  <a:cubicBezTo>
                    <a:pt x="3" y="23"/>
                    <a:pt x="3" y="24"/>
                    <a:pt x="4" y="24"/>
                  </a:cubicBezTo>
                  <a:cubicBezTo>
                    <a:pt x="6" y="28"/>
                    <a:pt x="11" y="30"/>
                    <a:pt x="15" y="30"/>
                  </a:cubicBezTo>
                  <a:cubicBezTo>
                    <a:pt x="22" y="30"/>
                    <a:pt x="28" y="25"/>
                    <a:pt x="30" y="19"/>
                  </a:cubicBezTo>
                  <a:cubicBezTo>
                    <a:pt x="30" y="18"/>
                    <a:pt x="30" y="17"/>
                    <a:pt x="30" y="17"/>
                  </a:cubicBezTo>
                  <a:cubicBezTo>
                    <a:pt x="30" y="16"/>
                    <a:pt x="30" y="15"/>
                    <a:pt x="30" y="15"/>
                  </a:cubicBezTo>
                  <a:cubicBezTo>
                    <a:pt x="30" y="9"/>
                    <a:pt x="27" y="4"/>
                    <a:pt x="22" y="1"/>
                  </a:cubicBezTo>
                  <a:cubicBezTo>
                    <a:pt x="22" y="1"/>
                    <a:pt x="21" y="1"/>
                    <a:pt x="21" y="1"/>
                  </a:cubicBezTo>
                  <a:cubicBezTo>
                    <a:pt x="19" y="0"/>
                    <a:pt x="17"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4" name="Freeform 85"/>
            <p:cNvSpPr>
              <a:spLocks/>
            </p:cNvSpPr>
            <p:nvPr/>
          </p:nvSpPr>
          <p:spPr bwMode="auto">
            <a:xfrm>
              <a:off x="7394167" y="3909909"/>
              <a:ext cx="71702" cy="63746"/>
            </a:xfrm>
            <a:custGeom>
              <a:avLst/>
              <a:gdLst>
                <a:gd name="T0" fmla="*/ 15 w 30"/>
                <a:gd name="T1" fmla="*/ 0 h 31"/>
                <a:gd name="T2" fmla="*/ 14 w 30"/>
                <a:gd name="T3" fmla="*/ 1 h 31"/>
                <a:gd name="T4" fmla="*/ 12 w 30"/>
                <a:gd name="T5" fmla="*/ 1 h 31"/>
                <a:gd name="T6" fmla="*/ 6 w 30"/>
                <a:gd name="T7" fmla="*/ 4 h 31"/>
                <a:gd name="T8" fmla="*/ 0 w 30"/>
                <a:gd name="T9" fmla="*/ 16 h 31"/>
                <a:gd name="T10" fmla="*/ 0 w 30"/>
                <a:gd name="T11" fmla="*/ 17 h 31"/>
                <a:gd name="T12" fmla="*/ 15 w 30"/>
                <a:gd name="T13" fmla="*/ 31 h 31"/>
                <a:gd name="T14" fmla="*/ 28 w 30"/>
                <a:gd name="T15" fmla="*/ 24 h 31"/>
                <a:gd name="T16" fmla="*/ 30 w 30"/>
                <a:gd name="T17" fmla="*/ 21 h 31"/>
                <a:gd name="T18" fmla="*/ 30 w 30"/>
                <a:gd name="T19" fmla="*/ 16 h 31"/>
                <a:gd name="T20" fmla="*/ 30 w 30"/>
                <a:gd name="T21" fmla="*/ 10 h 31"/>
                <a:gd name="T22" fmla="*/ 29 w 30"/>
                <a:gd name="T23" fmla="*/ 9 h 31"/>
                <a:gd name="T24" fmla="*/ 26 w 30"/>
                <a:gd name="T25" fmla="*/ 5 h 31"/>
                <a:gd name="T26" fmla="*/ 24 w 30"/>
                <a:gd name="T27" fmla="*/ 3 h 31"/>
                <a:gd name="T28" fmla="*/ 15 w 30"/>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1">
                  <a:moveTo>
                    <a:pt x="15" y="0"/>
                  </a:moveTo>
                  <a:cubicBezTo>
                    <a:pt x="15" y="0"/>
                    <a:pt x="14" y="1"/>
                    <a:pt x="14" y="1"/>
                  </a:cubicBezTo>
                  <a:cubicBezTo>
                    <a:pt x="13" y="1"/>
                    <a:pt x="12" y="1"/>
                    <a:pt x="12" y="1"/>
                  </a:cubicBezTo>
                  <a:cubicBezTo>
                    <a:pt x="10" y="1"/>
                    <a:pt x="7" y="3"/>
                    <a:pt x="6" y="4"/>
                  </a:cubicBezTo>
                  <a:cubicBezTo>
                    <a:pt x="2" y="7"/>
                    <a:pt x="0" y="11"/>
                    <a:pt x="0" y="16"/>
                  </a:cubicBezTo>
                  <a:cubicBezTo>
                    <a:pt x="0" y="16"/>
                    <a:pt x="0" y="16"/>
                    <a:pt x="0" y="17"/>
                  </a:cubicBezTo>
                  <a:cubicBezTo>
                    <a:pt x="1" y="24"/>
                    <a:pt x="7" y="31"/>
                    <a:pt x="15" y="31"/>
                  </a:cubicBezTo>
                  <a:cubicBezTo>
                    <a:pt x="21" y="31"/>
                    <a:pt x="26" y="28"/>
                    <a:pt x="28" y="24"/>
                  </a:cubicBezTo>
                  <a:cubicBezTo>
                    <a:pt x="29" y="23"/>
                    <a:pt x="29" y="22"/>
                    <a:pt x="30" y="21"/>
                  </a:cubicBezTo>
                  <a:cubicBezTo>
                    <a:pt x="30" y="19"/>
                    <a:pt x="30" y="17"/>
                    <a:pt x="30" y="16"/>
                  </a:cubicBezTo>
                  <a:cubicBezTo>
                    <a:pt x="30" y="14"/>
                    <a:pt x="30" y="12"/>
                    <a:pt x="30" y="10"/>
                  </a:cubicBezTo>
                  <a:cubicBezTo>
                    <a:pt x="29" y="10"/>
                    <a:pt x="29" y="9"/>
                    <a:pt x="29" y="9"/>
                  </a:cubicBezTo>
                  <a:cubicBezTo>
                    <a:pt x="28" y="7"/>
                    <a:pt x="27" y="6"/>
                    <a:pt x="26" y="5"/>
                  </a:cubicBezTo>
                  <a:cubicBezTo>
                    <a:pt x="26" y="5"/>
                    <a:pt x="25" y="4"/>
                    <a:pt x="24" y="3"/>
                  </a:cubicBezTo>
                  <a:cubicBezTo>
                    <a:pt x="22" y="2"/>
                    <a:pt x="19"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5" name="Freeform 86"/>
            <p:cNvSpPr>
              <a:spLocks/>
            </p:cNvSpPr>
            <p:nvPr/>
          </p:nvSpPr>
          <p:spPr bwMode="auto">
            <a:xfrm>
              <a:off x="7233844" y="3703551"/>
              <a:ext cx="59583" cy="54141"/>
            </a:xfrm>
            <a:custGeom>
              <a:avLst/>
              <a:gdLst>
                <a:gd name="T0" fmla="*/ 13 w 25"/>
                <a:gd name="T1" fmla="*/ 0 h 26"/>
                <a:gd name="T2" fmla="*/ 0 w 25"/>
                <a:gd name="T3" fmla="*/ 13 h 26"/>
                <a:gd name="T4" fmla="*/ 12 w 25"/>
                <a:gd name="T5" fmla="*/ 25 h 26"/>
                <a:gd name="T6" fmla="*/ 13 w 25"/>
                <a:gd name="T7" fmla="*/ 26 h 26"/>
                <a:gd name="T8" fmla="*/ 13 w 25"/>
                <a:gd name="T9" fmla="*/ 26 h 26"/>
                <a:gd name="T10" fmla="*/ 23 w 25"/>
                <a:gd name="T11" fmla="*/ 20 h 26"/>
                <a:gd name="T12" fmla="*/ 24 w 25"/>
                <a:gd name="T13" fmla="*/ 19 h 26"/>
                <a:gd name="T14" fmla="*/ 25 w 25"/>
                <a:gd name="T15" fmla="*/ 13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0" y="6"/>
                    <a:pt x="0" y="13"/>
                  </a:cubicBezTo>
                  <a:cubicBezTo>
                    <a:pt x="0" y="19"/>
                    <a:pt x="5" y="25"/>
                    <a:pt x="12" y="25"/>
                  </a:cubicBezTo>
                  <a:cubicBezTo>
                    <a:pt x="12" y="26"/>
                    <a:pt x="12" y="26"/>
                    <a:pt x="13" y="26"/>
                  </a:cubicBezTo>
                  <a:cubicBezTo>
                    <a:pt x="13" y="26"/>
                    <a:pt x="13" y="26"/>
                    <a:pt x="13" y="26"/>
                  </a:cubicBezTo>
                  <a:cubicBezTo>
                    <a:pt x="17" y="25"/>
                    <a:pt x="21" y="23"/>
                    <a:pt x="23" y="20"/>
                  </a:cubicBezTo>
                  <a:cubicBezTo>
                    <a:pt x="23" y="20"/>
                    <a:pt x="24" y="19"/>
                    <a:pt x="24" y="19"/>
                  </a:cubicBezTo>
                  <a:cubicBezTo>
                    <a:pt x="25" y="17"/>
                    <a:pt x="25" y="15"/>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6" name="Freeform 88"/>
            <p:cNvSpPr>
              <a:spLocks/>
            </p:cNvSpPr>
            <p:nvPr/>
          </p:nvSpPr>
          <p:spPr bwMode="auto">
            <a:xfrm>
              <a:off x="7886234" y="2770732"/>
              <a:ext cx="62614" cy="54141"/>
            </a:xfrm>
            <a:custGeom>
              <a:avLst/>
              <a:gdLst>
                <a:gd name="T0" fmla="*/ 13 w 26"/>
                <a:gd name="T1" fmla="*/ 0 h 26"/>
                <a:gd name="T2" fmla="*/ 0 w 26"/>
                <a:gd name="T3" fmla="*/ 13 h 26"/>
                <a:gd name="T4" fmla="*/ 10 w 26"/>
                <a:gd name="T5" fmla="*/ 25 h 26"/>
                <a:gd name="T6" fmla="*/ 12 w 26"/>
                <a:gd name="T7" fmla="*/ 26 h 26"/>
                <a:gd name="T8" fmla="*/ 13 w 26"/>
                <a:gd name="T9" fmla="*/ 26 h 26"/>
                <a:gd name="T10" fmla="*/ 23 w 26"/>
                <a:gd name="T11" fmla="*/ 21 h 26"/>
                <a:gd name="T12" fmla="*/ 24 w 26"/>
                <a:gd name="T13" fmla="*/ 19 h 26"/>
                <a:gd name="T14" fmla="*/ 26 w 26"/>
                <a:gd name="T15" fmla="*/ 13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19"/>
                    <a:pt x="4" y="24"/>
                    <a:pt x="10" y="25"/>
                  </a:cubicBezTo>
                  <a:cubicBezTo>
                    <a:pt x="10" y="25"/>
                    <a:pt x="11" y="25"/>
                    <a:pt x="12" y="26"/>
                  </a:cubicBezTo>
                  <a:cubicBezTo>
                    <a:pt x="12" y="26"/>
                    <a:pt x="12" y="26"/>
                    <a:pt x="13" y="26"/>
                  </a:cubicBezTo>
                  <a:cubicBezTo>
                    <a:pt x="17" y="26"/>
                    <a:pt x="21" y="24"/>
                    <a:pt x="23" y="21"/>
                  </a:cubicBezTo>
                  <a:cubicBezTo>
                    <a:pt x="23" y="20"/>
                    <a:pt x="24" y="20"/>
                    <a:pt x="24" y="19"/>
                  </a:cubicBezTo>
                  <a:cubicBezTo>
                    <a:pt x="25" y="17"/>
                    <a:pt x="26" y="15"/>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7" name="Freeform 89"/>
            <p:cNvSpPr>
              <a:spLocks/>
            </p:cNvSpPr>
            <p:nvPr/>
          </p:nvSpPr>
          <p:spPr bwMode="auto">
            <a:xfrm>
              <a:off x="8453993" y="2821781"/>
              <a:ext cx="59583" cy="54141"/>
            </a:xfrm>
            <a:custGeom>
              <a:avLst/>
              <a:gdLst>
                <a:gd name="T0" fmla="*/ 12 w 25"/>
                <a:gd name="T1" fmla="*/ 0 h 26"/>
                <a:gd name="T2" fmla="*/ 0 w 25"/>
                <a:gd name="T3" fmla="*/ 13 h 26"/>
                <a:gd name="T4" fmla="*/ 5 w 25"/>
                <a:gd name="T5" fmla="*/ 23 h 26"/>
                <a:gd name="T6" fmla="*/ 6 w 25"/>
                <a:gd name="T7" fmla="*/ 24 h 26"/>
                <a:gd name="T8" fmla="*/ 12 w 25"/>
                <a:gd name="T9" fmla="*/ 26 h 26"/>
                <a:gd name="T10" fmla="*/ 12 w 25"/>
                <a:gd name="T11" fmla="*/ 26 h 26"/>
                <a:gd name="T12" fmla="*/ 13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3"/>
                  </a:cubicBezTo>
                  <a:cubicBezTo>
                    <a:pt x="5" y="24"/>
                    <a:pt x="6" y="24"/>
                    <a:pt x="6" y="24"/>
                  </a:cubicBezTo>
                  <a:cubicBezTo>
                    <a:pt x="8" y="25"/>
                    <a:pt x="10" y="26"/>
                    <a:pt x="12" y="26"/>
                  </a:cubicBezTo>
                  <a:cubicBezTo>
                    <a:pt x="12" y="26"/>
                    <a:pt x="12" y="26"/>
                    <a:pt x="12" y="26"/>
                  </a:cubicBezTo>
                  <a:cubicBezTo>
                    <a:pt x="13" y="26"/>
                    <a:pt x="13" y="26"/>
                    <a:pt x="13" y="26"/>
                  </a:cubicBezTo>
                  <a:cubicBezTo>
                    <a:pt x="20"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8" name="Freeform 90"/>
            <p:cNvSpPr>
              <a:spLocks/>
            </p:cNvSpPr>
            <p:nvPr/>
          </p:nvSpPr>
          <p:spPr bwMode="auto">
            <a:xfrm>
              <a:off x="8771825" y="2623096"/>
              <a:ext cx="62614" cy="52393"/>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16 w 26"/>
                <a:gd name="T11" fmla="*/ 25 h 25"/>
                <a:gd name="T12" fmla="*/ 17 w 26"/>
                <a:gd name="T13" fmla="*/ 24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1" y="25"/>
                    <a:pt x="13" y="25"/>
                  </a:cubicBezTo>
                  <a:cubicBezTo>
                    <a:pt x="14" y="25"/>
                    <a:pt x="15" y="25"/>
                    <a:pt x="16" y="25"/>
                  </a:cubicBezTo>
                  <a:cubicBezTo>
                    <a:pt x="16" y="24"/>
                    <a:pt x="17" y="24"/>
                    <a:pt x="17" y="24"/>
                  </a:cubicBezTo>
                  <a:cubicBezTo>
                    <a:pt x="22" y="22"/>
                    <a:pt x="26" y="18"/>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9" name="Freeform 91"/>
            <p:cNvSpPr>
              <a:spLocks/>
            </p:cNvSpPr>
            <p:nvPr/>
          </p:nvSpPr>
          <p:spPr bwMode="auto">
            <a:xfrm>
              <a:off x="7302607" y="2483534"/>
              <a:ext cx="61605" cy="51520"/>
            </a:xfrm>
            <a:custGeom>
              <a:avLst/>
              <a:gdLst>
                <a:gd name="T0" fmla="*/ 13 w 26"/>
                <a:gd name="T1" fmla="*/ 0 h 25"/>
                <a:gd name="T2" fmla="*/ 0 w 26"/>
                <a:gd name="T3" fmla="*/ 12 h 25"/>
                <a:gd name="T4" fmla="*/ 13 w 26"/>
                <a:gd name="T5" fmla="*/ 25 h 25"/>
                <a:gd name="T6" fmla="*/ 18 w 26"/>
                <a:gd name="T7" fmla="*/ 24 h 25"/>
                <a:gd name="T8" fmla="*/ 20 w 26"/>
                <a:gd name="T9" fmla="*/ 23 h 25"/>
                <a:gd name="T10" fmla="*/ 25 w 26"/>
                <a:gd name="T11" fmla="*/ 15 h 25"/>
                <a:gd name="T12" fmla="*/ 26 w 26"/>
                <a:gd name="T13" fmla="*/ 13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6" y="25"/>
                    <a:pt x="13" y="25"/>
                  </a:cubicBezTo>
                  <a:cubicBezTo>
                    <a:pt x="15" y="25"/>
                    <a:pt x="17" y="25"/>
                    <a:pt x="18" y="24"/>
                  </a:cubicBezTo>
                  <a:cubicBezTo>
                    <a:pt x="19" y="24"/>
                    <a:pt x="19" y="24"/>
                    <a:pt x="20" y="23"/>
                  </a:cubicBezTo>
                  <a:cubicBezTo>
                    <a:pt x="23" y="21"/>
                    <a:pt x="25" y="19"/>
                    <a:pt x="25" y="15"/>
                  </a:cubicBezTo>
                  <a:cubicBezTo>
                    <a:pt x="25" y="15"/>
                    <a:pt x="26" y="14"/>
                    <a:pt x="26" y="13"/>
                  </a:cubicBezTo>
                  <a:cubicBezTo>
                    <a:pt x="26" y="13"/>
                    <a:pt x="26" y="13"/>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0" name="Freeform 92"/>
            <p:cNvSpPr>
              <a:spLocks/>
            </p:cNvSpPr>
            <p:nvPr/>
          </p:nvSpPr>
          <p:spPr bwMode="auto">
            <a:xfrm>
              <a:off x="9322472" y="2325743"/>
              <a:ext cx="61605" cy="51520"/>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23 w 26"/>
                <a:gd name="T11" fmla="*/ 20 h 25"/>
                <a:gd name="T12" fmla="*/ 24 w 26"/>
                <a:gd name="T13" fmla="*/ 19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2" y="25"/>
                    <a:pt x="13" y="25"/>
                  </a:cubicBezTo>
                  <a:cubicBezTo>
                    <a:pt x="17" y="25"/>
                    <a:pt x="21" y="23"/>
                    <a:pt x="23" y="20"/>
                  </a:cubicBezTo>
                  <a:cubicBezTo>
                    <a:pt x="23" y="20"/>
                    <a:pt x="24" y="19"/>
                    <a:pt x="24" y="19"/>
                  </a:cubicBezTo>
                  <a:cubicBezTo>
                    <a:pt x="25" y="17"/>
                    <a:pt x="26" y="15"/>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1" name="Freeform 93"/>
            <p:cNvSpPr>
              <a:spLocks/>
            </p:cNvSpPr>
            <p:nvPr/>
          </p:nvSpPr>
          <p:spPr bwMode="auto">
            <a:xfrm>
              <a:off x="9570764" y="2839672"/>
              <a:ext cx="60593" cy="52393"/>
            </a:xfrm>
            <a:custGeom>
              <a:avLst/>
              <a:gdLst>
                <a:gd name="T0" fmla="*/ 12 w 25"/>
                <a:gd name="T1" fmla="*/ 0 h 25"/>
                <a:gd name="T2" fmla="*/ 0 w 25"/>
                <a:gd name="T3" fmla="*/ 13 h 25"/>
                <a:gd name="T4" fmla="*/ 4 w 25"/>
                <a:gd name="T5" fmla="*/ 23 h 25"/>
                <a:gd name="T6" fmla="*/ 6 w 25"/>
                <a:gd name="T7" fmla="*/ 24 h 25"/>
                <a:gd name="T8" fmla="*/ 12 w 25"/>
                <a:gd name="T9" fmla="*/ 25 h 25"/>
                <a:gd name="T10" fmla="*/ 17 w 25"/>
                <a:gd name="T11" fmla="*/ 24 h 25"/>
                <a:gd name="T12" fmla="*/ 19 w 25"/>
                <a:gd name="T13" fmla="*/ 24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7"/>
                    <a:pt x="2" y="20"/>
                    <a:pt x="4" y="23"/>
                  </a:cubicBezTo>
                  <a:cubicBezTo>
                    <a:pt x="5" y="23"/>
                    <a:pt x="5" y="23"/>
                    <a:pt x="6" y="24"/>
                  </a:cubicBezTo>
                  <a:cubicBezTo>
                    <a:pt x="8" y="25"/>
                    <a:pt x="10" y="25"/>
                    <a:pt x="12" y="25"/>
                  </a:cubicBezTo>
                  <a:cubicBezTo>
                    <a:pt x="14" y="25"/>
                    <a:pt x="16" y="25"/>
                    <a:pt x="17" y="24"/>
                  </a:cubicBezTo>
                  <a:cubicBezTo>
                    <a:pt x="18" y="24"/>
                    <a:pt x="19" y="24"/>
                    <a:pt x="19" y="24"/>
                  </a:cubicBezTo>
                  <a:cubicBezTo>
                    <a:pt x="23" y="21"/>
                    <a:pt x="25" y="17"/>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2" name="Freeform 94"/>
            <p:cNvSpPr>
              <a:spLocks/>
            </p:cNvSpPr>
            <p:nvPr/>
          </p:nvSpPr>
          <p:spPr bwMode="auto">
            <a:xfrm>
              <a:off x="9858804" y="2873368"/>
              <a:ext cx="60593" cy="51520"/>
            </a:xfrm>
            <a:custGeom>
              <a:avLst/>
              <a:gdLst>
                <a:gd name="T0" fmla="*/ 13 w 25"/>
                <a:gd name="T1" fmla="*/ 0 h 25"/>
                <a:gd name="T2" fmla="*/ 0 w 25"/>
                <a:gd name="T3" fmla="*/ 12 h 25"/>
                <a:gd name="T4" fmla="*/ 6 w 25"/>
                <a:gd name="T5" fmla="*/ 23 h 25"/>
                <a:gd name="T6" fmla="*/ 8 w 25"/>
                <a:gd name="T7" fmla="*/ 24 h 25"/>
                <a:gd name="T8" fmla="*/ 13 w 25"/>
                <a:gd name="T9" fmla="*/ 25 h 25"/>
                <a:gd name="T10" fmla="*/ 17 w 25"/>
                <a:gd name="T11" fmla="*/ 24 h 25"/>
                <a:gd name="T12" fmla="*/ 18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7"/>
                    <a:pt x="2" y="21"/>
                    <a:pt x="6" y="23"/>
                  </a:cubicBezTo>
                  <a:cubicBezTo>
                    <a:pt x="7" y="23"/>
                    <a:pt x="7" y="24"/>
                    <a:pt x="8" y="24"/>
                  </a:cubicBezTo>
                  <a:cubicBezTo>
                    <a:pt x="9" y="25"/>
                    <a:pt x="11" y="25"/>
                    <a:pt x="13" y="25"/>
                  </a:cubicBezTo>
                  <a:cubicBezTo>
                    <a:pt x="14" y="25"/>
                    <a:pt x="15" y="25"/>
                    <a:pt x="17" y="24"/>
                  </a:cubicBezTo>
                  <a:cubicBezTo>
                    <a:pt x="17" y="24"/>
                    <a:pt x="18" y="24"/>
                    <a:pt x="18" y="23"/>
                  </a:cubicBezTo>
                  <a:cubicBezTo>
                    <a:pt x="22"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3" name="Freeform 95"/>
            <p:cNvSpPr>
              <a:spLocks/>
            </p:cNvSpPr>
            <p:nvPr/>
          </p:nvSpPr>
          <p:spPr bwMode="auto">
            <a:xfrm>
              <a:off x="10135100" y="2825413"/>
              <a:ext cx="62614" cy="51520"/>
            </a:xfrm>
            <a:custGeom>
              <a:avLst/>
              <a:gdLst>
                <a:gd name="T0" fmla="*/ 13 w 26"/>
                <a:gd name="T1" fmla="*/ 0 h 25"/>
                <a:gd name="T2" fmla="*/ 0 w 26"/>
                <a:gd name="T3" fmla="*/ 12 h 25"/>
                <a:gd name="T4" fmla="*/ 11 w 26"/>
                <a:gd name="T5" fmla="*/ 25 h 25"/>
                <a:gd name="T6" fmla="*/ 13 w 26"/>
                <a:gd name="T7" fmla="*/ 25 h 25"/>
                <a:gd name="T8" fmla="*/ 13 w 26"/>
                <a:gd name="T9" fmla="*/ 25 h 25"/>
                <a:gd name="T10" fmla="*/ 21 w 26"/>
                <a:gd name="T11" fmla="*/ 23 h 25"/>
                <a:gd name="T12" fmla="*/ 22 w 26"/>
                <a:gd name="T13" fmla="*/ 22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5" y="24"/>
                    <a:pt x="11" y="25"/>
                  </a:cubicBezTo>
                  <a:cubicBezTo>
                    <a:pt x="11" y="25"/>
                    <a:pt x="12" y="25"/>
                    <a:pt x="13" y="25"/>
                  </a:cubicBezTo>
                  <a:cubicBezTo>
                    <a:pt x="13" y="25"/>
                    <a:pt x="13" y="25"/>
                    <a:pt x="13" y="25"/>
                  </a:cubicBezTo>
                  <a:cubicBezTo>
                    <a:pt x="16" y="25"/>
                    <a:pt x="18" y="24"/>
                    <a:pt x="21" y="23"/>
                  </a:cubicBezTo>
                  <a:cubicBezTo>
                    <a:pt x="21" y="22"/>
                    <a:pt x="21" y="22"/>
                    <a:pt x="22" y="22"/>
                  </a:cubicBezTo>
                  <a:cubicBezTo>
                    <a:pt x="24" y="19"/>
                    <a:pt x="26" y="16"/>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4" name="Freeform 96"/>
            <p:cNvSpPr>
              <a:spLocks/>
            </p:cNvSpPr>
            <p:nvPr/>
          </p:nvSpPr>
          <p:spPr bwMode="auto">
            <a:xfrm>
              <a:off x="8402109" y="3012595"/>
              <a:ext cx="59583" cy="51520"/>
            </a:xfrm>
            <a:custGeom>
              <a:avLst/>
              <a:gdLst>
                <a:gd name="T0" fmla="*/ 12 w 25"/>
                <a:gd name="T1" fmla="*/ 0 h 25"/>
                <a:gd name="T2" fmla="*/ 0 w 25"/>
                <a:gd name="T3" fmla="*/ 13 h 25"/>
                <a:gd name="T4" fmla="*/ 12 w 25"/>
                <a:gd name="T5" fmla="*/ 25 h 25"/>
                <a:gd name="T6" fmla="*/ 15 w 25"/>
                <a:gd name="T7" fmla="*/ 25 h 25"/>
                <a:gd name="T8" fmla="*/ 17 w 25"/>
                <a:gd name="T9" fmla="*/ 25 h 25"/>
                <a:gd name="T10" fmla="*/ 21 w 25"/>
                <a:gd name="T11" fmla="*/ 22 h 25"/>
                <a:gd name="T12" fmla="*/ 23 w 25"/>
                <a:gd name="T13" fmla="*/ 20 h 25"/>
                <a:gd name="T14" fmla="*/ 25 w 25"/>
                <a:gd name="T15" fmla="*/ 13 h 25"/>
                <a:gd name="T16" fmla="*/ 25 w 25"/>
                <a:gd name="T17" fmla="*/ 12 h 25"/>
                <a:gd name="T18" fmla="*/ 25 w 25"/>
                <a:gd name="T19" fmla="*/ 10 h 25"/>
                <a:gd name="T20" fmla="*/ 24 w 25"/>
                <a:gd name="T21" fmla="*/ 7 h 25"/>
                <a:gd name="T22" fmla="*/ 22 w 25"/>
                <a:gd name="T23" fmla="*/ 5 h 25"/>
                <a:gd name="T24" fmla="*/ 12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2" y="0"/>
                  </a:moveTo>
                  <a:cubicBezTo>
                    <a:pt x="5" y="0"/>
                    <a:pt x="0" y="6"/>
                    <a:pt x="0" y="13"/>
                  </a:cubicBezTo>
                  <a:cubicBezTo>
                    <a:pt x="0" y="20"/>
                    <a:pt x="5" y="25"/>
                    <a:pt x="12" y="25"/>
                  </a:cubicBezTo>
                  <a:cubicBezTo>
                    <a:pt x="13" y="25"/>
                    <a:pt x="14" y="25"/>
                    <a:pt x="15" y="25"/>
                  </a:cubicBezTo>
                  <a:cubicBezTo>
                    <a:pt x="16" y="25"/>
                    <a:pt x="16" y="25"/>
                    <a:pt x="17" y="25"/>
                  </a:cubicBezTo>
                  <a:cubicBezTo>
                    <a:pt x="18" y="24"/>
                    <a:pt x="20" y="23"/>
                    <a:pt x="21" y="22"/>
                  </a:cubicBezTo>
                  <a:cubicBezTo>
                    <a:pt x="22" y="21"/>
                    <a:pt x="22" y="21"/>
                    <a:pt x="23" y="20"/>
                  </a:cubicBezTo>
                  <a:cubicBezTo>
                    <a:pt x="24" y="18"/>
                    <a:pt x="25" y="15"/>
                    <a:pt x="25" y="13"/>
                  </a:cubicBezTo>
                  <a:cubicBezTo>
                    <a:pt x="25" y="12"/>
                    <a:pt x="25" y="12"/>
                    <a:pt x="25" y="12"/>
                  </a:cubicBezTo>
                  <a:cubicBezTo>
                    <a:pt x="25" y="11"/>
                    <a:pt x="25" y="11"/>
                    <a:pt x="25" y="10"/>
                  </a:cubicBezTo>
                  <a:cubicBezTo>
                    <a:pt x="24" y="9"/>
                    <a:pt x="24" y="8"/>
                    <a:pt x="24" y="7"/>
                  </a:cubicBezTo>
                  <a:cubicBezTo>
                    <a:pt x="23" y="6"/>
                    <a:pt x="23" y="5"/>
                    <a:pt x="22" y="5"/>
                  </a:cubicBezTo>
                  <a:cubicBezTo>
                    <a:pt x="20" y="2"/>
                    <a:pt x="16"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5" name="Freeform 97"/>
            <p:cNvSpPr>
              <a:spLocks/>
            </p:cNvSpPr>
            <p:nvPr/>
          </p:nvSpPr>
          <p:spPr bwMode="auto">
            <a:xfrm>
              <a:off x="8004935" y="2972374"/>
              <a:ext cx="59583" cy="51520"/>
            </a:xfrm>
            <a:custGeom>
              <a:avLst/>
              <a:gdLst>
                <a:gd name="T0" fmla="*/ 12 w 25"/>
                <a:gd name="T1" fmla="*/ 0 h 25"/>
                <a:gd name="T2" fmla="*/ 0 w 25"/>
                <a:gd name="T3" fmla="*/ 13 h 25"/>
                <a:gd name="T4" fmla="*/ 0 w 25"/>
                <a:gd name="T5" fmla="*/ 15 h 25"/>
                <a:gd name="T6" fmla="*/ 0 w 25"/>
                <a:gd name="T7" fmla="*/ 17 h 25"/>
                <a:gd name="T8" fmla="*/ 12 w 25"/>
                <a:gd name="T9" fmla="*/ 25 h 25"/>
                <a:gd name="T10" fmla="*/ 13 w 25"/>
                <a:gd name="T11" fmla="*/ 25 h 25"/>
                <a:gd name="T12" fmla="*/ 15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4"/>
                    <a:pt x="0" y="14"/>
                    <a:pt x="0" y="15"/>
                  </a:cubicBezTo>
                  <a:cubicBezTo>
                    <a:pt x="0" y="16"/>
                    <a:pt x="0" y="16"/>
                    <a:pt x="0" y="17"/>
                  </a:cubicBezTo>
                  <a:cubicBezTo>
                    <a:pt x="2" y="22"/>
                    <a:pt x="7" y="25"/>
                    <a:pt x="12" y="25"/>
                  </a:cubicBezTo>
                  <a:cubicBezTo>
                    <a:pt x="13" y="25"/>
                    <a:pt x="13" y="25"/>
                    <a:pt x="13" y="25"/>
                  </a:cubicBezTo>
                  <a:cubicBezTo>
                    <a:pt x="14" y="25"/>
                    <a:pt x="15" y="25"/>
                    <a:pt x="15" y="25"/>
                  </a:cubicBezTo>
                  <a:cubicBezTo>
                    <a:pt x="21" y="24"/>
                    <a:pt x="25" y="19"/>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6" name="Freeform 98"/>
            <p:cNvSpPr>
              <a:spLocks/>
            </p:cNvSpPr>
            <p:nvPr/>
          </p:nvSpPr>
          <p:spPr bwMode="auto">
            <a:xfrm>
              <a:off x="7585670" y="3291385"/>
              <a:ext cx="62614" cy="52393"/>
            </a:xfrm>
            <a:custGeom>
              <a:avLst/>
              <a:gdLst>
                <a:gd name="T0" fmla="*/ 13 w 26"/>
                <a:gd name="T1" fmla="*/ 0 h 25"/>
                <a:gd name="T2" fmla="*/ 6 w 26"/>
                <a:gd name="T3" fmla="*/ 2 h 25"/>
                <a:gd name="T4" fmla="*/ 5 w 26"/>
                <a:gd name="T5" fmla="*/ 3 h 25"/>
                <a:gd name="T6" fmla="*/ 0 w 26"/>
                <a:gd name="T7" fmla="*/ 13 h 25"/>
                <a:gd name="T8" fmla="*/ 13 w 26"/>
                <a:gd name="T9" fmla="*/ 25 h 25"/>
                <a:gd name="T10" fmla="*/ 26 w 26"/>
                <a:gd name="T11" fmla="*/ 14 h 25"/>
                <a:gd name="T12" fmla="*/ 26 w 26"/>
                <a:gd name="T13" fmla="*/ 13 h 25"/>
                <a:gd name="T14" fmla="*/ 26 w 26"/>
                <a:gd name="T15" fmla="*/ 12 h 25"/>
                <a:gd name="T16" fmla="*/ 26 w 26"/>
                <a:gd name="T17" fmla="*/ 11 h 25"/>
                <a:gd name="T18" fmla="*/ 26 w 26"/>
                <a:gd name="T19" fmla="*/ 10 h 25"/>
                <a:gd name="T20" fmla="*/ 25 w 26"/>
                <a:gd name="T21" fmla="*/ 8 h 25"/>
                <a:gd name="T22" fmla="*/ 13 w 26"/>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5">
                  <a:moveTo>
                    <a:pt x="13" y="0"/>
                  </a:moveTo>
                  <a:cubicBezTo>
                    <a:pt x="11" y="0"/>
                    <a:pt x="8" y="1"/>
                    <a:pt x="6" y="2"/>
                  </a:cubicBezTo>
                  <a:cubicBezTo>
                    <a:pt x="6" y="2"/>
                    <a:pt x="5" y="3"/>
                    <a:pt x="5" y="3"/>
                  </a:cubicBezTo>
                  <a:cubicBezTo>
                    <a:pt x="2" y="5"/>
                    <a:pt x="0" y="9"/>
                    <a:pt x="0" y="13"/>
                  </a:cubicBezTo>
                  <a:cubicBezTo>
                    <a:pt x="0" y="20"/>
                    <a:pt x="6" y="25"/>
                    <a:pt x="13" y="25"/>
                  </a:cubicBezTo>
                  <a:cubicBezTo>
                    <a:pt x="20" y="25"/>
                    <a:pt x="25" y="20"/>
                    <a:pt x="26" y="14"/>
                  </a:cubicBezTo>
                  <a:cubicBezTo>
                    <a:pt x="26" y="13"/>
                    <a:pt x="26" y="13"/>
                    <a:pt x="26" y="13"/>
                  </a:cubicBezTo>
                  <a:cubicBezTo>
                    <a:pt x="26" y="12"/>
                    <a:pt x="26" y="12"/>
                    <a:pt x="26" y="12"/>
                  </a:cubicBezTo>
                  <a:cubicBezTo>
                    <a:pt x="26" y="12"/>
                    <a:pt x="26" y="12"/>
                    <a:pt x="26" y="11"/>
                  </a:cubicBezTo>
                  <a:cubicBezTo>
                    <a:pt x="26" y="11"/>
                    <a:pt x="26" y="11"/>
                    <a:pt x="26" y="10"/>
                  </a:cubicBezTo>
                  <a:cubicBezTo>
                    <a:pt x="25" y="9"/>
                    <a:pt x="25" y="9"/>
                    <a:pt x="25" y="8"/>
                  </a:cubicBezTo>
                  <a:cubicBezTo>
                    <a:pt x="23" y="3"/>
                    <a:pt x="19"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7" name="Freeform 99"/>
            <p:cNvSpPr>
              <a:spLocks/>
            </p:cNvSpPr>
            <p:nvPr/>
          </p:nvSpPr>
          <p:spPr bwMode="auto">
            <a:xfrm>
              <a:off x="9790820" y="2590275"/>
              <a:ext cx="60593" cy="51520"/>
            </a:xfrm>
            <a:custGeom>
              <a:avLst/>
              <a:gdLst>
                <a:gd name="T0" fmla="*/ 13 w 25"/>
                <a:gd name="T1" fmla="*/ 0 h 25"/>
                <a:gd name="T2" fmla="*/ 0 w 25"/>
                <a:gd name="T3" fmla="*/ 12 h 25"/>
                <a:gd name="T4" fmla="*/ 8 w 25"/>
                <a:gd name="T5" fmla="*/ 24 h 25"/>
                <a:gd name="T6" fmla="*/ 10 w 25"/>
                <a:gd name="T7" fmla="*/ 25 h 25"/>
                <a:gd name="T8" fmla="*/ 13 w 25"/>
                <a:gd name="T9" fmla="*/ 25 h 25"/>
                <a:gd name="T10" fmla="*/ 17 w 25"/>
                <a:gd name="T11" fmla="*/ 24 h 25"/>
                <a:gd name="T12" fmla="*/ 19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8"/>
                    <a:pt x="3" y="22"/>
                    <a:pt x="8" y="24"/>
                  </a:cubicBezTo>
                  <a:cubicBezTo>
                    <a:pt x="9" y="24"/>
                    <a:pt x="9" y="24"/>
                    <a:pt x="10" y="25"/>
                  </a:cubicBezTo>
                  <a:cubicBezTo>
                    <a:pt x="11" y="25"/>
                    <a:pt x="12" y="25"/>
                    <a:pt x="13" y="25"/>
                  </a:cubicBezTo>
                  <a:cubicBezTo>
                    <a:pt x="14" y="25"/>
                    <a:pt x="16" y="25"/>
                    <a:pt x="17" y="24"/>
                  </a:cubicBezTo>
                  <a:cubicBezTo>
                    <a:pt x="18" y="24"/>
                    <a:pt x="19" y="24"/>
                    <a:pt x="19" y="23"/>
                  </a:cubicBezTo>
                  <a:cubicBezTo>
                    <a:pt x="23"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8" name="Freeform 100"/>
            <p:cNvSpPr>
              <a:spLocks/>
            </p:cNvSpPr>
            <p:nvPr/>
          </p:nvSpPr>
          <p:spPr bwMode="auto">
            <a:xfrm>
              <a:off x="10586958" y="2686186"/>
              <a:ext cx="60593" cy="51520"/>
            </a:xfrm>
            <a:custGeom>
              <a:avLst/>
              <a:gdLst>
                <a:gd name="T0" fmla="*/ 12 w 25"/>
                <a:gd name="T1" fmla="*/ 0 h 25"/>
                <a:gd name="T2" fmla="*/ 0 w 25"/>
                <a:gd name="T3" fmla="*/ 10 h 25"/>
                <a:gd name="T4" fmla="*/ 0 w 25"/>
                <a:gd name="T5" fmla="*/ 12 h 25"/>
                <a:gd name="T6" fmla="*/ 0 w 25"/>
                <a:gd name="T7" fmla="*/ 12 h 25"/>
                <a:gd name="T8" fmla="*/ 12 w 25"/>
                <a:gd name="T9" fmla="*/ 25 h 25"/>
                <a:gd name="T10" fmla="*/ 13 w 25"/>
                <a:gd name="T11" fmla="*/ 25 h 25"/>
                <a:gd name="T12" fmla="*/ 15 w 25"/>
                <a:gd name="T13" fmla="*/ 25 h 25"/>
                <a:gd name="T14" fmla="*/ 25 w 25"/>
                <a:gd name="T15" fmla="*/ 12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6" y="0"/>
                    <a:pt x="1" y="4"/>
                    <a:pt x="0" y="10"/>
                  </a:cubicBezTo>
                  <a:cubicBezTo>
                    <a:pt x="0" y="10"/>
                    <a:pt x="0" y="11"/>
                    <a:pt x="0" y="12"/>
                  </a:cubicBezTo>
                  <a:cubicBezTo>
                    <a:pt x="0" y="12"/>
                    <a:pt x="0" y="12"/>
                    <a:pt x="0" y="12"/>
                  </a:cubicBezTo>
                  <a:cubicBezTo>
                    <a:pt x="0" y="19"/>
                    <a:pt x="5" y="25"/>
                    <a:pt x="12" y="25"/>
                  </a:cubicBezTo>
                  <a:cubicBezTo>
                    <a:pt x="13" y="25"/>
                    <a:pt x="13" y="25"/>
                    <a:pt x="13" y="25"/>
                  </a:cubicBezTo>
                  <a:cubicBezTo>
                    <a:pt x="14" y="25"/>
                    <a:pt x="15" y="25"/>
                    <a:pt x="15" y="25"/>
                  </a:cubicBezTo>
                  <a:cubicBezTo>
                    <a:pt x="21" y="23"/>
                    <a:pt x="25" y="18"/>
                    <a:pt x="25" y="12"/>
                  </a:cubicBezTo>
                  <a:cubicBezTo>
                    <a:pt x="25" y="5"/>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9" name="Freeform 101"/>
            <p:cNvSpPr>
              <a:spLocks/>
            </p:cNvSpPr>
            <p:nvPr/>
          </p:nvSpPr>
          <p:spPr bwMode="auto">
            <a:xfrm>
              <a:off x="11357660" y="3214037"/>
              <a:ext cx="59583" cy="52393"/>
            </a:xfrm>
            <a:custGeom>
              <a:avLst/>
              <a:gdLst>
                <a:gd name="T0" fmla="*/ 12 w 25"/>
                <a:gd name="T1" fmla="*/ 0 h 25"/>
                <a:gd name="T2" fmla="*/ 0 w 25"/>
                <a:gd name="T3" fmla="*/ 13 h 25"/>
                <a:gd name="T4" fmla="*/ 2 w 25"/>
                <a:gd name="T5" fmla="*/ 20 h 25"/>
                <a:gd name="T6" fmla="*/ 3 w 25"/>
                <a:gd name="T7" fmla="*/ 21 h 25"/>
                <a:gd name="T8" fmla="*/ 9 w 25"/>
                <a:gd name="T9" fmla="*/ 25 h 25"/>
                <a:gd name="T10" fmla="*/ 10 w 25"/>
                <a:gd name="T11" fmla="*/ 25 h 25"/>
                <a:gd name="T12" fmla="*/ 12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5"/>
                    <a:pt x="1" y="18"/>
                    <a:pt x="2" y="20"/>
                  </a:cubicBezTo>
                  <a:cubicBezTo>
                    <a:pt x="2" y="20"/>
                    <a:pt x="3" y="21"/>
                    <a:pt x="3" y="21"/>
                  </a:cubicBezTo>
                  <a:cubicBezTo>
                    <a:pt x="5" y="23"/>
                    <a:pt x="6" y="24"/>
                    <a:pt x="9" y="25"/>
                  </a:cubicBezTo>
                  <a:cubicBezTo>
                    <a:pt x="9" y="25"/>
                    <a:pt x="10" y="25"/>
                    <a:pt x="10" y="25"/>
                  </a:cubicBezTo>
                  <a:cubicBezTo>
                    <a:pt x="11" y="25"/>
                    <a:pt x="12" y="25"/>
                    <a:pt x="12" y="25"/>
                  </a:cubicBezTo>
                  <a:cubicBezTo>
                    <a:pt x="19"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0" name="Freeform 102"/>
            <p:cNvSpPr>
              <a:spLocks/>
            </p:cNvSpPr>
            <p:nvPr/>
          </p:nvSpPr>
          <p:spPr bwMode="auto">
            <a:xfrm>
              <a:off x="10849563" y="3336584"/>
              <a:ext cx="59583" cy="53268"/>
            </a:xfrm>
            <a:custGeom>
              <a:avLst/>
              <a:gdLst>
                <a:gd name="T0" fmla="*/ 12 w 25"/>
                <a:gd name="T1" fmla="*/ 0 h 26"/>
                <a:gd name="T2" fmla="*/ 0 w 25"/>
                <a:gd name="T3" fmla="*/ 13 h 26"/>
                <a:gd name="T4" fmla="*/ 5 w 25"/>
                <a:gd name="T5" fmla="*/ 24 h 26"/>
                <a:gd name="T6" fmla="*/ 7 w 25"/>
                <a:gd name="T7" fmla="*/ 25 h 26"/>
                <a:gd name="T8" fmla="*/ 12 w 25"/>
                <a:gd name="T9" fmla="*/ 26 h 26"/>
                <a:gd name="T10" fmla="*/ 14 w 25"/>
                <a:gd name="T11" fmla="*/ 26 h 26"/>
                <a:gd name="T12" fmla="*/ 16 w 25"/>
                <a:gd name="T13" fmla="*/ 25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4"/>
                  </a:cubicBezTo>
                  <a:cubicBezTo>
                    <a:pt x="6" y="24"/>
                    <a:pt x="6" y="24"/>
                    <a:pt x="7" y="25"/>
                  </a:cubicBezTo>
                  <a:cubicBezTo>
                    <a:pt x="9" y="25"/>
                    <a:pt x="11" y="26"/>
                    <a:pt x="12" y="26"/>
                  </a:cubicBezTo>
                  <a:cubicBezTo>
                    <a:pt x="13" y="26"/>
                    <a:pt x="13" y="26"/>
                    <a:pt x="14" y="26"/>
                  </a:cubicBezTo>
                  <a:cubicBezTo>
                    <a:pt x="14" y="26"/>
                    <a:pt x="15" y="26"/>
                    <a:pt x="16" y="25"/>
                  </a:cubicBezTo>
                  <a:cubicBezTo>
                    <a:pt x="21" y="24"/>
                    <a:pt x="25" y="19"/>
                    <a:pt x="25" y="13"/>
                  </a:cubicBezTo>
                  <a:cubicBezTo>
                    <a:pt x="25" y="6"/>
                    <a:pt x="20"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1" name="Freeform 103"/>
            <p:cNvSpPr>
              <a:spLocks/>
            </p:cNvSpPr>
            <p:nvPr/>
          </p:nvSpPr>
          <p:spPr bwMode="auto">
            <a:xfrm>
              <a:off x="11010580" y="3974807"/>
              <a:ext cx="59583" cy="51520"/>
            </a:xfrm>
            <a:custGeom>
              <a:avLst/>
              <a:gdLst>
                <a:gd name="T0" fmla="*/ 13 w 25"/>
                <a:gd name="T1" fmla="*/ 0 h 25"/>
                <a:gd name="T2" fmla="*/ 0 w 25"/>
                <a:gd name="T3" fmla="*/ 12 h 25"/>
                <a:gd name="T4" fmla="*/ 13 w 25"/>
                <a:gd name="T5" fmla="*/ 25 h 25"/>
                <a:gd name="T6" fmla="*/ 22 w 25"/>
                <a:gd name="T7" fmla="*/ 21 h 25"/>
                <a:gd name="T8" fmla="*/ 23 w 25"/>
                <a:gd name="T9" fmla="*/ 19 h 25"/>
                <a:gd name="T10" fmla="*/ 23 w 25"/>
                <a:gd name="T11" fmla="*/ 19 h 25"/>
                <a:gd name="T12" fmla="*/ 25 w 25"/>
                <a:gd name="T13" fmla="*/ 17 h 25"/>
                <a:gd name="T14" fmla="*/ 25 w 25"/>
                <a:gd name="T15" fmla="*/ 12 h 25"/>
                <a:gd name="T16" fmla="*/ 25 w 25"/>
                <a:gd name="T17" fmla="*/ 10 h 25"/>
                <a:gd name="T18" fmla="*/ 25 w 25"/>
                <a:gd name="T19" fmla="*/ 8 h 25"/>
                <a:gd name="T20" fmla="*/ 21 w 25"/>
                <a:gd name="T21" fmla="*/ 2 h 25"/>
                <a:gd name="T22" fmla="*/ 18 w 25"/>
                <a:gd name="T23" fmla="*/ 1 h 25"/>
                <a:gd name="T24" fmla="*/ 13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3" y="0"/>
                  </a:moveTo>
                  <a:cubicBezTo>
                    <a:pt x="6" y="0"/>
                    <a:pt x="0" y="5"/>
                    <a:pt x="0" y="12"/>
                  </a:cubicBezTo>
                  <a:cubicBezTo>
                    <a:pt x="0" y="19"/>
                    <a:pt x="6" y="25"/>
                    <a:pt x="13" y="25"/>
                  </a:cubicBezTo>
                  <a:cubicBezTo>
                    <a:pt x="16" y="25"/>
                    <a:pt x="20" y="23"/>
                    <a:pt x="22" y="21"/>
                  </a:cubicBezTo>
                  <a:cubicBezTo>
                    <a:pt x="22" y="20"/>
                    <a:pt x="23" y="20"/>
                    <a:pt x="23" y="19"/>
                  </a:cubicBezTo>
                  <a:cubicBezTo>
                    <a:pt x="23" y="19"/>
                    <a:pt x="23" y="19"/>
                    <a:pt x="23" y="19"/>
                  </a:cubicBezTo>
                  <a:cubicBezTo>
                    <a:pt x="24" y="18"/>
                    <a:pt x="24" y="17"/>
                    <a:pt x="25" y="17"/>
                  </a:cubicBezTo>
                  <a:cubicBezTo>
                    <a:pt x="25" y="15"/>
                    <a:pt x="25" y="14"/>
                    <a:pt x="25" y="12"/>
                  </a:cubicBezTo>
                  <a:cubicBezTo>
                    <a:pt x="25" y="12"/>
                    <a:pt x="25" y="11"/>
                    <a:pt x="25" y="10"/>
                  </a:cubicBezTo>
                  <a:cubicBezTo>
                    <a:pt x="25" y="10"/>
                    <a:pt x="25" y="9"/>
                    <a:pt x="25" y="8"/>
                  </a:cubicBezTo>
                  <a:cubicBezTo>
                    <a:pt x="24" y="6"/>
                    <a:pt x="22" y="4"/>
                    <a:pt x="21" y="2"/>
                  </a:cubicBezTo>
                  <a:cubicBezTo>
                    <a:pt x="20" y="2"/>
                    <a:pt x="19" y="1"/>
                    <a:pt x="18" y="1"/>
                  </a:cubicBezTo>
                  <a:cubicBezTo>
                    <a:pt x="17"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2" name="Freeform 104"/>
            <p:cNvSpPr>
              <a:spLocks/>
            </p:cNvSpPr>
            <p:nvPr/>
          </p:nvSpPr>
          <p:spPr bwMode="auto">
            <a:xfrm>
              <a:off x="11341559" y="4552498"/>
              <a:ext cx="59583" cy="53268"/>
            </a:xfrm>
            <a:custGeom>
              <a:avLst/>
              <a:gdLst>
                <a:gd name="T0" fmla="*/ 13 w 25"/>
                <a:gd name="T1" fmla="*/ 0 h 26"/>
                <a:gd name="T2" fmla="*/ 13 w 25"/>
                <a:gd name="T3" fmla="*/ 0 h 26"/>
                <a:gd name="T4" fmla="*/ 11 w 25"/>
                <a:gd name="T5" fmla="*/ 0 h 26"/>
                <a:gd name="T6" fmla="*/ 9 w 25"/>
                <a:gd name="T7" fmla="*/ 1 h 26"/>
                <a:gd name="T8" fmla="*/ 0 w 25"/>
                <a:gd name="T9" fmla="*/ 13 h 26"/>
                <a:gd name="T10" fmla="*/ 13 w 25"/>
                <a:gd name="T11" fmla="*/ 26 h 26"/>
                <a:gd name="T12" fmla="*/ 25 w 25"/>
                <a:gd name="T13" fmla="*/ 13 h 26"/>
                <a:gd name="T14" fmla="*/ 14 w 25"/>
                <a:gd name="T15" fmla="*/ 0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13" y="0"/>
                    <a:pt x="13" y="0"/>
                    <a:pt x="13" y="0"/>
                  </a:cubicBezTo>
                  <a:cubicBezTo>
                    <a:pt x="12" y="0"/>
                    <a:pt x="11" y="0"/>
                    <a:pt x="11" y="0"/>
                  </a:cubicBezTo>
                  <a:cubicBezTo>
                    <a:pt x="10" y="1"/>
                    <a:pt x="9" y="1"/>
                    <a:pt x="9" y="1"/>
                  </a:cubicBezTo>
                  <a:cubicBezTo>
                    <a:pt x="4" y="3"/>
                    <a:pt x="0" y="7"/>
                    <a:pt x="0" y="13"/>
                  </a:cubicBezTo>
                  <a:cubicBezTo>
                    <a:pt x="0" y="20"/>
                    <a:pt x="6" y="26"/>
                    <a:pt x="13" y="26"/>
                  </a:cubicBezTo>
                  <a:cubicBezTo>
                    <a:pt x="20" y="26"/>
                    <a:pt x="25" y="20"/>
                    <a:pt x="25" y="13"/>
                  </a:cubicBezTo>
                  <a:cubicBezTo>
                    <a:pt x="25" y="6"/>
                    <a:pt x="21" y="1"/>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3" name="Freeform 105"/>
            <p:cNvSpPr>
              <a:spLocks/>
            </p:cNvSpPr>
            <p:nvPr/>
          </p:nvSpPr>
          <p:spPr bwMode="auto">
            <a:xfrm>
              <a:off x="11184120" y="4382668"/>
              <a:ext cx="59583" cy="54141"/>
            </a:xfrm>
            <a:custGeom>
              <a:avLst/>
              <a:gdLst>
                <a:gd name="T0" fmla="*/ 12 w 25"/>
                <a:gd name="T1" fmla="*/ 0 h 26"/>
                <a:gd name="T2" fmla="*/ 10 w 25"/>
                <a:gd name="T3" fmla="*/ 0 h 26"/>
                <a:gd name="T4" fmla="*/ 9 w 25"/>
                <a:gd name="T5" fmla="*/ 1 h 26"/>
                <a:gd name="T6" fmla="*/ 4 w 25"/>
                <a:gd name="T7" fmla="*/ 3 h 26"/>
                <a:gd name="T8" fmla="*/ 3 w 25"/>
                <a:gd name="T9" fmla="*/ 4 h 26"/>
                <a:gd name="T10" fmla="*/ 0 w 25"/>
                <a:gd name="T11" fmla="*/ 13 h 26"/>
                <a:gd name="T12" fmla="*/ 12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0" y="0"/>
                  </a:cubicBezTo>
                  <a:cubicBezTo>
                    <a:pt x="10" y="0"/>
                    <a:pt x="9" y="0"/>
                    <a:pt x="9" y="1"/>
                  </a:cubicBezTo>
                  <a:cubicBezTo>
                    <a:pt x="7" y="1"/>
                    <a:pt x="6" y="2"/>
                    <a:pt x="4" y="3"/>
                  </a:cubicBezTo>
                  <a:cubicBezTo>
                    <a:pt x="4" y="3"/>
                    <a:pt x="3" y="4"/>
                    <a:pt x="3" y="4"/>
                  </a:cubicBezTo>
                  <a:cubicBezTo>
                    <a:pt x="1" y="6"/>
                    <a:pt x="0" y="9"/>
                    <a:pt x="0" y="13"/>
                  </a:cubicBezTo>
                  <a:cubicBezTo>
                    <a:pt x="0" y="20"/>
                    <a:pt x="5" y="26"/>
                    <a:pt x="12" y="26"/>
                  </a:cubicBezTo>
                  <a:cubicBezTo>
                    <a:pt x="19" y="26"/>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4" name="Freeform 106"/>
            <p:cNvSpPr>
              <a:spLocks/>
            </p:cNvSpPr>
            <p:nvPr/>
          </p:nvSpPr>
          <p:spPr bwMode="auto">
            <a:xfrm>
              <a:off x="10926494" y="4199790"/>
              <a:ext cx="59583" cy="53268"/>
            </a:xfrm>
            <a:custGeom>
              <a:avLst/>
              <a:gdLst>
                <a:gd name="T0" fmla="*/ 12 w 25"/>
                <a:gd name="T1" fmla="*/ 0 h 26"/>
                <a:gd name="T2" fmla="*/ 11 w 25"/>
                <a:gd name="T3" fmla="*/ 0 h 26"/>
                <a:gd name="T4" fmla="*/ 5 w 25"/>
                <a:gd name="T5" fmla="*/ 3 h 26"/>
                <a:gd name="T6" fmla="*/ 4 w 25"/>
                <a:gd name="T7" fmla="*/ 4 h 26"/>
                <a:gd name="T8" fmla="*/ 0 w 25"/>
                <a:gd name="T9" fmla="*/ 13 h 26"/>
                <a:gd name="T10" fmla="*/ 12 w 25"/>
                <a:gd name="T11" fmla="*/ 26 h 26"/>
                <a:gd name="T12" fmla="*/ 25 w 25"/>
                <a:gd name="T13" fmla="*/ 13 h 26"/>
                <a:gd name="T14" fmla="*/ 13 w 25"/>
                <a:gd name="T15" fmla="*/ 0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1" y="0"/>
                  </a:cubicBezTo>
                  <a:cubicBezTo>
                    <a:pt x="9" y="0"/>
                    <a:pt x="7" y="1"/>
                    <a:pt x="5" y="3"/>
                  </a:cubicBezTo>
                  <a:cubicBezTo>
                    <a:pt x="4" y="3"/>
                    <a:pt x="4" y="3"/>
                    <a:pt x="4" y="4"/>
                  </a:cubicBezTo>
                  <a:cubicBezTo>
                    <a:pt x="1" y="6"/>
                    <a:pt x="0" y="9"/>
                    <a:pt x="0" y="13"/>
                  </a:cubicBezTo>
                  <a:cubicBezTo>
                    <a:pt x="0" y="20"/>
                    <a:pt x="5" y="26"/>
                    <a:pt x="12" y="26"/>
                  </a:cubicBezTo>
                  <a:cubicBezTo>
                    <a:pt x="19" y="26"/>
                    <a:pt x="25" y="20"/>
                    <a:pt x="25" y="13"/>
                  </a:cubicBezTo>
                  <a:cubicBezTo>
                    <a:pt x="25" y="6"/>
                    <a:pt x="20"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5" name="Freeform 107"/>
            <p:cNvSpPr>
              <a:spLocks/>
            </p:cNvSpPr>
            <p:nvPr/>
          </p:nvSpPr>
          <p:spPr bwMode="auto">
            <a:xfrm>
              <a:off x="10393349" y="3989066"/>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16 w 25"/>
                <a:gd name="T11" fmla="*/ 0 h 25"/>
                <a:gd name="T12" fmla="*/ 14 w 25"/>
                <a:gd name="T13" fmla="*/ 0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1" y="0"/>
                    <a:pt x="11" y="0"/>
                  </a:cubicBezTo>
                  <a:cubicBezTo>
                    <a:pt x="5" y="1"/>
                    <a:pt x="0" y="6"/>
                    <a:pt x="0" y="13"/>
                  </a:cubicBezTo>
                  <a:cubicBezTo>
                    <a:pt x="0" y="20"/>
                    <a:pt x="5" y="25"/>
                    <a:pt x="12" y="25"/>
                  </a:cubicBezTo>
                  <a:cubicBezTo>
                    <a:pt x="19" y="25"/>
                    <a:pt x="25" y="20"/>
                    <a:pt x="25" y="13"/>
                  </a:cubicBezTo>
                  <a:cubicBezTo>
                    <a:pt x="25" y="7"/>
                    <a:pt x="21" y="2"/>
                    <a:pt x="16" y="0"/>
                  </a:cubicBezTo>
                  <a:cubicBezTo>
                    <a:pt x="15" y="0"/>
                    <a:pt x="15" y="0"/>
                    <a:pt x="14" y="0"/>
                  </a:cubicBezTo>
                  <a:cubicBezTo>
                    <a:pt x="14" y="0"/>
                    <a:pt x="13"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6" name="Freeform 108"/>
            <p:cNvSpPr>
              <a:spLocks/>
            </p:cNvSpPr>
            <p:nvPr/>
          </p:nvSpPr>
          <p:spPr bwMode="auto">
            <a:xfrm>
              <a:off x="9956815" y="4074822"/>
              <a:ext cx="59583" cy="54141"/>
            </a:xfrm>
            <a:custGeom>
              <a:avLst/>
              <a:gdLst>
                <a:gd name="T0" fmla="*/ 13 w 25"/>
                <a:gd name="T1" fmla="*/ 0 h 26"/>
                <a:gd name="T2" fmla="*/ 0 w 25"/>
                <a:gd name="T3" fmla="*/ 11 h 26"/>
                <a:gd name="T4" fmla="*/ 0 w 25"/>
                <a:gd name="T5" fmla="*/ 13 h 26"/>
                <a:gd name="T6" fmla="*/ 0 w 25"/>
                <a:gd name="T7" fmla="*/ 13 h 26"/>
                <a:gd name="T8" fmla="*/ 13 w 25"/>
                <a:gd name="T9" fmla="*/ 26 h 26"/>
                <a:gd name="T10" fmla="*/ 25 w 25"/>
                <a:gd name="T11" fmla="*/ 13 h 26"/>
                <a:gd name="T12" fmla="*/ 17 w 25"/>
                <a:gd name="T13" fmla="*/ 1 h 26"/>
                <a:gd name="T14" fmla="*/ 15 w 25"/>
                <a:gd name="T15" fmla="*/ 1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1" y="5"/>
                    <a:pt x="0" y="11"/>
                  </a:cubicBezTo>
                  <a:cubicBezTo>
                    <a:pt x="0" y="12"/>
                    <a:pt x="0" y="12"/>
                    <a:pt x="0" y="13"/>
                  </a:cubicBezTo>
                  <a:cubicBezTo>
                    <a:pt x="0" y="13"/>
                    <a:pt x="0" y="13"/>
                    <a:pt x="0" y="13"/>
                  </a:cubicBezTo>
                  <a:cubicBezTo>
                    <a:pt x="0" y="20"/>
                    <a:pt x="6" y="26"/>
                    <a:pt x="13" y="26"/>
                  </a:cubicBezTo>
                  <a:cubicBezTo>
                    <a:pt x="20" y="26"/>
                    <a:pt x="25" y="20"/>
                    <a:pt x="25" y="13"/>
                  </a:cubicBezTo>
                  <a:cubicBezTo>
                    <a:pt x="25" y="8"/>
                    <a:pt x="22" y="3"/>
                    <a:pt x="17" y="1"/>
                  </a:cubicBezTo>
                  <a:cubicBezTo>
                    <a:pt x="16" y="1"/>
                    <a:pt x="16" y="1"/>
                    <a:pt x="15" y="1"/>
                  </a:cubicBezTo>
                  <a:cubicBezTo>
                    <a:pt x="14" y="1"/>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7" name="Freeform 109"/>
            <p:cNvSpPr>
              <a:spLocks/>
            </p:cNvSpPr>
            <p:nvPr/>
          </p:nvSpPr>
          <p:spPr bwMode="auto">
            <a:xfrm>
              <a:off x="9452297" y="4220775"/>
              <a:ext cx="59583" cy="51520"/>
            </a:xfrm>
            <a:custGeom>
              <a:avLst/>
              <a:gdLst>
                <a:gd name="T0" fmla="*/ 13 w 25"/>
                <a:gd name="T1" fmla="*/ 0 h 25"/>
                <a:gd name="T2" fmla="*/ 10 w 25"/>
                <a:gd name="T3" fmla="*/ 0 h 25"/>
                <a:gd name="T4" fmla="*/ 9 w 25"/>
                <a:gd name="T5" fmla="*/ 1 h 25"/>
                <a:gd name="T6" fmla="*/ 5 w 25"/>
                <a:gd name="T7" fmla="*/ 3 h 25"/>
                <a:gd name="T8" fmla="*/ 4 w 25"/>
                <a:gd name="T9" fmla="*/ 4 h 25"/>
                <a:gd name="T10" fmla="*/ 0 w 25"/>
                <a:gd name="T11" fmla="*/ 13 h 25"/>
                <a:gd name="T12" fmla="*/ 13 w 25"/>
                <a:gd name="T13" fmla="*/ 25 h 25"/>
                <a:gd name="T14" fmla="*/ 25 w 25"/>
                <a:gd name="T15" fmla="*/ 13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1" y="0"/>
                    <a:pt x="10" y="0"/>
                  </a:cubicBezTo>
                  <a:cubicBezTo>
                    <a:pt x="10" y="0"/>
                    <a:pt x="9" y="1"/>
                    <a:pt x="9" y="1"/>
                  </a:cubicBezTo>
                  <a:cubicBezTo>
                    <a:pt x="7" y="1"/>
                    <a:pt x="6" y="2"/>
                    <a:pt x="5" y="3"/>
                  </a:cubicBezTo>
                  <a:cubicBezTo>
                    <a:pt x="5" y="3"/>
                    <a:pt x="4" y="3"/>
                    <a:pt x="4" y="4"/>
                  </a:cubicBezTo>
                  <a:cubicBezTo>
                    <a:pt x="1" y="6"/>
                    <a:pt x="0" y="9"/>
                    <a:pt x="0" y="13"/>
                  </a:cubicBezTo>
                  <a:cubicBezTo>
                    <a:pt x="0" y="20"/>
                    <a:pt x="6" y="25"/>
                    <a:pt x="13" y="25"/>
                  </a:cubicBezTo>
                  <a:cubicBezTo>
                    <a:pt x="20" y="25"/>
                    <a:pt x="25" y="20"/>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8" name="Freeform 110"/>
            <p:cNvSpPr>
              <a:spLocks/>
            </p:cNvSpPr>
            <p:nvPr/>
          </p:nvSpPr>
          <p:spPr bwMode="auto">
            <a:xfrm>
              <a:off x="9109961" y="4062985"/>
              <a:ext cx="62614" cy="51520"/>
            </a:xfrm>
            <a:custGeom>
              <a:avLst/>
              <a:gdLst>
                <a:gd name="T0" fmla="*/ 13 w 26"/>
                <a:gd name="T1" fmla="*/ 0 h 25"/>
                <a:gd name="T2" fmla="*/ 7 w 26"/>
                <a:gd name="T3" fmla="*/ 2 h 25"/>
                <a:gd name="T4" fmla="*/ 6 w 26"/>
                <a:gd name="T5" fmla="*/ 3 h 25"/>
                <a:gd name="T6" fmla="*/ 0 w 26"/>
                <a:gd name="T7" fmla="*/ 13 h 25"/>
                <a:gd name="T8" fmla="*/ 0 w 26"/>
                <a:gd name="T9" fmla="*/ 13 h 25"/>
                <a:gd name="T10" fmla="*/ 1 w 26"/>
                <a:gd name="T11" fmla="*/ 15 h 25"/>
                <a:gd name="T12" fmla="*/ 13 w 26"/>
                <a:gd name="T13" fmla="*/ 25 h 25"/>
                <a:gd name="T14" fmla="*/ 26 w 26"/>
                <a:gd name="T15" fmla="*/ 13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9" y="1"/>
                    <a:pt x="7" y="2"/>
                  </a:cubicBezTo>
                  <a:cubicBezTo>
                    <a:pt x="7" y="2"/>
                    <a:pt x="6" y="2"/>
                    <a:pt x="6" y="3"/>
                  </a:cubicBezTo>
                  <a:cubicBezTo>
                    <a:pt x="2" y="5"/>
                    <a:pt x="0" y="9"/>
                    <a:pt x="0" y="13"/>
                  </a:cubicBezTo>
                  <a:cubicBezTo>
                    <a:pt x="0" y="13"/>
                    <a:pt x="0" y="13"/>
                    <a:pt x="0" y="13"/>
                  </a:cubicBezTo>
                  <a:cubicBezTo>
                    <a:pt x="0" y="14"/>
                    <a:pt x="0" y="14"/>
                    <a:pt x="1" y="15"/>
                  </a:cubicBezTo>
                  <a:cubicBezTo>
                    <a:pt x="2" y="21"/>
                    <a:pt x="7" y="25"/>
                    <a:pt x="13" y="25"/>
                  </a:cubicBezTo>
                  <a:cubicBezTo>
                    <a:pt x="20" y="25"/>
                    <a:pt x="26" y="20"/>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9" name="Freeform 111"/>
            <p:cNvSpPr>
              <a:spLocks/>
            </p:cNvSpPr>
            <p:nvPr/>
          </p:nvSpPr>
          <p:spPr bwMode="auto">
            <a:xfrm>
              <a:off x="8657324" y="3975816"/>
              <a:ext cx="62614" cy="54141"/>
            </a:xfrm>
            <a:custGeom>
              <a:avLst/>
              <a:gdLst>
                <a:gd name="T0" fmla="*/ 13 w 26"/>
                <a:gd name="T1" fmla="*/ 0 h 26"/>
                <a:gd name="T2" fmla="*/ 0 w 26"/>
                <a:gd name="T3" fmla="*/ 13 h 26"/>
                <a:gd name="T4" fmla="*/ 13 w 26"/>
                <a:gd name="T5" fmla="*/ 26 h 26"/>
                <a:gd name="T6" fmla="*/ 26 w 26"/>
                <a:gd name="T7" fmla="*/ 13 h 26"/>
                <a:gd name="T8" fmla="*/ 23 w 26"/>
                <a:gd name="T9" fmla="*/ 6 h 26"/>
                <a:gd name="T10" fmla="*/ 22 w 26"/>
                <a:gd name="T11" fmla="*/ 5 h 26"/>
                <a:gd name="T12" fmla="*/ 18 w 26"/>
                <a:gd name="T13" fmla="*/ 1 h 26"/>
                <a:gd name="T14" fmla="*/ 16 w 26"/>
                <a:gd name="T15" fmla="*/ 1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20" y="26"/>
                    <a:pt x="26" y="20"/>
                    <a:pt x="26" y="13"/>
                  </a:cubicBezTo>
                  <a:cubicBezTo>
                    <a:pt x="26" y="10"/>
                    <a:pt x="25" y="8"/>
                    <a:pt x="23" y="6"/>
                  </a:cubicBezTo>
                  <a:cubicBezTo>
                    <a:pt x="23" y="5"/>
                    <a:pt x="23" y="5"/>
                    <a:pt x="22" y="5"/>
                  </a:cubicBezTo>
                  <a:cubicBezTo>
                    <a:pt x="21" y="3"/>
                    <a:pt x="20" y="2"/>
                    <a:pt x="18" y="1"/>
                  </a:cubicBezTo>
                  <a:cubicBezTo>
                    <a:pt x="17" y="1"/>
                    <a:pt x="17" y="1"/>
                    <a:pt x="16" y="1"/>
                  </a:cubicBezTo>
                  <a:cubicBezTo>
                    <a:pt x="15" y="1"/>
                    <a:pt x="14"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10" name="Freeform 112"/>
            <p:cNvSpPr>
              <a:spLocks/>
            </p:cNvSpPr>
            <p:nvPr/>
          </p:nvSpPr>
          <p:spPr bwMode="auto">
            <a:xfrm>
              <a:off x="9482710" y="3801884"/>
              <a:ext cx="59583" cy="52393"/>
            </a:xfrm>
            <a:custGeom>
              <a:avLst/>
              <a:gdLst>
                <a:gd name="T0" fmla="*/ 13 w 25"/>
                <a:gd name="T1" fmla="*/ 0 h 25"/>
                <a:gd name="T2" fmla="*/ 0 w 25"/>
                <a:gd name="T3" fmla="*/ 12 h 25"/>
                <a:gd name="T4" fmla="*/ 13 w 25"/>
                <a:gd name="T5" fmla="*/ 25 h 25"/>
                <a:gd name="T6" fmla="*/ 25 w 25"/>
                <a:gd name="T7" fmla="*/ 12 h 25"/>
                <a:gd name="T8" fmla="*/ 25 w 25"/>
                <a:gd name="T9" fmla="*/ 9 h 25"/>
                <a:gd name="T10" fmla="*/ 24 w 25"/>
                <a:gd name="T11" fmla="*/ 7 h 25"/>
                <a:gd name="T12" fmla="*/ 15 w 25"/>
                <a:gd name="T13" fmla="*/ 0 h 25"/>
                <a:gd name="T14" fmla="*/ 14 w 25"/>
                <a:gd name="T15" fmla="*/ 0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9"/>
                    <a:pt x="6" y="25"/>
                    <a:pt x="13" y="25"/>
                  </a:cubicBezTo>
                  <a:cubicBezTo>
                    <a:pt x="20" y="25"/>
                    <a:pt x="25" y="19"/>
                    <a:pt x="25" y="12"/>
                  </a:cubicBezTo>
                  <a:cubicBezTo>
                    <a:pt x="25" y="11"/>
                    <a:pt x="25" y="10"/>
                    <a:pt x="25" y="9"/>
                  </a:cubicBezTo>
                  <a:cubicBezTo>
                    <a:pt x="25" y="8"/>
                    <a:pt x="25" y="8"/>
                    <a:pt x="24" y="7"/>
                  </a:cubicBezTo>
                  <a:cubicBezTo>
                    <a:pt x="23" y="4"/>
                    <a:pt x="19" y="1"/>
                    <a:pt x="15" y="0"/>
                  </a:cubicBezTo>
                  <a:cubicBezTo>
                    <a:pt x="15" y="0"/>
                    <a:pt x="14" y="0"/>
                    <a:pt x="14" y="0"/>
                  </a:cubicBezTo>
                  <a:cubicBezTo>
                    <a:pt x="13"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11" name="Freeform 113"/>
            <p:cNvSpPr>
              <a:spLocks/>
            </p:cNvSpPr>
            <p:nvPr/>
          </p:nvSpPr>
          <p:spPr bwMode="auto">
            <a:xfrm>
              <a:off x="9084914" y="4595140"/>
              <a:ext cx="62614" cy="51520"/>
            </a:xfrm>
            <a:custGeom>
              <a:avLst/>
              <a:gdLst>
                <a:gd name="T0" fmla="*/ 13 w 26"/>
                <a:gd name="T1" fmla="*/ 0 h 25"/>
                <a:gd name="T2" fmla="*/ 8 w 26"/>
                <a:gd name="T3" fmla="*/ 1 h 25"/>
                <a:gd name="T4" fmla="*/ 7 w 26"/>
                <a:gd name="T5" fmla="*/ 2 h 25"/>
                <a:gd name="T6" fmla="*/ 0 w 26"/>
                <a:gd name="T7" fmla="*/ 13 h 25"/>
                <a:gd name="T8" fmla="*/ 13 w 26"/>
                <a:gd name="T9" fmla="*/ 25 h 25"/>
                <a:gd name="T10" fmla="*/ 26 w 26"/>
                <a:gd name="T11" fmla="*/ 13 h 25"/>
                <a:gd name="T12" fmla="*/ 16 w 26"/>
                <a:gd name="T13" fmla="*/ 0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10" y="0"/>
                    <a:pt x="8" y="1"/>
                  </a:cubicBezTo>
                  <a:cubicBezTo>
                    <a:pt x="8" y="1"/>
                    <a:pt x="7" y="1"/>
                    <a:pt x="7" y="2"/>
                  </a:cubicBezTo>
                  <a:cubicBezTo>
                    <a:pt x="3" y="4"/>
                    <a:pt x="0" y="8"/>
                    <a:pt x="0" y="13"/>
                  </a:cubicBezTo>
                  <a:cubicBezTo>
                    <a:pt x="0" y="20"/>
                    <a:pt x="6" y="25"/>
                    <a:pt x="13" y="25"/>
                  </a:cubicBezTo>
                  <a:cubicBezTo>
                    <a:pt x="20" y="25"/>
                    <a:pt x="26" y="20"/>
                    <a:pt x="26" y="13"/>
                  </a:cubicBezTo>
                  <a:cubicBezTo>
                    <a:pt x="26" y="7"/>
                    <a:pt x="21" y="2"/>
                    <a:pt x="16" y="0"/>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12" name="Freeform 114"/>
            <p:cNvSpPr>
              <a:spLocks/>
            </p:cNvSpPr>
            <p:nvPr/>
          </p:nvSpPr>
          <p:spPr bwMode="auto">
            <a:xfrm>
              <a:off x="8360338" y="4356908"/>
              <a:ext cx="62614" cy="51520"/>
            </a:xfrm>
            <a:custGeom>
              <a:avLst/>
              <a:gdLst>
                <a:gd name="T0" fmla="*/ 13 w 26"/>
                <a:gd name="T1" fmla="*/ 0 h 25"/>
                <a:gd name="T2" fmla="*/ 12 w 26"/>
                <a:gd name="T3" fmla="*/ 0 h 25"/>
                <a:gd name="T4" fmla="*/ 2 w 26"/>
                <a:gd name="T5" fmla="*/ 6 h 25"/>
                <a:gd name="T6" fmla="*/ 1 w 26"/>
                <a:gd name="T7" fmla="*/ 7 h 25"/>
                <a:gd name="T8" fmla="*/ 0 w 26"/>
                <a:gd name="T9" fmla="*/ 13 h 25"/>
                <a:gd name="T10" fmla="*/ 13 w 26"/>
                <a:gd name="T11" fmla="*/ 25 h 25"/>
                <a:gd name="T12" fmla="*/ 26 w 26"/>
                <a:gd name="T13" fmla="*/ 13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3" y="0"/>
                    <a:pt x="12" y="0"/>
                    <a:pt x="12" y="0"/>
                  </a:cubicBezTo>
                  <a:cubicBezTo>
                    <a:pt x="8" y="0"/>
                    <a:pt x="4" y="3"/>
                    <a:pt x="2" y="6"/>
                  </a:cubicBezTo>
                  <a:cubicBezTo>
                    <a:pt x="2" y="6"/>
                    <a:pt x="2" y="7"/>
                    <a:pt x="1" y="7"/>
                  </a:cubicBezTo>
                  <a:cubicBezTo>
                    <a:pt x="1" y="9"/>
                    <a:pt x="0" y="11"/>
                    <a:pt x="0" y="13"/>
                  </a:cubicBezTo>
                  <a:cubicBezTo>
                    <a:pt x="0" y="20"/>
                    <a:pt x="6" y="25"/>
                    <a:pt x="13" y="25"/>
                  </a:cubicBezTo>
                  <a:cubicBezTo>
                    <a:pt x="20" y="25"/>
                    <a:pt x="26" y="20"/>
                    <a:pt x="26" y="13"/>
                  </a:cubicBezTo>
                  <a:cubicBezTo>
                    <a:pt x="26" y="6"/>
                    <a:pt x="21"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13" name="Freeform 115"/>
            <p:cNvSpPr>
              <a:spLocks/>
            </p:cNvSpPr>
            <p:nvPr/>
          </p:nvSpPr>
          <p:spPr bwMode="auto">
            <a:xfrm>
              <a:off x="7788457" y="4293818"/>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24 w 25"/>
                <a:gd name="T11" fmla="*/ 7 h 25"/>
                <a:gd name="T12" fmla="*/ 23 w 25"/>
                <a:gd name="T13" fmla="*/ 6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5" y="1"/>
                    <a:pt x="0" y="6"/>
                    <a:pt x="0" y="13"/>
                  </a:cubicBezTo>
                  <a:cubicBezTo>
                    <a:pt x="0" y="20"/>
                    <a:pt x="5" y="25"/>
                    <a:pt x="12" y="25"/>
                  </a:cubicBezTo>
                  <a:cubicBezTo>
                    <a:pt x="19" y="25"/>
                    <a:pt x="25" y="20"/>
                    <a:pt x="25" y="13"/>
                  </a:cubicBezTo>
                  <a:cubicBezTo>
                    <a:pt x="25" y="11"/>
                    <a:pt x="25" y="9"/>
                    <a:pt x="24" y="7"/>
                  </a:cubicBezTo>
                  <a:cubicBezTo>
                    <a:pt x="24" y="7"/>
                    <a:pt x="23" y="6"/>
                    <a:pt x="23" y="6"/>
                  </a:cubicBezTo>
                  <a:cubicBezTo>
                    <a:pt x="21" y="3"/>
                    <a:pt x="17" y="0"/>
                    <a:pt x="13" y="0"/>
                  </a:cubicBezTo>
                  <a:cubicBezTo>
                    <a:pt x="13" y="0"/>
                    <a:pt x="13"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17" name="Freeform 116"/>
            <p:cNvSpPr>
              <a:spLocks/>
            </p:cNvSpPr>
            <p:nvPr/>
          </p:nvSpPr>
          <p:spPr bwMode="auto">
            <a:xfrm>
              <a:off x="7983466" y="4085651"/>
              <a:ext cx="59583" cy="54141"/>
            </a:xfrm>
            <a:custGeom>
              <a:avLst/>
              <a:gdLst>
                <a:gd name="T0" fmla="*/ 12 w 25"/>
                <a:gd name="T1" fmla="*/ 0 h 26"/>
                <a:gd name="T2" fmla="*/ 0 w 25"/>
                <a:gd name="T3" fmla="*/ 13 h 26"/>
                <a:gd name="T4" fmla="*/ 0 w 25"/>
                <a:gd name="T5" fmla="*/ 13 h 26"/>
                <a:gd name="T6" fmla="*/ 0 w 25"/>
                <a:gd name="T7" fmla="*/ 15 h 26"/>
                <a:gd name="T8" fmla="*/ 12 w 25"/>
                <a:gd name="T9" fmla="*/ 26 h 26"/>
                <a:gd name="T10" fmla="*/ 14 w 25"/>
                <a:gd name="T11" fmla="*/ 26 h 26"/>
                <a:gd name="T12" fmla="*/ 16 w 25"/>
                <a:gd name="T13" fmla="*/ 25 h 26"/>
                <a:gd name="T14" fmla="*/ 25 w 25"/>
                <a:gd name="T15" fmla="*/ 16 h 26"/>
                <a:gd name="T16" fmla="*/ 25 w 25"/>
                <a:gd name="T17" fmla="*/ 14 h 26"/>
                <a:gd name="T18" fmla="*/ 25 w 25"/>
                <a:gd name="T19" fmla="*/ 13 h 26"/>
                <a:gd name="T20" fmla="*/ 21 w 25"/>
                <a:gd name="T21" fmla="*/ 3 h 26"/>
                <a:gd name="T22" fmla="*/ 19 w 25"/>
                <a:gd name="T23" fmla="*/ 2 h 26"/>
                <a:gd name="T24" fmla="*/ 12 w 25"/>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6">
                  <a:moveTo>
                    <a:pt x="12" y="0"/>
                  </a:moveTo>
                  <a:cubicBezTo>
                    <a:pt x="5" y="0"/>
                    <a:pt x="0" y="6"/>
                    <a:pt x="0" y="13"/>
                  </a:cubicBezTo>
                  <a:cubicBezTo>
                    <a:pt x="0" y="13"/>
                    <a:pt x="0" y="13"/>
                    <a:pt x="0" y="13"/>
                  </a:cubicBezTo>
                  <a:cubicBezTo>
                    <a:pt x="0" y="14"/>
                    <a:pt x="0" y="14"/>
                    <a:pt x="0" y="15"/>
                  </a:cubicBezTo>
                  <a:cubicBezTo>
                    <a:pt x="1" y="21"/>
                    <a:pt x="6" y="26"/>
                    <a:pt x="12" y="26"/>
                  </a:cubicBezTo>
                  <a:cubicBezTo>
                    <a:pt x="13" y="26"/>
                    <a:pt x="13" y="26"/>
                    <a:pt x="14" y="26"/>
                  </a:cubicBezTo>
                  <a:cubicBezTo>
                    <a:pt x="15" y="25"/>
                    <a:pt x="16" y="25"/>
                    <a:pt x="16" y="25"/>
                  </a:cubicBezTo>
                  <a:cubicBezTo>
                    <a:pt x="20" y="24"/>
                    <a:pt x="24" y="20"/>
                    <a:pt x="25" y="16"/>
                  </a:cubicBezTo>
                  <a:cubicBezTo>
                    <a:pt x="25" y="16"/>
                    <a:pt x="25" y="15"/>
                    <a:pt x="25" y="14"/>
                  </a:cubicBezTo>
                  <a:cubicBezTo>
                    <a:pt x="25" y="14"/>
                    <a:pt x="25" y="13"/>
                    <a:pt x="25" y="13"/>
                  </a:cubicBezTo>
                  <a:cubicBezTo>
                    <a:pt x="25" y="9"/>
                    <a:pt x="23" y="6"/>
                    <a:pt x="21" y="3"/>
                  </a:cubicBezTo>
                  <a:cubicBezTo>
                    <a:pt x="20" y="3"/>
                    <a:pt x="20" y="3"/>
                    <a:pt x="19" y="2"/>
                  </a:cubicBezTo>
                  <a:cubicBezTo>
                    <a:pt x="17" y="1"/>
                    <a:pt x="15"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19" name="Freeform 117"/>
            <p:cNvSpPr>
              <a:spLocks/>
            </p:cNvSpPr>
            <p:nvPr/>
          </p:nvSpPr>
          <p:spPr bwMode="auto">
            <a:xfrm>
              <a:off x="7580925" y="4499564"/>
              <a:ext cx="59583" cy="52393"/>
            </a:xfrm>
            <a:custGeom>
              <a:avLst/>
              <a:gdLst>
                <a:gd name="T0" fmla="*/ 13 w 25"/>
                <a:gd name="T1" fmla="*/ 0 h 25"/>
                <a:gd name="T2" fmla="*/ 12 w 25"/>
                <a:gd name="T3" fmla="*/ 0 h 25"/>
                <a:gd name="T4" fmla="*/ 10 w 25"/>
                <a:gd name="T5" fmla="*/ 0 h 25"/>
                <a:gd name="T6" fmla="*/ 4 w 25"/>
                <a:gd name="T7" fmla="*/ 3 h 25"/>
                <a:gd name="T8" fmla="*/ 3 w 25"/>
                <a:gd name="T9" fmla="*/ 4 h 25"/>
                <a:gd name="T10" fmla="*/ 0 w 25"/>
                <a:gd name="T11" fmla="*/ 12 h 25"/>
                <a:gd name="T12" fmla="*/ 13 w 25"/>
                <a:gd name="T13" fmla="*/ 25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2" y="0"/>
                    <a:pt x="12" y="0"/>
                  </a:cubicBezTo>
                  <a:cubicBezTo>
                    <a:pt x="11" y="0"/>
                    <a:pt x="11" y="0"/>
                    <a:pt x="10" y="0"/>
                  </a:cubicBezTo>
                  <a:cubicBezTo>
                    <a:pt x="8" y="0"/>
                    <a:pt x="6" y="1"/>
                    <a:pt x="4" y="3"/>
                  </a:cubicBezTo>
                  <a:cubicBezTo>
                    <a:pt x="4" y="3"/>
                    <a:pt x="4" y="3"/>
                    <a:pt x="3" y="4"/>
                  </a:cubicBezTo>
                  <a:cubicBezTo>
                    <a:pt x="1" y="6"/>
                    <a:pt x="0" y="9"/>
                    <a:pt x="0" y="12"/>
                  </a:cubicBezTo>
                  <a:cubicBezTo>
                    <a:pt x="0" y="19"/>
                    <a:pt x="6" y="25"/>
                    <a:pt x="13" y="25"/>
                  </a:cubicBezTo>
                  <a:cubicBezTo>
                    <a:pt x="20" y="25"/>
                    <a:pt x="25" y="19"/>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0" name="Freeform 118"/>
            <p:cNvSpPr>
              <a:spLocks/>
            </p:cNvSpPr>
            <p:nvPr/>
          </p:nvSpPr>
          <p:spPr bwMode="auto">
            <a:xfrm>
              <a:off x="6446651" y="4305858"/>
              <a:ext cx="59583" cy="51520"/>
            </a:xfrm>
            <a:custGeom>
              <a:avLst/>
              <a:gdLst>
                <a:gd name="T0" fmla="*/ 12 w 25"/>
                <a:gd name="T1" fmla="*/ 0 h 25"/>
                <a:gd name="T2" fmla="*/ 11 w 25"/>
                <a:gd name="T3" fmla="*/ 0 h 25"/>
                <a:gd name="T4" fmla="*/ 9 w 25"/>
                <a:gd name="T5" fmla="*/ 0 h 25"/>
                <a:gd name="T6" fmla="*/ 0 w 25"/>
                <a:gd name="T7" fmla="*/ 12 h 25"/>
                <a:gd name="T8" fmla="*/ 12 w 25"/>
                <a:gd name="T9" fmla="*/ 25 h 25"/>
                <a:gd name="T10" fmla="*/ 25 w 25"/>
                <a:gd name="T11" fmla="*/ 12 h 25"/>
                <a:gd name="T12" fmla="*/ 24 w 25"/>
                <a:gd name="T13" fmla="*/ 7 h 25"/>
                <a:gd name="T14" fmla="*/ 23 w 25"/>
                <a:gd name="T15" fmla="*/ 5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11" y="0"/>
                    <a:pt x="10" y="0"/>
                    <a:pt x="9" y="0"/>
                  </a:cubicBezTo>
                  <a:cubicBezTo>
                    <a:pt x="4" y="1"/>
                    <a:pt x="0" y="6"/>
                    <a:pt x="0" y="12"/>
                  </a:cubicBezTo>
                  <a:cubicBezTo>
                    <a:pt x="0" y="19"/>
                    <a:pt x="5" y="25"/>
                    <a:pt x="12" y="25"/>
                  </a:cubicBezTo>
                  <a:cubicBezTo>
                    <a:pt x="19" y="25"/>
                    <a:pt x="25" y="19"/>
                    <a:pt x="25" y="12"/>
                  </a:cubicBezTo>
                  <a:cubicBezTo>
                    <a:pt x="25" y="10"/>
                    <a:pt x="24" y="9"/>
                    <a:pt x="24" y="7"/>
                  </a:cubicBezTo>
                  <a:cubicBezTo>
                    <a:pt x="23" y="6"/>
                    <a:pt x="23" y="6"/>
                    <a:pt x="23" y="5"/>
                  </a:cubicBezTo>
                  <a:cubicBezTo>
                    <a:pt x="21" y="2"/>
                    <a:pt x="17"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1" name="Freeform 119"/>
            <p:cNvSpPr>
              <a:spLocks/>
            </p:cNvSpPr>
            <p:nvPr/>
          </p:nvSpPr>
          <p:spPr bwMode="auto">
            <a:xfrm>
              <a:off x="6200926" y="3997474"/>
              <a:ext cx="62614" cy="54141"/>
            </a:xfrm>
            <a:custGeom>
              <a:avLst/>
              <a:gdLst>
                <a:gd name="T0" fmla="*/ 13 w 26"/>
                <a:gd name="T1" fmla="*/ 0 h 26"/>
                <a:gd name="T2" fmla="*/ 0 w 26"/>
                <a:gd name="T3" fmla="*/ 13 h 26"/>
                <a:gd name="T4" fmla="*/ 13 w 26"/>
                <a:gd name="T5" fmla="*/ 26 h 26"/>
                <a:gd name="T6" fmla="*/ 25 w 26"/>
                <a:gd name="T7" fmla="*/ 18 h 26"/>
                <a:gd name="T8" fmla="*/ 25 w 26"/>
                <a:gd name="T9" fmla="*/ 17 h 26"/>
                <a:gd name="T10" fmla="*/ 26 w 26"/>
                <a:gd name="T11" fmla="*/ 13 h 26"/>
                <a:gd name="T12" fmla="*/ 16 w 26"/>
                <a:gd name="T13" fmla="*/ 1 h 26"/>
                <a:gd name="T14" fmla="*/ 14 w 26"/>
                <a:gd name="T15" fmla="*/ 0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18" y="26"/>
                    <a:pt x="23" y="23"/>
                    <a:pt x="25" y="18"/>
                  </a:cubicBezTo>
                  <a:cubicBezTo>
                    <a:pt x="25" y="18"/>
                    <a:pt x="25" y="17"/>
                    <a:pt x="25" y="17"/>
                  </a:cubicBezTo>
                  <a:cubicBezTo>
                    <a:pt x="26" y="15"/>
                    <a:pt x="26" y="14"/>
                    <a:pt x="26" y="13"/>
                  </a:cubicBezTo>
                  <a:cubicBezTo>
                    <a:pt x="26" y="7"/>
                    <a:pt x="22" y="2"/>
                    <a:pt x="16" y="1"/>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2" name="Freeform 120"/>
            <p:cNvSpPr>
              <a:spLocks/>
            </p:cNvSpPr>
            <p:nvPr/>
          </p:nvSpPr>
          <p:spPr bwMode="auto">
            <a:xfrm>
              <a:off x="7211595" y="3143413"/>
              <a:ext cx="57564" cy="49774"/>
            </a:xfrm>
            <a:custGeom>
              <a:avLst/>
              <a:gdLst>
                <a:gd name="T0" fmla="*/ 12 w 24"/>
                <a:gd name="T1" fmla="*/ 0 h 24"/>
                <a:gd name="T2" fmla="*/ 0 w 24"/>
                <a:gd name="T3" fmla="*/ 12 h 24"/>
                <a:gd name="T4" fmla="*/ 12 w 24"/>
                <a:gd name="T5" fmla="*/ 24 h 24"/>
                <a:gd name="T6" fmla="*/ 24 w 24"/>
                <a:gd name="T7" fmla="*/ 15 h 24"/>
                <a:gd name="T8" fmla="*/ 24 w 24"/>
                <a:gd name="T9" fmla="*/ 14 h 24"/>
                <a:gd name="T10" fmla="*/ 24 w 24"/>
                <a:gd name="T11" fmla="*/ 12 h 24"/>
                <a:gd name="T12" fmla="*/ 24 w 24"/>
                <a:gd name="T13" fmla="*/ 11 h 24"/>
                <a:gd name="T14" fmla="*/ 24 w 24"/>
                <a:gd name="T15" fmla="*/ 9 h 24"/>
                <a:gd name="T16" fmla="*/ 12 w 24"/>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0"/>
                  </a:moveTo>
                  <a:cubicBezTo>
                    <a:pt x="5" y="0"/>
                    <a:pt x="0" y="5"/>
                    <a:pt x="0" y="12"/>
                  </a:cubicBezTo>
                  <a:cubicBezTo>
                    <a:pt x="0" y="18"/>
                    <a:pt x="5" y="24"/>
                    <a:pt x="12" y="24"/>
                  </a:cubicBezTo>
                  <a:cubicBezTo>
                    <a:pt x="17" y="24"/>
                    <a:pt x="22" y="20"/>
                    <a:pt x="24" y="15"/>
                  </a:cubicBezTo>
                  <a:cubicBezTo>
                    <a:pt x="24" y="15"/>
                    <a:pt x="24" y="14"/>
                    <a:pt x="24" y="14"/>
                  </a:cubicBezTo>
                  <a:cubicBezTo>
                    <a:pt x="24" y="13"/>
                    <a:pt x="24" y="12"/>
                    <a:pt x="24" y="12"/>
                  </a:cubicBezTo>
                  <a:cubicBezTo>
                    <a:pt x="24" y="11"/>
                    <a:pt x="24" y="11"/>
                    <a:pt x="24" y="11"/>
                  </a:cubicBezTo>
                  <a:cubicBezTo>
                    <a:pt x="24" y="10"/>
                    <a:pt x="24" y="10"/>
                    <a:pt x="24" y="9"/>
                  </a:cubicBezTo>
                  <a:cubicBezTo>
                    <a:pt x="23" y="4"/>
                    <a:pt x="18"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4" name="Freeform 121"/>
            <p:cNvSpPr>
              <a:spLocks/>
            </p:cNvSpPr>
            <p:nvPr/>
          </p:nvSpPr>
          <p:spPr bwMode="auto">
            <a:xfrm>
              <a:off x="8294200" y="3520385"/>
              <a:ext cx="30296" cy="24450"/>
            </a:xfrm>
            <a:custGeom>
              <a:avLst/>
              <a:gdLst>
                <a:gd name="T0" fmla="*/ 6 w 13"/>
                <a:gd name="T1" fmla="*/ 0 h 12"/>
                <a:gd name="T2" fmla="*/ 6 w 13"/>
                <a:gd name="T3" fmla="*/ 0 h 12"/>
                <a:gd name="T4" fmla="*/ 5 w 13"/>
                <a:gd name="T5" fmla="*/ 0 h 12"/>
                <a:gd name="T6" fmla="*/ 1 w 13"/>
                <a:gd name="T7" fmla="*/ 3 h 12"/>
                <a:gd name="T8" fmla="*/ 1 w 13"/>
                <a:gd name="T9" fmla="*/ 4 h 12"/>
                <a:gd name="T10" fmla="*/ 0 w 13"/>
                <a:gd name="T11" fmla="*/ 6 h 12"/>
                <a:gd name="T12" fmla="*/ 6 w 13"/>
                <a:gd name="T13" fmla="*/ 12 h 12"/>
                <a:gd name="T14" fmla="*/ 13 w 13"/>
                <a:gd name="T15" fmla="*/ 6 h 12"/>
                <a:gd name="T16" fmla="*/ 6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6" y="0"/>
                  </a:moveTo>
                  <a:cubicBezTo>
                    <a:pt x="6" y="0"/>
                    <a:pt x="6" y="0"/>
                    <a:pt x="6" y="0"/>
                  </a:cubicBezTo>
                  <a:cubicBezTo>
                    <a:pt x="6" y="0"/>
                    <a:pt x="5" y="0"/>
                    <a:pt x="5" y="0"/>
                  </a:cubicBezTo>
                  <a:cubicBezTo>
                    <a:pt x="3" y="1"/>
                    <a:pt x="2" y="1"/>
                    <a:pt x="1" y="3"/>
                  </a:cubicBezTo>
                  <a:cubicBezTo>
                    <a:pt x="1" y="3"/>
                    <a:pt x="1" y="4"/>
                    <a:pt x="1" y="4"/>
                  </a:cubicBezTo>
                  <a:cubicBezTo>
                    <a:pt x="0" y="5"/>
                    <a:pt x="0" y="5"/>
                    <a:pt x="0" y="6"/>
                  </a:cubicBezTo>
                  <a:cubicBezTo>
                    <a:pt x="0" y="9"/>
                    <a:pt x="3" y="12"/>
                    <a:pt x="6" y="12"/>
                  </a:cubicBezTo>
                  <a:cubicBezTo>
                    <a:pt x="10" y="12"/>
                    <a:pt x="13" y="9"/>
                    <a:pt x="13" y="6"/>
                  </a:cubicBezTo>
                  <a:cubicBezTo>
                    <a:pt x="13" y="3"/>
                    <a:pt x="10" y="0"/>
                    <a:pt x="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5" name="Freeform 5"/>
            <p:cNvSpPr>
              <a:spLocks noEditPoints="1"/>
            </p:cNvSpPr>
            <p:nvPr/>
          </p:nvSpPr>
          <p:spPr bwMode="auto">
            <a:xfrm>
              <a:off x="9593904" y="2916138"/>
              <a:ext cx="402543" cy="590394"/>
            </a:xfrm>
            <a:custGeom>
              <a:avLst/>
              <a:gdLst>
                <a:gd name="T0" fmla="*/ 1 w 95"/>
                <a:gd name="T1" fmla="*/ 149 h 153"/>
                <a:gd name="T2" fmla="*/ 5 w 95"/>
                <a:gd name="T3" fmla="*/ 148 h 153"/>
                <a:gd name="T4" fmla="*/ 4 w 95"/>
                <a:gd name="T5" fmla="*/ 146 h 153"/>
                <a:gd name="T6" fmla="*/ 4 w 95"/>
                <a:gd name="T7" fmla="*/ 146 h 153"/>
                <a:gd name="T8" fmla="*/ 11 w 95"/>
                <a:gd name="T9" fmla="*/ 140 h 153"/>
                <a:gd name="T10" fmla="*/ 8 w 95"/>
                <a:gd name="T11" fmla="*/ 145 h 153"/>
                <a:gd name="T12" fmla="*/ 11 w 95"/>
                <a:gd name="T13" fmla="*/ 140 h 153"/>
                <a:gd name="T14" fmla="*/ 3 w 95"/>
                <a:gd name="T15" fmla="*/ 144 h 153"/>
                <a:gd name="T16" fmla="*/ 7 w 95"/>
                <a:gd name="T17" fmla="*/ 139 h 153"/>
                <a:gd name="T18" fmla="*/ 8 w 95"/>
                <a:gd name="T19" fmla="*/ 137 h 153"/>
                <a:gd name="T20" fmla="*/ 8 w 95"/>
                <a:gd name="T21" fmla="*/ 137 h 153"/>
                <a:gd name="T22" fmla="*/ 16 w 95"/>
                <a:gd name="T23" fmla="*/ 137 h 153"/>
                <a:gd name="T24" fmla="*/ 12 w 95"/>
                <a:gd name="T25" fmla="*/ 138 h 153"/>
                <a:gd name="T26" fmla="*/ 16 w 95"/>
                <a:gd name="T27" fmla="*/ 137 h 153"/>
                <a:gd name="T28" fmla="*/ 15 w 95"/>
                <a:gd name="T29" fmla="*/ 135 h 153"/>
                <a:gd name="T30" fmla="*/ 21 w 95"/>
                <a:gd name="T31" fmla="*/ 132 h 153"/>
                <a:gd name="T32" fmla="*/ 9 w 95"/>
                <a:gd name="T33" fmla="*/ 130 h 153"/>
                <a:gd name="T34" fmla="*/ 9 w 95"/>
                <a:gd name="T35" fmla="*/ 135 h 153"/>
                <a:gd name="T36" fmla="*/ 9 w 95"/>
                <a:gd name="T37" fmla="*/ 130 h 153"/>
                <a:gd name="T38" fmla="*/ 20 w 95"/>
                <a:gd name="T39" fmla="*/ 130 h 153"/>
                <a:gd name="T40" fmla="*/ 28 w 95"/>
                <a:gd name="T41" fmla="*/ 124 h 153"/>
                <a:gd name="T42" fmla="*/ 28 w 95"/>
                <a:gd name="T43" fmla="*/ 122 h 153"/>
                <a:gd name="T44" fmla="*/ 30 w 95"/>
                <a:gd name="T45" fmla="*/ 123 h 153"/>
                <a:gd name="T46" fmla="*/ 14 w 95"/>
                <a:gd name="T47" fmla="*/ 119 h 153"/>
                <a:gd name="T48" fmla="*/ 12 w 95"/>
                <a:gd name="T49" fmla="*/ 128 h 153"/>
                <a:gd name="T50" fmla="*/ 14 w 95"/>
                <a:gd name="T51" fmla="*/ 119 h 153"/>
                <a:gd name="T52" fmla="*/ 14 w 95"/>
                <a:gd name="T53" fmla="*/ 118 h 153"/>
                <a:gd name="T54" fmla="*/ 17 w 95"/>
                <a:gd name="T55" fmla="*/ 117 h 153"/>
                <a:gd name="T56" fmla="*/ 20 w 95"/>
                <a:gd name="T57" fmla="*/ 109 h 153"/>
                <a:gd name="T58" fmla="*/ 16 w 95"/>
                <a:gd name="T59" fmla="*/ 114 h 153"/>
                <a:gd name="T60" fmla="*/ 20 w 95"/>
                <a:gd name="T61" fmla="*/ 109 h 153"/>
                <a:gd name="T62" fmla="*/ 19 w 95"/>
                <a:gd name="T63" fmla="*/ 106 h 153"/>
                <a:gd name="T64" fmla="*/ 21 w 95"/>
                <a:gd name="T65" fmla="*/ 105 h 153"/>
                <a:gd name="T66" fmla="*/ 32 w 95"/>
                <a:gd name="T67" fmla="*/ 80 h 153"/>
                <a:gd name="T68" fmla="*/ 21 w 95"/>
                <a:gd name="T69" fmla="*/ 102 h 153"/>
                <a:gd name="T70" fmla="*/ 32 w 95"/>
                <a:gd name="T71" fmla="*/ 80 h 153"/>
                <a:gd name="T72" fmla="*/ 31 w 95"/>
                <a:gd name="T73" fmla="*/ 76 h 153"/>
                <a:gd name="T74" fmla="*/ 33 w 95"/>
                <a:gd name="T75" fmla="*/ 77 h 153"/>
                <a:gd name="T76" fmla="*/ 33 w 95"/>
                <a:gd name="T77" fmla="*/ 71 h 153"/>
                <a:gd name="T78" fmla="*/ 32 w 95"/>
                <a:gd name="T79" fmla="*/ 74 h 153"/>
                <a:gd name="T80" fmla="*/ 34 w 95"/>
                <a:gd name="T81" fmla="*/ 74 h 153"/>
                <a:gd name="T82" fmla="*/ 35 w 95"/>
                <a:gd name="T83" fmla="*/ 71 h 153"/>
                <a:gd name="T84" fmla="*/ 35 w 95"/>
                <a:gd name="T85" fmla="*/ 71 h 153"/>
                <a:gd name="T86" fmla="*/ 81 w 95"/>
                <a:gd name="T87" fmla="*/ 69 h 153"/>
                <a:gd name="T88" fmla="*/ 29 w 95"/>
                <a:gd name="T89" fmla="*/ 121 h 153"/>
                <a:gd name="T90" fmla="*/ 81 w 95"/>
                <a:gd name="T91" fmla="*/ 69 h 153"/>
                <a:gd name="T92" fmla="*/ 91 w 95"/>
                <a:gd name="T93" fmla="*/ 52 h 153"/>
                <a:gd name="T94" fmla="*/ 81 w 95"/>
                <a:gd name="T95" fmla="*/ 67 h 153"/>
                <a:gd name="T96" fmla="*/ 94 w 95"/>
                <a:gd name="T97" fmla="*/ 56 h 153"/>
                <a:gd name="T98" fmla="*/ 94 w 95"/>
                <a:gd name="T99" fmla="*/ 54 h 153"/>
                <a:gd name="T100" fmla="*/ 92 w 95"/>
                <a:gd name="T101" fmla="*/ 48 h 153"/>
                <a:gd name="T102" fmla="*/ 91 w 95"/>
                <a:gd name="T103" fmla="*/ 50 h 153"/>
                <a:gd name="T104" fmla="*/ 92 w 95"/>
                <a:gd name="T105" fmla="*/ 48 h 153"/>
                <a:gd name="T106" fmla="*/ 74 w 95"/>
                <a:gd name="T107" fmla="*/ 1 h 153"/>
                <a:gd name="T108" fmla="*/ 91 w 95"/>
                <a:gd name="T109" fmla="*/ 46 h 153"/>
                <a:gd name="T110" fmla="*/ 63 w 95"/>
                <a:gd name="T111" fmla="*/ 0 h 153"/>
                <a:gd name="T112" fmla="*/ 35 w 95"/>
                <a:gd name="T113" fmla="*/ 70 h 153"/>
                <a:gd name="T114" fmla="*/ 65 w 95"/>
                <a:gd name="T115"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 h="153">
                  <a:moveTo>
                    <a:pt x="2" y="146"/>
                  </a:moveTo>
                  <a:cubicBezTo>
                    <a:pt x="1" y="149"/>
                    <a:pt x="1" y="149"/>
                    <a:pt x="1" y="149"/>
                  </a:cubicBezTo>
                  <a:cubicBezTo>
                    <a:pt x="0" y="153"/>
                    <a:pt x="0" y="153"/>
                    <a:pt x="0" y="153"/>
                  </a:cubicBezTo>
                  <a:cubicBezTo>
                    <a:pt x="5" y="148"/>
                    <a:pt x="5" y="148"/>
                    <a:pt x="5" y="148"/>
                  </a:cubicBezTo>
                  <a:cubicBezTo>
                    <a:pt x="7" y="146"/>
                    <a:pt x="7" y="146"/>
                    <a:pt x="7" y="146"/>
                  </a:cubicBezTo>
                  <a:cubicBezTo>
                    <a:pt x="4" y="146"/>
                    <a:pt x="4" y="146"/>
                    <a:pt x="4" y="146"/>
                  </a:cubicBezTo>
                  <a:cubicBezTo>
                    <a:pt x="4" y="147"/>
                    <a:pt x="4" y="147"/>
                    <a:pt x="4" y="147"/>
                  </a:cubicBezTo>
                  <a:cubicBezTo>
                    <a:pt x="4" y="146"/>
                    <a:pt x="4" y="146"/>
                    <a:pt x="4" y="146"/>
                  </a:cubicBezTo>
                  <a:cubicBezTo>
                    <a:pt x="2" y="146"/>
                    <a:pt x="2" y="146"/>
                    <a:pt x="2" y="146"/>
                  </a:cubicBezTo>
                  <a:moveTo>
                    <a:pt x="11" y="140"/>
                  </a:moveTo>
                  <a:cubicBezTo>
                    <a:pt x="6" y="145"/>
                    <a:pt x="6" y="145"/>
                    <a:pt x="6" y="145"/>
                  </a:cubicBezTo>
                  <a:cubicBezTo>
                    <a:pt x="8" y="145"/>
                    <a:pt x="8" y="145"/>
                    <a:pt x="8" y="145"/>
                  </a:cubicBezTo>
                  <a:cubicBezTo>
                    <a:pt x="13" y="140"/>
                    <a:pt x="13" y="140"/>
                    <a:pt x="13" y="140"/>
                  </a:cubicBezTo>
                  <a:cubicBezTo>
                    <a:pt x="11" y="140"/>
                    <a:pt x="11" y="140"/>
                    <a:pt x="11" y="140"/>
                  </a:cubicBezTo>
                  <a:moveTo>
                    <a:pt x="5" y="139"/>
                  </a:moveTo>
                  <a:cubicBezTo>
                    <a:pt x="3" y="144"/>
                    <a:pt x="3" y="144"/>
                    <a:pt x="3" y="144"/>
                  </a:cubicBezTo>
                  <a:cubicBezTo>
                    <a:pt x="5" y="145"/>
                    <a:pt x="5" y="145"/>
                    <a:pt x="5" y="145"/>
                  </a:cubicBezTo>
                  <a:cubicBezTo>
                    <a:pt x="7" y="139"/>
                    <a:pt x="7" y="139"/>
                    <a:pt x="7" y="139"/>
                  </a:cubicBezTo>
                  <a:cubicBezTo>
                    <a:pt x="5" y="139"/>
                    <a:pt x="5" y="139"/>
                    <a:pt x="5" y="139"/>
                  </a:cubicBezTo>
                  <a:moveTo>
                    <a:pt x="8" y="137"/>
                  </a:moveTo>
                  <a:cubicBezTo>
                    <a:pt x="8" y="137"/>
                    <a:pt x="8" y="137"/>
                    <a:pt x="8" y="137"/>
                  </a:cubicBezTo>
                  <a:cubicBezTo>
                    <a:pt x="8" y="137"/>
                    <a:pt x="8" y="137"/>
                    <a:pt x="8" y="137"/>
                  </a:cubicBezTo>
                  <a:cubicBezTo>
                    <a:pt x="8" y="137"/>
                    <a:pt x="8" y="137"/>
                    <a:pt x="8" y="137"/>
                  </a:cubicBezTo>
                  <a:moveTo>
                    <a:pt x="16" y="137"/>
                  </a:moveTo>
                  <a:cubicBezTo>
                    <a:pt x="14" y="137"/>
                    <a:pt x="14" y="137"/>
                    <a:pt x="14" y="137"/>
                  </a:cubicBezTo>
                  <a:cubicBezTo>
                    <a:pt x="12" y="138"/>
                    <a:pt x="12" y="138"/>
                    <a:pt x="12" y="138"/>
                  </a:cubicBezTo>
                  <a:cubicBezTo>
                    <a:pt x="14" y="139"/>
                    <a:pt x="14" y="139"/>
                    <a:pt x="14" y="139"/>
                  </a:cubicBezTo>
                  <a:cubicBezTo>
                    <a:pt x="16" y="137"/>
                    <a:pt x="16" y="137"/>
                    <a:pt x="16" y="137"/>
                  </a:cubicBezTo>
                  <a:moveTo>
                    <a:pt x="19" y="131"/>
                  </a:moveTo>
                  <a:cubicBezTo>
                    <a:pt x="15" y="135"/>
                    <a:pt x="15" y="135"/>
                    <a:pt x="15" y="135"/>
                  </a:cubicBezTo>
                  <a:cubicBezTo>
                    <a:pt x="18" y="135"/>
                    <a:pt x="18" y="135"/>
                    <a:pt x="18" y="135"/>
                  </a:cubicBezTo>
                  <a:cubicBezTo>
                    <a:pt x="21" y="132"/>
                    <a:pt x="21" y="132"/>
                    <a:pt x="21" y="132"/>
                  </a:cubicBezTo>
                  <a:cubicBezTo>
                    <a:pt x="19" y="131"/>
                    <a:pt x="19" y="131"/>
                    <a:pt x="19" y="131"/>
                  </a:cubicBezTo>
                  <a:moveTo>
                    <a:pt x="9" y="130"/>
                  </a:moveTo>
                  <a:cubicBezTo>
                    <a:pt x="7" y="135"/>
                    <a:pt x="7" y="135"/>
                    <a:pt x="7" y="135"/>
                  </a:cubicBezTo>
                  <a:cubicBezTo>
                    <a:pt x="9" y="135"/>
                    <a:pt x="9" y="135"/>
                    <a:pt x="9" y="135"/>
                  </a:cubicBezTo>
                  <a:cubicBezTo>
                    <a:pt x="11" y="130"/>
                    <a:pt x="11" y="130"/>
                    <a:pt x="11" y="130"/>
                  </a:cubicBezTo>
                  <a:cubicBezTo>
                    <a:pt x="9" y="130"/>
                    <a:pt x="9" y="130"/>
                    <a:pt x="9" y="130"/>
                  </a:cubicBezTo>
                  <a:moveTo>
                    <a:pt x="27" y="123"/>
                  </a:moveTo>
                  <a:cubicBezTo>
                    <a:pt x="20" y="130"/>
                    <a:pt x="20" y="130"/>
                    <a:pt x="20" y="130"/>
                  </a:cubicBezTo>
                  <a:cubicBezTo>
                    <a:pt x="23" y="130"/>
                    <a:pt x="23" y="130"/>
                    <a:pt x="23" y="130"/>
                  </a:cubicBezTo>
                  <a:cubicBezTo>
                    <a:pt x="28" y="124"/>
                    <a:pt x="28" y="124"/>
                    <a:pt x="28" y="124"/>
                  </a:cubicBezTo>
                  <a:cubicBezTo>
                    <a:pt x="27" y="123"/>
                    <a:pt x="27" y="123"/>
                    <a:pt x="27" y="123"/>
                  </a:cubicBezTo>
                  <a:moveTo>
                    <a:pt x="28" y="122"/>
                  </a:moveTo>
                  <a:cubicBezTo>
                    <a:pt x="29" y="123"/>
                    <a:pt x="29" y="123"/>
                    <a:pt x="29" y="123"/>
                  </a:cubicBezTo>
                  <a:cubicBezTo>
                    <a:pt x="30" y="123"/>
                    <a:pt x="30" y="123"/>
                    <a:pt x="30" y="123"/>
                  </a:cubicBezTo>
                  <a:cubicBezTo>
                    <a:pt x="28" y="122"/>
                    <a:pt x="28" y="122"/>
                    <a:pt x="28" y="122"/>
                  </a:cubicBezTo>
                  <a:moveTo>
                    <a:pt x="14" y="119"/>
                  </a:moveTo>
                  <a:cubicBezTo>
                    <a:pt x="10" y="128"/>
                    <a:pt x="10" y="128"/>
                    <a:pt x="10" y="128"/>
                  </a:cubicBezTo>
                  <a:cubicBezTo>
                    <a:pt x="12" y="128"/>
                    <a:pt x="12" y="128"/>
                    <a:pt x="12" y="128"/>
                  </a:cubicBezTo>
                  <a:cubicBezTo>
                    <a:pt x="15" y="120"/>
                    <a:pt x="15" y="120"/>
                    <a:pt x="15" y="120"/>
                  </a:cubicBezTo>
                  <a:cubicBezTo>
                    <a:pt x="14" y="119"/>
                    <a:pt x="14" y="119"/>
                    <a:pt x="14" y="119"/>
                  </a:cubicBezTo>
                  <a:moveTo>
                    <a:pt x="15" y="116"/>
                  </a:moveTo>
                  <a:cubicBezTo>
                    <a:pt x="14" y="118"/>
                    <a:pt x="14" y="118"/>
                    <a:pt x="14" y="118"/>
                  </a:cubicBezTo>
                  <a:cubicBezTo>
                    <a:pt x="16" y="118"/>
                    <a:pt x="16" y="118"/>
                    <a:pt x="16" y="118"/>
                  </a:cubicBezTo>
                  <a:cubicBezTo>
                    <a:pt x="17" y="117"/>
                    <a:pt x="17" y="117"/>
                    <a:pt x="17" y="117"/>
                  </a:cubicBezTo>
                  <a:cubicBezTo>
                    <a:pt x="15" y="116"/>
                    <a:pt x="15" y="116"/>
                    <a:pt x="15" y="116"/>
                  </a:cubicBezTo>
                  <a:moveTo>
                    <a:pt x="20" y="109"/>
                  </a:moveTo>
                  <a:cubicBezTo>
                    <a:pt x="17" y="111"/>
                    <a:pt x="17" y="111"/>
                    <a:pt x="17" y="111"/>
                  </a:cubicBezTo>
                  <a:cubicBezTo>
                    <a:pt x="16" y="114"/>
                    <a:pt x="16" y="114"/>
                    <a:pt x="16" y="114"/>
                  </a:cubicBezTo>
                  <a:cubicBezTo>
                    <a:pt x="17" y="115"/>
                    <a:pt x="17" y="115"/>
                    <a:pt x="17" y="115"/>
                  </a:cubicBezTo>
                  <a:cubicBezTo>
                    <a:pt x="20" y="109"/>
                    <a:pt x="20" y="109"/>
                    <a:pt x="20" y="109"/>
                  </a:cubicBezTo>
                  <a:moveTo>
                    <a:pt x="22" y="103"/>
                  </a:moveTo>
                  <a:cubicBezTo>
                    <a:pt x="19" y="106"/>
                    <a:pt x="19" y="106"/>
                    <a:pt x="19" y="106"/>
                  </a:cubicBezTo>
                  <a:cubicBezTo>
                    <a:pt x="18" y="108"/>
                    <a:pt x="18" y="108"/>
                    <a:pt x="18" y="108"/>
                  </a:cubicBezTo>
                  <a:cubicBezTo>
                    <a:pt x="21" y="105"/>
                    <a:pt x="21" y="105"/>
                    <a:pt x="21" y="105"/>
                  </a:cubicBezTo>
                  <a:cubicBezTo>
                    <a:pt x="22" y="103"/>
                    <a:pt x="22" y="103"/>
                    <a:pt x="22" y="103"/>
                  </a:cubicBezTo>
                  <a:moveTo>
                    <a:pt x="32" y="80"/>
                  </a:moveTo>
                  <a:cubicBezTo>
                    <a:pt x="30" y="81"/>
                    <a:pt x="30" y="81"/>
                    <a:pt x="30" y="81"/>
                  </a:cubicBezTo>
                  <a:cubicBezTo>
                    <a:pt x="21" y="102"/>
                    <a:pt x="21" y="102"/>
                    <a:pt x="21" y="102"/>
                  </a:cubicBezTo>
                  <a:cubicBezTo>
                    <a:pt x="24" y="100"/>
                    <a:pt x="24" y="100"/>
                    <a:pt x="24" y="100"/>
                  </a:cubicBezTo>
                  <a:cubicBezTo>
                    <a:pt x="32" y="80"/>
                    <a:pt x="32" y="80"/>
                    <a:pt x="32" y="80"/>
                  </a:cubicBezTo>
                  <a:moveTo>
                    <a:pt x="33" y="76"/>
                  </a:moveTo>
                  <a:cubicBezTo>
                    <a:pt x="31" y="76"/>
                    <a:pt x="31" y="76"/>
                    <a:pt x="31" y="76"/>
                  </a:cubicBezTo>
                  <a:cubicBezTo>
                    <a:pt x="31" y="78"/>
                    <a:pt x="31" y="78"/>
                    <a:pt x="31" y="78"/>
                  </a:cubicBezTo>
                  <a:cubicBezTo>
                    <a:pt x="33" y="77"/>
                    <a:pt x="33" y="77"/>
                    <a:pt x="33" y="77"/>
                  </a:cubicBezTo>
                  <a:cubicBezTo>
                    <a:pt x="33" y="76"/>
                    <a:pt x="33" y="76"/>
                    <a:pt x="33" y="76"/>
                  </a:cubicBezTo>
                  <a:moveTo>
                    <a:pt x="33" y="71"/>
                  </a:moveTo>
                  <a:cubicBezTo>
                    <a:pt x="33" y="71"/>
                    <a:pt x="33" y="71"/>
                    <a:pt x="33" y="71"/>
                  </a:cubicBezTo>
                  <a:cubicBezTo>
                    <a:pt x="32" y="74"/>
                    <a:pt x="32" y="74"/>
                    <a:pt x="32" y="74"/>
                  </a:cubicBezTo>
                  <a:cubicBezTo>
                    <a:pt x="34" y="74"/>
                    <a:pt x="34" y="74"/>
                    <a:pt x="34" y="74"/>
                  </a:cubicBezTo>
                  <a:cubicBezTo>
                    <a:pt x="34" y="74"/>
                    <a:pt x="34" y="74"/>
                    <a:pt x="34" y="74"/>
                  </a:cubicBezTo>
                  <a:cubicBezTo>
                    <a:pt x="33" y="71"/>
                    <a:pt x="33" y="71"/>
                    <a:pt x="33" y="71"/>
                  </a:cubicBezTo>
                  <a:moveTo>
                    <a:pt x="35" y="71"/>
                  </a:moveTo>
                  <a:cubicBezTo>
                    <a:pt x="35" y="71"/>
                    <a:pt x="35" y="71"/>
                    <a:pt x="35" y="71"/>
                  </a:cubicBezTo>
                  <a:cubicBezTo>
                    <a:pt x="35" y="71"/>
                    <a:pt x="35" y="71"/>
                    <a:pt x="35" y="71"/>
                  </a:cubicBezTo>
                  <a:cubicBezTo>
                    <a:pt x="35" y="71"/>
                    <a:pt x="35" y="71"/>
                    <a:pt x="35" y="71"/>
                  </a:cubicBezTo>
                  <a:moveTo>
                    <a:pt x="81" y="69"/>
                  </a:moveTo>
                  <a:cubicBezTo>
                    <a:pt x="78" y="70"/>
                    <a:pt x="78" y="70"/>
                    <a:pt x="78" y="70"/>
                  </a:cubicBezTo>
                  <a:cubicBezTo>
                    <a:pt x="29" y="121"/>
                    <a:pt x="29" y="121"/>
                    <a:pt x="29" y="121"/>
                  </a:cubicBezTo>
                  <a:cubicBezTo>
                    <a:pt x="31" y="121"/>
                    <a:pt x="31" y="121"/>
                    <a:pt x="31" y="121"/>
                  </a:cubicBezTo>
                  <a:cubicBezTo>
                    <a:pt x="81" y="69"/>
                    <a:pt x="81" y="69"/>
                    <a:pt x="81" y="69"/>
                  </a:cubicBezTo>
                  <a:moveTo>
                    <a:pt x="93" y="50"/>
                  </a:moveTo>
                  <a:cubicBezTo>
                    <a:pt x="91" y="52"/>
                    <a:pt x="91" y="52"/>
                    <a:pt x="91" y="52"/>
                  </a:cubicBezTo>
                  <a:cubicBezTo>
                    <a:pt x="93" y="55"/>
                    <a:pt x="93" y="55"/>
                    <a:pt x="93" y="55"/>
                  </a:cubicBezTo>
                  <a:cubicBezTo>
                    <a:pt x="81" y="67"/>
                    <a:pt x="81" y="67"/>
                    <a:pt x="81" y="67"/>
                  </a:cubicBezTo>
                  <a:cubicBezTo>
                    <a:pt x="84" y="67"/>
                    <a:pt x="84" y="67"/>
                    <a:pt x="84" y="67"/>
                  </a:cubicBezTo>
                  <a:cubicBezTo>
                    <a:pt x="94" y="56"/>
                    <a:pt x="94" y="56"/>
                    <a:pt x="94" y="56"/>
                  </a:cubicBezTo>
                  <a:cubicBezTo>
                    <a:pt x="95" y="55"/>
                    <a:pt x="95" y="55"/>
                    <a:pt x="95" y="55"/>
                  </a:cubicBezTo>
                  <a:cubicBezTo>
                    <a:pt x="94" y="54"/>
                    <a:pt x="94" y="54"/>
                    <a:pt x="94" y="54"/>
                  </a:cubicBezTo>
                  <a:cubicBezTo>
                    <a:pt x="93" y="50"/>
                    <a:pt x="93" y="50"/>
                    <a:pt x="93" y="50"/>
                  </a:cubicBezTo>
                  <a:moveTo>
                    <a:pt x="92" y="48"/>
                  </a:moveTo>
                  <a:cubicBezTo>
                    <a:pt x="90" y="49"/>
                    <a:pt x="90" y="49"/>
                    <a:pt x="90" y="49"/>
                  </a:cubicBezTo>
                  <a:cubicBezTo>
                    <a:pt x="91" y="50"/>
                    <a:pt x="91" y="50"/>
                    <a:pt x="91" y="50"/>
                  </a:cubicBezTo>
                  <a:cubicBezTo>
                    <a:pt x="92" y="49"/>
                    <a:pt x="92" y="49"/>
                    <a:pt x="92" y="49"/>
                  </a:cubicBezTo>
                  <a:cubicBezTo>
                    <a:pt x="92" y="48"/>
                    <a:pt x="92" y="48"/>
                    <a:pt x="92" y="48"/>
                  </a:cubicBezTo>
                  <a:moveTo>
                    <a:pt x="75" y="0"/>
                  </a:moveTo>
                  <a:cubicBezTo>
                    <a:pt x="75" y="1"/>
                    <a:pt x="74" y="1"/>
                    <a:pt x="74" y="1"/>
                  </a:cubicBezTo>
                  <a:cubicBezTo>
                    <a:pt x="90" y="47"/>
                    <a:pt x="90" y="47"/>
                    <a:pt x="90" y="47"/>
                  </a:cubicBezTo>
                  <a:cubicBezTo>
                    <a:pt x="91" y="46"/>
                    <a:pt x="91" y="46"/>
                    <a:pt x="91" y="46"/>
                  </a:cubicBezTo>
                  <a:cubicBezTo>
                    <a:pt x="75" y="0"/>
                    <a:pt x="75" y="0"/>
                    <a:pt x="75" y="0"/>
                  </a:cubicBezTo>
                  <a:moveTo>
                    <a:pt x="63" y="0"/>
                  </a:moveTo>
                  <a:cubicBezTo>
                    <a:pt x="34" y="69"/>
                    <a:pt x="34" y="69"/>
                    <a:pt x="34" y="69"/>
                  </a:cubicBezTo>
                  <a:cubicBezTo>
                    <a:pt x="35" y="70"/>
                    <a:pt x="35" y="70"/>
                    <a:pt x="35" y="70"/>
                  </a:cubicBezTo>
                  <a:cubicBezTo>
                    <a:pt x="36" y="69"/>
                    <a:pt x="36" y="69"/>
                    <a:pt x="36" y="69"/>
                  </a:cubicBezTo>
                  <a:cubicBezTo>
                    <a:pt x="65" y="1"/>
                    <a:pt x="65" y="1"/>
                    <a:pt x="65" y="1"/>
                  </a:cubicBezTo>
                  <a:cubicBezTo>
                    <a:pt x="64" y="1"/>
                    <a:pt x="64" y="0"/>
                    <a:pt x="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6" name="Freeform 6"/>
            <p:cNvSpPr>
              <a:spLocks noEditPoints="1"/>
            </p:cNvSpPr>
            <p:nvPr/>
          </p:nvSpPr>
          <p:spPr bwMode="auto">
            <a:xfrm>
              <a:off x="8951626" y="2881983"/>
              <a:ext cx="799717" cy="683101"/>
            </a:xfrm>
            <a:custGeom>
              <a:avLst/>
              <a:gdLst>
                <a:gd name="T0" fmla="*/ 5 w 189"/>
                <a:gd name="T1" fmla="*/ 174 h 177"/>
                <a:gd name="T2" fmla="*/ 26 w 189"/>
                <a:gd name="T3" fmla="*/ 162 h 177"/>
                <a:gd name="T4" fmla="*/ 26 w 189"/>
                <a:gd name="T5" fmla="*/ 162 h 177"/>
                <a:gd name="T6" fmla="*/ 29 w 189"/>
                <a:gd name="T7" fmla="*/ 163 h 177"/>
                <a:gd name="T8" fmla="*/ 21 w 189"/>
                <a:gd name="T9" fmla="*/ 154 h 177"/>
                <a:gd name="T10" fmla="*/ 4 w 189"/>
                <a:gd name="T11" fmla="*/ 171 h 177"/>
                <a:gd name="T12" fmla="*/ 24 w 189"/>
                <a:gd name="T13" fmla="*/ 165 h 177"/>
                <a:gd name="T14" fmla="*/ 21 w 189"/>
                <a:gd name="T15" fmla="*/ 154 h 177"/>
                <a:gd name="T16" fmla="*/ 46 w 189"/>
                <a:gd name="T17" fmla="*/ 153 h 177"/>
                <a:gd name="T18" fmla="*/ 47 w 189"/>
                <a:gd name="T19" fmla="*/ 154 h 177"/>
                <a:gd name="T20" fmla="*/ 48 w 189"/>
                <a:gd name="T21" fmla="*/ 152 h 177"/>
                <a:gd name="T22" fmla="*/ 23 w 189"/>
                <a:gd name="T23" fmla="*/ 148 h 177"/>
                <a:gd name="T24" fmla="*/ 22 w 189"/>
                <a:gd name="T25" fmla="*/ 152 h 177"/>
                <a:gd name="T26" fmla="*/ 61 w 189"/>
                <a:gd name="T27" fmla="*/ 147 h 177"/>
                <a:gd name="T28" fmla="*/ 61 w 189"/>
                <a:gd name="T29" fmla="*/ 147 h 177"/>
                <a:gd name="T30" fmla="*/ 55 w 189"/>
                <a:gd name="T31" fmla="*/ 150 h 177"/>
                <a:gd name="T32" fmla="*/ 27 w 189"/>
                <a:gd name="T33" fmla="*/ 144 h 177"/>
                <a:gd name="T34" fmla="*/ 29 w 189"/>
                <a:gd name="T35" fmla="*/ 144 h 177"/>
                <a:gd name="T36" fmla="*/ 62 w 189"/>
                <a:gd name="T37" fmla="*/ 145 h 177"/>
                <a:gd name="T38" fmla="*/ 86 w 189"/>
                <a:gd name="T39" fmla="*/ 133 h 177"/>
                <a:gd name="T40" fmla="*/ 31 w 189"/>
                <a:gd name="T41" fmla="*/ 142 h 177"/>
                <a:gd name="T42" fmla="*/ 95 w 189"/>
                <a:gd name="T43" fmla="*/ 129 h 177"/>
                <a:gd name="T44" fmla="*/ 98 w 189"/>
                <a:gd name="T45" fmla="*/ 130 h 177"/>
                <a:gd name="T46" fmla="*/ 39 w 189"/>
                <a:gd name="T47" fmla="*/ 129 h 177"/>
                <a:gd name="T48" fmla="*/ 43 w 189"/>
                <a:gd name="T49" fmla="*/ 124 h 177"/>
                <a:gd name="T50" fmla="*/ 46 w 189"/>
                <a:gd name="T51" fmla="*/ 123 h 177"/>
                <a:gd name="T52" fmla="*/ 112 w 189"/>
                <a:gd name="T53" fmla="*/ 121 h 177"/>
                <a:gd name="T54" fmla="*/ 113 w 189"/>
                <a:gd name="T55" fmla="*/ 123 h 177"/>
                <a:gd name="T56" fmla="*/ 113 w 189"/>
                <a:gd name="T57" fmla="*/ 120 h 177"/>
                <a:gd name="T58" fmla="*/ 117 w 189"/>
                <a:gd name="T59" fmla="*/ 119 h 177"/>
                <a:gd name="T60" fmla="*/ 123 w 189"/>
                <a:gd name="T61" fmla="*/ 118 h 177"/>
                <a:gd name="T62" fmla="*/ 58 w 189"/>
                <a:gd name="T63" fmla="*/ 106 h 177"/>
                <a:gd name="T64" fmla="*/ 60 w 189"/>
                <a:gd name="T65" fmla="*/ 107 h 177"/>
                <a:gd name="T66" fmla="*/ 61 w 189"/>
                <a:gd name="T67" fmla="*/ 102 h 177"/>
                <a:gd name="T68" fmla="*/ 64 w 189"/>
                <a:gd name="T69" fmla="*/ 102 h 177"/>
                <a:gd name="T70" fmla="*/ 145 w 189"/>
                <a:gd name="T71" fmla="*/ 107 h 177"/>
                <a:gd name="T72" fmla="*/ 75 w 189"/>
                <a:gd name="T73" fmla="*/ 89 h 177"/>
                <a:gd name="T74" fmla="*/ 65 w 189"/>
                <a:gd name="T75" fmla="*/ 100 h 177"/>
                <a:gd name="T76" fmla="*/ 187 w 189"/>
                <a:gd name="T77" fmla="*/ 85 h 177"/>
                <a:gd name="T78" fmla="*/ 183 w 189"/>
                <a:gd name="T79" fmla="*/ 87 h 177"/>
                <a:gd name="T80" fmla="*/ 182 w 189"/>
                <a:gd name="T81" fmla="*/ 90 h 177"/>
                <a:gd name="T82" fmla="*/ 189 w 189"/>
                <a:gd name="T83" fmla="*/ 86 h 177"/>
                <a:gd name="T84" fmla="*/ 187 w 189"/>
                <a:gd name="T85" fmla="*/ 80 h 177"/>
                <a:gd name="T86" fmla="*/ 186 w 189"/>
                <a:gd name="T87" fmla="*/ 83 h 177"/>
                <a:gd name="T88" fmla="*/ 187 w 189"/>
                <a:gd name="T89" fmla="*/ 80 h 177"/>
                <a:gd name="T90" fmla="*/ 185 w 189"/>
                <a:gd name="T91" fmla="*/ 79 h 177"/>
                <a:gd name="T92" fmla="*/ 180 w 189"/>
                <a:gd name="T93" fmla="*/ 58 h 177"/>
                <a:gd name="T94" fmla="*/ 178 w 189"/>
                <a:gd name="T95" fmla="*/ 58 h 177"/>
                <a:gd name="T96" fmla="*/ 117 w 189"/>
                <a:gd name="T97" fmla="*/ 35 h 177"/>
                <a:gd name="T98" fmla="*/ 113 w 189"/>
                <a:gd name="T99" fmla="*/ 42 h 177"/>
                <a:gd name="T100" fmla="*/ 128 w 189"/>
                <a:gd name="T101" fmla="*/ 20 h 177"/>
                <a:gd name="T102" fmla="*/ 131 w 189"/>
                <a:gd name="T103" fmla="*/ 20 h 177"/>
                <a:gd name="T104" fmla="*/ 175 w 189"/>
                <a:gd name="T105" fmla="*/ 50 h 177"/>
                <a:gd name="T106" fmla="*/ 160 w 189"/>
                <a:gd name="T107" fmla="*/ 1 h 177"/>
                <a:gd name="T108" fmla="*/ 165 w 189"/>
                <a:gd name="T109" fmla="*/ 16 h 177"/>
                <a:gd name="T110" fmla="*/ 130 w 189"/>
                <a:gd name="T111" fmla="*/ 18 h 177"/>
                <a:gd name="T112" fmla="*/ 145 w 189"/>
                <a:gd name="T11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77">
                  <a:moveTo>
                    <a:pt x="3" y="173"/>
                  </a:moveTo>
                  <a:cubicBezTo>
                    <a:pt x="0" y="177"/>
                    <a:pt x="0" y="177"/>
                    <a:pt x="0" y="177"/>
                  </a:cubicBezTo>
                  <a:cubicBezTo>
                    <a:pt x="5" y="174"/>
                    <a:pt x="5" y="174"/>
                    <a:pt x="5" y="174"/>
                  </a:cubicBezTo>
                  <a:cubicBezTo>
                    <a:pt x="3" y="173"/>
                    <a:pt x="3" y="173"/>
                    <a:pt x="3" y="173"/>
                  </a:cubicBezTo>
                  <a:moveTo>
                    <a:pt x="26" y="162"/>
                  </a:moveTo>
                  <a:cubicBezTo>
                    <a:pt x="26" y="162"/>
                    <a:pt x="26" y="162"/>
                    <a:pt x="26" y="162"/>
                  </a:cubicBezTo>
                  <a:cubicBezTo>
                    <a:pt x="26" y="164"/>
                    <a:pt x="26" y="164"/>
                    <a:pt x="26" y="164"/>
                  </a:cubicBezTo>
                  <a:cubicBezTo>
                    <a:pt x="27" y="163"/>
                    <a:pt x="27" y="163"/>
                    <a:pt x="27" y="163"/>
                  </a:cubicBezTo>
                  <a:cubicBezTo>
                    <a:pt x="26" y="162"/>
                    <a:pt x="26" y="162"/>
                    <a:pt x="26" y="162"/>
                  </a:cubicBezTo>
                  <a:moveTo>
                    <a:pt x="41" y="155"/>
                  </a:moveTo>
                  <a:cubicBezTo>
                    <a:pt x="28" y="161"/>
                    <a:pt x="28" y="161"/>
                    <a:pt x="28" y="161"/>
                  </a:cubicBezTo>
                  <a:cubicBezTo>
                    <a:pt x="29" y="163"/>
                    <a:pt x="29" y="163"/>
                    <a:pt x="29" y="163"/>
                  </a:cubicBezTo>
                  <a:cubicBezTo>
                    <a:pt x="41" y="157"/>
                    <a:pt x="41" y="157"/>
                    <a:pt x="41" y="157"/>
                  </a:cubicBezTo>
                  <a:cubicBezTo>
                    <a:pt x="41" y="155"/>
                    <a:pt x="41" y="155"/>
                    <a:pt x="41" y="155"/>
                  </a:cubicBezTo>
                  <a:moveTo>
                    <a:pt x="21" y="154"/>
                  </a:moveTo>
                  <a:cubicBezTo>
                    <a:pt x="18" y="154"/>
                    <a:pt x="18" y="154"/>
                    <a:pt x="18" y="154"/>
                  </a:cubicBezTo>
                  <a:cubicBezTo>
                    <a:pt x="5" y="170"/>
                    <a:pt x="5" y="170"/>
                    <a:pt x="5" y="170"/>
                  </a:cubicBezTo>
                  <a:cubicBezTo>
                    <a:pt x="4" y="171"/>
                    <a:pt x="4" y="171"/>
                    <a:pt x="4" y="171"/>
                  </a:cubicBezTo>
                  <a:cubicBezTo>
                    <a:pt x="7" y="173"/>
                    <a:pt x="7" y="173"/>
                    <a:pt x="7" y="173"/>
                  </a:cubicBezTo>
                  <a:cubicBezTo>
                    <a:pt x="7" y="173"/>
                    <a:pt x="7" y="173"/>
                    <a:pt x="7" y="173"/>
                  </a:cubicBezTo>
                  <a:cubicBezTo>
                    <a:pt x="24" y="165"/>
                    <a:pt x="24" y="165"/>
                    <a:pt x="24" y="165"/>
                  </a:cubicBezTo>
                  <a:cubicBezTo>
                    <a:pt x="24" y="163"/>
                    <a:pt x="24" y="163"/>
                    <a:pt x="24" y="163"/>
                  </a:cubicBezTo>
                  <a:cubicBezTo>
                    <a:pt x="7" y="171"/>
                    <a:pt x="7" y="171"/>
                    <a:pt x="7" y="171"/>
                  </a:cubicBezTo>
                  <a:cubicBezTo>
                    <a:pt x="21" y="154"/>
                    <a:pt x="21" y="154"/>
                    <a:pt x="21" y="154"/>
                  </a:cubicBezTo>
                  <a:cubicBezTo>
                    <a:pt x="21" y="154"/>
                    <a:pt x="21" y="154"/>
                    <a:pt x="21" y="154"/>
                  </a:cubicBezTo>
                  <a:moveTo>
                    <a:pt x="46" y="153"/>
                  </a:moveTo>
                  <a:cubicBezTo>
                    <a:pt x="46" y="153"/>
                    <a:pt x="46" y="153"/>
                    <a:pt x="46" y="153"/>
                  </a:cubicBezTo>
                  <a:cubicBezTo>
                    <a:pt x="42" y="154"/>
                    <a:pt x="42" y="154"/>
                    <a:pt x="42" y="154"/>
                  </a:cubicBezTo>
                  <a:cubicBezTo>
                    <a:pt x="43" y="156"/>
                    <a:pt x="43" y="156"/>
                    <a:pt x="43" y="156"/>
                  </a:cubicBezTo>
                  <a:cubicBezTo>
                    <a:pt x="47" y="154"/>
                    <a:pt x="47" y="154"/>
                    <a:pt x="47" y="154"/>
                  </a:cubicBezTo>
                  <a:cubicBezTo>
                    <a:pt x="46" y="153"/>
                    <a:pt x="46" y="153"/>
                    <a:pt x="46" y="153"/>
                  </a:cubicBezTo>
                  <a:moveTo>
                    <a:pt x="51" y="152"/>
                  </a:moveTo>
                  <a:cubicBezTo>
                    <a:pt x="48" y="152"/>
                    <a:pt x="48" y="152"/>
                    <a:pt x="48" y="152"/>
                  </a:cubicBezTo>
                  <a:cubicBezTo>
                    <a:pt x="48" y="153"/>
                    <a:pt x="48" y="153"/>
                    <a:pt x="48" y="153"/>
                  </a:cubicBezTo>
                  <a:cubicBezTo>
                    <a:pt x="51" y="152"/>
                    <a:pt x="51" y="152"/>
                    <a:pt x="51" y="152"/>
                  </a:cubicBezTo>
                  <a:moveTo>
                    <a:pt x="23" y="148"/>
                  </a:moveTo>
                  <a:cubicBezTo>
                    <a:pt x="21" y="151"/>
                    <a:pt x="21" y="151"/>
                    <a:pt x="21" y="151"/>
                  </a:cubicBezTo>
                  <a:cubicBezTo>
                    <a:pt x="22" y="152"/>
                    <a:pt x="22" y="152"/>
                    <a:pt x="22" y="152"/>
                  </a:cubicBezTo>
                  <a:cubicBezTo>
                    <a:pt x="22" y="152"/>
                    <a:pt x="22" y="152"/>
                    <a:pt x="22" y="152"/>
                  </a:cubicBezTo>
                  <a:cubicBezTo>
                    <a:pt x="23" y="151"/>
                    <a:pt x="23" y="151"/>
                    <a:pt x="23" y="151"/>
                  </a:cubicBezTo>
                  <a:cubicBezTo>
                    <a:pt x="23" y="148"/>
                    <a:pt x="23" y="148"/>
                    <a:pt x="23" y="148"/>
                  </a:cubicBezTo>
                  <a:moveTo>
                    <a:pt x="61" y="147"/>
                  </a:moveTo>
                  <a:cubicBezTo>
                    <a:pt x="60" y="148"/>
                    <a:pt x="60" y="148"/>
                    <a:pt x="60" y="148"/>
                  </a:cubicBezTo>
                  <a:cubicBezTo>
                    <a:pt x="62" y="147"/>
                    <a:pt x="62" y="147"/>
                    <a:pt x="62" y="147"/>
                  </a:cubicBezTo>
                  <a:cubicBezTo>
                    <a:pt x="61" y="147"/>
                    <a:pt x="61" y="147"/>
                    <a:pt x="61" y="147"/>
                  </a:cubicBezTo>
                  <a:moveTo>
                    <a:pt x="59" y="146"/>
                  </a:moveTo>
                  <a:cubicBezTo>
                    <a:pt x="50" y="151"/>
                    <a:pt x="50" y="151"/>
                    <a:pt x="50" y="151"/>
                  </a:cubicBezTo>
                  <a:cubicBezTo>
                    <a:pt x="55" y="150"/>
                    <a:pt x="55" y="150"/>
                    <a:pt x="55" y="150"/>
                  </a:cubicBezTo>
                  <a:cubicBezTo>
                    <a:pt x="57" y="149"/>
                    <a:pt x="57" y="149"/>
                    <a:pt x="57" y="149"/>
                  </a:cubicBezTo>
                  <a:cubicBezTo>
                    <a:pt x="59" y="146"/>
                    <a:pt x="59" y="146"/>
                    <a:pt x="59" y="146"/>
                  </a:cubicBezTo>
                  <a:moveTo>
                    <a:pt x="27" y="144"/>
                  </a:moveTo>
                  <a:cubicBezTo>
                    <a:pt x="25" y="146"/>
                    <a:pt x="25" y="146"/>
                    <a:pt x="25" y="146"/>
                  </a:cubicBezTo>
                  <a:cubicBezTo>
                    <a:pt x="25" y="149"/>
                    <a:pt x="25" y="149"/>
                    <a:pt x="25" y="149"/>
                  </a:cubicBezTo>
                  <a:cubicBezTo>
                    <a:pt x="29" y="144"/>
                    <a:pt x="29" y="144"/>
                    <a:pt x="29" y="144"/>
                  </a:cubicBezTo>
                  <a:cubicBezTo>
                    <a:pt x="27" y="144"/>
                    <a:pt x="27" y="144"/>
                    <a:pt x="27" y="144"/>
                  </a:cubicBezTo>
                  <a:moveTo>
                    <a:pt x="86" y="133"/>
                  </a:moveTo>
                  <a:cubicBezTo>
                    <a:pt x="62" y="145"/>
                    <a:pt x="62" y="145"/>
                    <a:pt x="62" y="145"/>
                  </a:cubicBezTo>
                  <a:cubicBezTo>
                    <a:pt x="66" y="145"/>
                    <a:pt x="66" y="145"/>
                    <a:pt x="66" y="145"/>
                  </a:cubicBezTo>
                  <a:cubicBezTo>
                    <a:pt x="89" y="134"/>
                    <a:pt x="89" y="134"/>
                    <a:pt x="89" y="134"/>
                  </a:cubicBezTo>
                  <a:cubicBezTo>
                    <a:pt x="86" y="133"/>
                    <a:pt x="86" y="133"/>
                    <a:pt x="86" y="133"/>
                  </a:cubicBezTo>
                  <a:moveTo>
                    <a:pt x="37" y="131"/>
                  </a:moveTo>
                  <a:cubicBezTo>
                    <a:pt x="29" y="142"/>
                    <a:pt x="29" y="142"/>
                    <a:pt x="29" y="142"/>
                  </a:cubicBezTo>
                  <a:cubicBezTo>
                    <a:pt x="31" y="142"/>
                    <a:pt x="31" y="142"/>
                    <a:pt x="31" y="142"/>
                  </a:cubicBezTo>
                  <a:cubicBezTo>
                    <a:pt x="38" y="134"/>
                    <a:pt x="38" y="134"/>
                    <a:pt x="38" y="134"/>
                  </a:cubicBezTo>
                  <a:cubicBezTo>
                    <a:pt x="37" y="131"/>
                    <a:pt x="37" y="131"/>
                    <a:pt x="37" y="131"/>
                  </a:cubicBezTo>
                  <a:moveTo>
                    <a:pt x="95" y="129"/>
                  </a:moveTo>
                  <a:cubicBezTo>
                    <a:pt x="89" y="132"/>
                    <a:pt x="89" y="132"/>
                    <a:pt x="89" y="132"/>
                  </a:cubicBezTo>
                  <a:cubicBezTo>
                    <a:pt x="92" y="133"/>
                    <a:pt x="92" y="133"/>
                    <a:pt x="92" y="133"/>
                  </a:cubicBezTo>
                  <a:cubicBezTo>
                    <a:pt x="98" y="130"/>
                    <a:pt x="98" y="130"/>
                    <a:pt x="98" y="130"/>
                  </a:cubicBezTo>
                  <a:cubicBezTo>
                    <a:pt x="95" y="129"/>
                    <a:pt x="95" y="129"/>
                    <a:pt x="95" y="129"/>
                  </a:cubicBezTo>
                  <a:moveTo>
                    <a:pt x="43" y="124"/>
                  </a:moveTo>
                  <a:cubicBezTo>
                    <a:pt x="39" y="129"/>
                    <a:pt x="39" y="129"/>
                    <a:pt x="39" y="129"/>
                  </a:cubicBezTo>
                  <a:cubicBezTo>
                    <a:pt x="40" y="131"/>
                    <a:pt x="40" y="131"/>
                    <a:pt x="40" y="131"/>
                  </a:cubicBezTo>
                  <a:cubicBezTo>
                    <a:pt x="45" y="125"/>
                    <a:pt x="45" y="125"/>
                    <a:pt x="45" y="125"/>
                  </a:cubicBezTo>
                  <a:cubicBezTo>
                    <a:pt x="43" y="124"/>
                    <a:pt x="43" y="124"/>
                    <a:pt x="43" y="124"/>
                  </a:cubicBezTo>
                  <a:moveTo>
                    <a:pt x="45" y="122"/>
                  </a:moveTo>
                  <a:cubicBezTo>
                    <a:pt x="44" y="123"/>
                    <a:pt x="44" y="123"/>
                    <a:pt x="44" y="123"/>
                  </a:cubicBezTo>
                  <a:cubicBezTo>
                    <a:pt x="46" y="123"/>
                    <a:pt x="46" y="123"/>
                    <a:pt x="46" y="123"/>
                  </a:cubicBezTo>
                  <a:cubicBezTo>
                    <a:pt x="47" y="123"/>
                    <a:pt x="47" y="123"/>
                    <a:pt x="47" y="123"/>
                  </a:cubicBezTo>
                  <a:cubicBezTo>
                    <a:pt x="45" y="122"/>
                    <a:pt x="45" y="122"/>
                    <a:pt x="45" y="122"/>
                  </a:cubicBezTo>
                  <a:moveTo>
                    <a:pt x="112" y="121"/>
                  </a:moveTo>
                  <a:cubicBezTo>
                    <a:pt x="97" y="128"/>
                    <a:pt x="97" y="128"/>
                    <a:pt x="97" y="128"/>
                  </a:cubicBezTo>
                  <a:cubicBezTo>
                    <a:pt x="101" y="128"/>
                    <a:pt x="101" y="128"/>
                    <a:pt x="101" y="128"/>
                  </a:cubicBezTo>
                  <a:cubicBezTo>
                    <a:pt x="113" y="123"/>
                    <a:pt x="113" y="123"/>
                    <a:pt x="113" y="123"/>
                  </a:cubicBezTo>
                  <a:cubicBezTo>
                    <a:pt x="112" y="121"/>
                    <a:pt x="112" y="121"/>
                    <a:pt x="112" y="121"/>
                  </a:cubicBezTo>
                  <a:moveTo>
                    <a:pt x="117" y="119"/>
                  </a:moveTo>
                  <a:cubicBezTo>
                    <a:pt x="113" y="120"/>
                    <a:pt x="113" y="120"/>
                    <a:pt x="113" y="120"/>
                  </a:cubicBezTo>
                  <a:cubicBezTo>
                    <a:pt x="114" y="122"/>
                    <a:pt x="114" y="122"/>
                    <a:pt x="114" y="122"/>
                  </a:cubicBezTo>
                  <a:cubicBezTo>
                    <a:pt x="120" y="119"/>
                    <a:pt x="120" y="119"/>
                    <a:pt x="120" y="119"/>
                  </a:cubicBezTo>
                  <a:cubicBezTo>
                    <a:pt x="117" y="119"/>
                    <a:pt x="117" y="119"/>
                    <a:pt x="117" y="119"/>
                  </a:cubicBezTo>
                  <a:moveTo>
                    <a:pt x="141" y="107"/>
                  </a:moveTo>
                  <a:cubicBezTo>
                    <a:pt x="120" y="117"/>
                    <a:pt x="120" y="117"/>
                    <a:pt x="120" y="117"/>
                  </a:cubicBezTo>
                  <a:cubicBezTo>
                    <a:pt x="123" y="118"/>
                    <a:pt x="123" y="118"/>
                    <a:pt x="123" y="118"/>
                  </a:cubicBezTo>
                  <a:cubicBezTo>
                    <a:pt x="143" y="108"/>
                    <a:pt x="143" y="108"/>
                    <a:pt x="143" y="108"/>
                  </a:cubicBezTo>
                  <a:cubicBezTo>
                    <a:pt x="141" y="107"/>
                    <a:pt x="141" y="107"/>
                    <a:pt x="141" y="107"/>
                  </a:cubicBezTo>
                  <a:moveTo>
                    <a:pt x="58" y="106"/>
                  </a:moveTo>
                  <a:cubicBezTo>
                    <a:pt x="46" y="121"/>
                    <a:pt x="46" y="121"/>
                    <a:pt x="46" y="121"/>
                  </a:cubicBezTo>
                  <a:cubicBezTo>
                    <a:pt x="48" y="121"/>
                    <a:pt x="48" y="121"/>
                    <a:pt x="48" y="121"/>
                  </a:cubicBezTo>
                  <a:cubicBezTo>
                    <a:pt x="60" y="107"/>
                    <a:pt x="60" y="107"/>
                    <a:pt x="60" y="107"/>
                  </a:cubicBezTo>
                  <a:cubicBezTo>
                    <a:pt x="58" y="106"/>
                    <a:pt x="58" y="106"/>
                    <a:pt x="58" y="106"/>
                  </a:cubicBezTo>
                  <a:moveTo>
                    <a:pt x="64" y="102"/>
                  </a:moveTo>
                  <a:cubicBezTo>
                    <a:pt x="61" y="102"/>
                    <a:pt x="61" y="102"/>
                    <a:pt x="61" y="102"/>
                  </a:cubicBezTo>
                  <a:cubicBezTo>
                    <a:pt x="59" y="105"/>
                    <a:pt x="59" y="105"/>
                    <a:pt x="59" y="105"/>
                  </a:cubicBezTo>
                  <a:cubicBezTo>
                    <a:pt x="61" y="105"/>
                    <a:pt x="61" y="105"/>
                    <a:pt x="61" y="105"/>
                  </a:cubicBezTo>
                  <a:cubicBezTo>
                    <a:pt x="64" y="102"/>
                    <a:pt x="64" y="102"/>
                    <a:pt x="64" y="102"/>
                  </a:cubicBezTo>
                  <a:moveTo>
                    <a:pt x="165" y="96"/>
                  </a:moveTo>
                  <a:cubicBezTo>
                    <a:pt x="143" y="106"/>
                    <a:pt x="143" y="106"/>
                    <a:pt x="143" y="106"/>
                  </a:cubicBezTo>
                  <a:cubicBezTo>
                    <a:pt x="145" y="107"/>
                    <a:pt x="145" y="107"/>
                    <a:pt x="145" y="107"/>
                  </a:cubicBezTo>
                  <a:cubicBezTo>
                    <a:pt x="164" y="98"/>
                    <a:pt x="164" y="98"/>
                    <a:pt x="164" y="98"/>
                  </a:cubicBezTo>
                  <a:cubicBezTo>
                    <a:pt x="165" y="96"/>
                    <a:pt x="165" y="96"/>
                    <a:pt x="165" y="96"/>
                  </a:cubicBezTo>
                  <a:moveTo>
                    <a:pt x="75" y="89"/>
                  </a:moveTo>
                  <a:cubicBezTo>
                    <a:pt x="72" y="89"/>
                    <a:pt x="72" y="89"/>
                    <a:pt x="72" y="89"/>
                  </a:cubicBezTo>
                  <a:cubicBezTo>
                    <a:pt x="63" y="100"/>
                    <a:pt x="63" y="100"/>
                    <a:pt x="63" y="100"/>
                  </a:cubicBezTo>
                  <a:cubicBezTo>
                    <a:pt x="65" y="100"/>
                    <a:pt x="65" y="100"/>
                    <a:pt x="65" y="100"/>
                  </a:cubicBezTo>
                  <a:cubicBezTo>
                    <a:pt x="75" y="89"/>
                    <a:pt x="75" y="89"/>
                    <a:pt x="75" y="89"/>
                  </a:cubicBezTo>
                  <a:moveTo>
                    <a:pt x="189" y="84"/>
                  </a:moveTo>
                  <a:cubicBezTo>
                    <a:pt x="187" y="85"/>
                    <a:pt x="187" y="85"/>
                    <a:pt x="187" y="85"/>
                  </a:cubicBezTo>
                  <a:cubicBezTo>
                    <a:pt x="187" y="85"/>
                    <a:pt x="187" y="85"/>
                    <a:pt x="187" y="85"/>
                  </a:cubicBezTo>
                  <a:cubicBezTo>
                    <a:pt x="185" y="86"/>
                    <a:pt x="185" y="86"/>
                    <a:pt x="185" y="86"/>
                  </a:cubicBezTo>
                  <a:cubicBezTo>
                    <a:pt x="183" y="87"/>
                    <a:pt x="183" y="87"/>
                    <a:pt x="183" y="87"/>
                  </a:cubicBezTo>
                  <a:cubicBezTo>
                    <a:pt x="167" y="95"/>
                    <a:pt x="167" y="95"/>
                    <a:pt x="167" y="95"/>
                  </a:cubicBezTo>
                  <a:cubicBezTo>
                    <a:pt x="167" y="97"/>
                    <a:pt x="167" y="97"/>
                    <a:pt x="167" y="97"/>
                  </a:cubicBezTo>
                  <a:cubicBezTo>
                    <a:pt x="182" y="90"/>
                    <a:pt x="182" y="90"/>
                    <a:pt x="182" y="90"/>
                  </a:cubicBezTo>
                  <a:cubicBezTo>
                    <a:pt x="184" y="89"/>
                    <a:pt x="184" y="89"/>
                    <a:pt x="184" y="89"/>
                  </a:cubicBezTo>
                  <a:cubicBezTo>
                    <a:pt x="188" y="87"/>
                    <a:pt x="188" y="87"/>
                    <a:pt x="188" y="87"/>
                  </a:cubicBezTo>
                  <a:cubicBezTo>
                    <a:pt x="189" y="86"/>
                    <a:pt x="189" y="86"/>
                    <a:pt x="189" y="86"/>
                  </a:cubicBezTo>
                  <a:cubicBezTo>
                    <a:pt x="189" y="85"/>
                    <a:pt x="189" y="85"/>
                    <a:pt x="189" y="85"/>
                  </a:cubicBezTo>
                  <a:cubicBezTo>
                    <a:pt x="189" y="84"/>
                    <a:pt x="189" y="84"/>
                    <a:pt x="189" y="84"/>
                  </a:cubicBezTo>
                  <a:moveTo>
                    <a:pt x="187" y="80"/>
                  </a:moveTo>
                  <a:cubicBezTo>
                    <a:pt x="185" y="80"/>
                    <a:pt x="185" y="80"/>
                    <a:pt x="185" y="80"/>
                  </a:cubicBezTo>
                  <a:cubicBezTo>
                    <a:pt x="186" y="83"/>
                    <a:pt x="186" y="83"/>
                    <a:pt x="186" y="83"/>
                  </a:cubicBezTo>
                  <a:cubicBezTo>
                    <a:pt x="186" y="83"/>
                    <a:pt x="186" y="83"/>
                    <a:pt x="186" y="83"/>
                  </a:cubicBezTo>
                  <a:cubicBezTo>
                    <a:pt x="188" y="83"/>
                    <a:pt x="188" y="83"/>
                    <a:pt x="188" y="83"/>
                  </a:cubicBezTo>
                  <a:cubicBezTo>
                    <a:pt x="187" y="80"/>
                    <a:pt x="187" y="80"/>
                    <a:pt x="187" y="80"/>
                  </a:cubicBezTo>
                  <a:cubicBezTo>
                    <a:pt x="187" y="80"/>
                    <a:pt x="187" y="80"/>
                    <a:pt x="187" y="80"/>
                  </a:cubicBezTo>
                  <a:moveTo>
                    <a:pt x="180" y="58"/>
                  </a:moveTo>
                  <a:cubicBezTo>
                    <a:pt x="179" y="61"/>
                    <a:pt x="179" y="61"/>
                    <a:pt x="179" y="61"/>
                  </a:cubicBezTo>
                  <a:cubicBezTo>
                    <a:pt x="185" y="79"/>
                    <a:pt x="185" y="79"/>
                    <a:pt x="185" y="79"/>
                  </a:cubicBezTo>
                  <a:cubicBezTo>
                    <a:pt x="187" y="79"/>
                    <a:pt x="187" y="79"/>
                    <a:pt x="187" y="79"/>
                  </a:cubicBezTo>
                  <a:cubicBezTo>
                    <a:pt x="186" y="78"/>
                    <a:pt x="186" y="78"/>
                    <a:pt x="186" y="78"/>
                  </a:cubicBezTo>
                  <a:cubicBezTo>
                    <a:pt x="180" y="58"/>
                    <a:pt x="180" y="58"/>
                    <a:pt x="180" y="58"/>
                  </a:cubicBezTo>
                  <a:moveTo>
                    <a:pt x="177" y="50"/>
                  </a:moveTo>
                  <a:cubicBezTo>
                    <a:pt x="176" y="54"/>
                    <a:pt x="176" y="54"/>
                    <a:pt x="176" y="54"/>
                  </a:cubicBezTo>
                  <a:cubicBezTo>
                    <a:pt x="178" y="58"/>
                    <a:pt x="178" y="58"/>
                    <a:pt x="178" y="58"/>
                  </a:cubicBezTo>
                  <a:cubicBezTo>
                    <a:pt x="179" y="55"/>
                    <a:pt x="179" y="55"/>
                    <a:pt x="179" y="55"/>
                  </a:cubicBezTo>
                  <a:cubicBezTo>
                    <a:pt x="177" y="50"/>
                    <a:pt x="177" y="50"/>
                    <a:pt x="177" y="50"/>
                  </a:cubicBezTo>
                  <a:moveTo>
                    <a:pt x="117" y="35"/>
                  </a:moveTo>
                  <a:cubicBezTo>
                    <a:pt x="74" y="87"/>
                    <a:pt x="74" y="87"/>
                    <a:pt x="74" y="87"/>
                  </a:cubicBezTo>
                  <a:cubicBezTo>
                    <a:pt x="76" y="87"/>
                    <a:pt x="76" y="87"/>
                    <a:pt x="76" y="87"/>
                  </a:cubicBezTo>
                  <a:cubicBezTo>
                    <a:pt x="113" y="42"/>
                    <a:pt x="113" y="42"/>
                    <a:pt x="113" y="42"/>
                  </a:cubicBezTo>
                  <a:cubicBezTo>
                    <a:pt x="117" y="35"/>
                    <a:pt x="117" y="35"/>
                    <a:pt x="117" y="35"/>
                  </a:cubicBezTo>
                  <a:moveTo>
                    <a:pt x="131" y="20"/>
                  </a:moveTo>
                  <a:cubicBezTo>
                    <a:pt x="128" y="20"/>
                    <a:pt x="128" y="20"/>
                    <a:pt x="128" y="20"/>
                  </a:cubicBezTo>
                  <a:cubicBezTo>
                    <a:pt x="122" y="28"/>
                    <a:pt x="122" y="28"/>
                    <a:pt x="122" y="28"/>
                  </a:cubicBezTo>
                  <a:cubicBezTo>
                    <a:pt x="118" y="36"/>
                    <a:pt x="118" y="36"/>
                    <a:pt x="118" y="36"/>
                  </a:cubicBezTo>
                  <a:cubicBezTo>
                    <a:pt x="131" y="20"/>
                    <a:pt x="131" y="20"/>
                    <a:pt x="131" y="20"/>
                  </a:cubicBezTo>
                  <a:moveTo>
                    <a:pt x="166" y="18"/>
                  </a:moveTo>
                  <a:cubicBezTo>
                    <a:pt x="164" y="18"/>
                    <a:pt x="164" y="18"/>
                    <a:pt x="164" y="18"/>
                  </a:cubicBezTo>
                  <a:cubicBezTo>
                    <a:pt x="175" y="50"/>
                    <a:pt x="175" y="50"/>
                    <a:pt x="175" y="50"/>
                  </a:cubicBezTo>
                  <a:cubicBezTo>
                    <a:pt x="176" y="47"/>
                    <a:pt x="176" y="47"/>
                    <a:pt x="176" y="47"/>
                  </a:cubicBezTo>
                  <a:cubicBezTo>
                    <a:pt x="166" y="18"/>
                    <a:pt x="166" y="18"/>
                    <a:pt x="166" y="18"/>
                  </a:cubicBezTo>
                  <a:moveTo>
                    <a:pt x="160" y="1"/>
                  </a:moveTo>
                  <a:cubicBezTo>
                    <a:pt x="160" y="1"/>
                    <a:pt x="159" y="1"/>
                    <a:pt x="158" y="1"/>
                  </a:cubicBezTo>
                  <a:cubicBezTo>
                    <a:pt x="164" y="16"/>
                    <a:pt x="164" y="16"/>
                    <a:pt x="164" y="16"/>
                  </a:cubicBezTo>
                  <a:cubicBezTo>
                    <a:pt x="165" y="16"/>
                    <a:pt x="165" y="16"/>
                    <a:pt x="165" y="16"/>
                  </a:cubicBezTo>
                  <a:cubicBezTo>
                    <a:pt x="160" y="1"/>
                    <a:pt x="160" y="1"/>
                    <a:pt x="160" y="1"/>
                  </a:cubicBezTo>
                  <a:moveTo>
                    <a:pt x="145" y="0"/>
                  </a:moveTo>
                  <a:cubicBezTo>
                    <a:pt x="130" y="18"/>
                    <a:pt x="130" y="18"/>
                    <a:pt x="130" y="18"/>
                  </a:cubicBezTo>
                  <a:cubicBezTo>
                    <a:pt x="132" y="18"/>
                    <a:pt x="132" y="18"/>
                    <a:pt x="132" y="18"/>
                  </a:cubicBezTo>
                  <a:cubicBezTo>
                    <a:pt x="147" y="1"/>
                    <a:pt x="147" y="1"/>
                    <a:pt x="147" y="1"/>
                  </a:cubicBezTo>
                  <a:cubicBezTo>
                    <a:pt x="146" y="0"/>
                    <a:pt x="146" y="0"/>
                    <a:pt x="14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7" name="Freeform 7"/>
            <p:cNvSpPr>
              <a:spLocks noEditPoints="1"/>
            </p:cNvSpPr>
            <p:nvPr/>
          </p:nvSpPr>
          <p:spPr bwMode="auto">
            <a:xfrm>
              <a:off x="9518763" y="2618502"/>
              <a:ext cx="1100281" cy="1221450"/>
            </a:xfrm>
            <a:custGeom>
              <a:avLst/>
              <a:gdLst>
                <a:gd name="T0" fmla="*/ 103 w 260"/>
                <a:gd name="T1" fmla="*/ 311 h 316"/>
                <a:gd name="T2" fmla="*/ 105 w 260"/>
                <a:gd name="T3" fmla="*/ 311 h 316"/>
                <a:gd name="T4" fmla="*/ 132 w 260"/>
                <a:gd name="T5" fmla="*/ 307 h 316"/>
                <a:gd name="T6" fmla="*/ 208 w 260"/>
                <a:gd name="T7" fmla="*/ 303 h 316"/>
                <a:gd name="T8" fmla="*/ 208 w 260"/>
                <a:gd name="T9" fmla="*/ 304 h 316"/>
                <a:gd name="T10" fmla="*/ 209 w 260"/>
                <a:gd name="T11" fmla="*/ 304 h 316"/>
                <a:gd name="T12" fmla="*/ 212 w 260"/>
                <a:gd name="T13" fmla="*/ 304 h 316"/>
                <a:gd name="T14" fmla="*/ 222 w 260"/>
                <a:gd name="T15" fmla="*/ 302 h 316"/>
                <a:gd name="T16" fmla="*/ 249 w 260"/>
                <a:gd name="T17" fmla="*/ 284 h 316"/>
                <a:gd name="T18" fmla="*/ 227 w 260"/>
                <a:gd name="T19" fmla="*/ 303 h 316"/>
                <a:gd name="T20" fmla="*/ 249 w 260"/>
                <a:gd name="T21" fmla="*/ 284 h 316"/>
                <a:gd name="T22" fmla="*/ 248 w 260"/>
                <a:gd name="T23" fmla="*/ 282 h 316"/>
                <a:gd name="T24" fmla="*/ 234 w 260"/>
                <a:gd name="T25" fmla="*/ 261 h 316"/>
                <a:gd name="T26" fmla="*/ 235 w 260"/>
                <a:gd name="T27" fmla="*/ 264 h 316"/>
                <a:gd name="T28" fmla="*/ 13 w 260"/>
                <a:gd name="T29" fmla="*/ 256 h 316"/>
                <a:gd name="T30" fmla="*/ 13 w 260"/>
                <a:gd name="T31" fmla="*/ 256 h 316"/>
                <a:gd name="T32" fmla="*/ 234 w 260"/>
                <a:gd name="T33" fmla="*/ 259 h 316"/>
                <a:gd name="T34" fmla="*/ 11 w 260"/>
                <a:gd name="T35" fmla="*/ 254 h 316"/>
                <a:gd name="T36" fmla="*/ 18 w 260"/>
                <a:gd name="T37" fmla="*/ 223 h 316"/>
                <a:gd name="T38" fmla="*/ 19 w 260"/>
                <a:gd name="T39" fmla="*/ 226 h 316"/>
                <a:gd name="T40" fmla="*/ 18 w 260"/>
                <a:gd name="T41" fmla="*/ 221 h 316"/>
                <a:gd name="T42" fmla="*/ 203 w 260"/>
                <a:gd name="T43" fmla="*/ 207 h 316"/>
                <a:gd name="T44" fmla="*/ 203 w 260"/>
                <a:gd name="T45" fmla="*/ 207 h 316"/>
                <a:gd name="T46" fmla="*/ 24 w 260"/>
                <a:gd name="T47" fmla="*/ 206 h 316"/>
                <a:gd name="T48" fmla="*/ 202 w 260"/>
                <a:gd name="T49" fmla="*/ 205 h 316"/>
                <a:gd name="T50" fmla="*/ 22 w 260"/>
                <a:gd name="T51" fmla="*/ 204 h 316"/>
                <a:gd name="T52" fmla="*/ 27 w 260"/>
                <a:gd name="T53" fmla="*/ 191 h 316"/>
                <a:gd name="T54" fmla="*/ 27 w 260"/>
                <a:gd name="T55" fmla="*/ 192 h 316"/>
                <a:gd name="T56" fmla="*/ 27 w 260"/>
                <a:gd name="T57" fmla="*/ 188 h 316"/>
                <a:gd name="T58" fmla="*/ 200 w 260"/>
                <a:gd name="T59" fmla="*/ 205 h 316"/>
                <a:gd name="T60" fmla="*/ 176 w 260"/>
                <a:gd name="T61" fmla="*/ 166 h 316"/>
                <a:gd name="T62" fmla="*/ 34 w 260"/>
                <a:gd name="T63" fmla="*/ 160 h 316"/>
                <a:gd name="T64" fmla="*/ 33 w 260"/>
                <a:gd name="T65" fmla="*/ 165 h 316"/>
                <a:gd name="T66" fmla="*/ 33 w 260"/>
                <a:gd name="T67" fmla="*/ 156 h 316"/>
                <a:gd name="T68" fmla="*/ 169 w 260"/>
                <a:gd name="T69" fmla="*/ 155 h 316"/>
                <a:gd name="T70" fmla="*/ 36 w 260"/>
                <a:gd name="T71" fmla="*/ 149 h 316"/>
                <a:gd name="T72" fmla="*/ 36 w 260"/>
                <a:gd name="T73" fmla="*/ 149 h 316"/>
                <a:gd name="T74" fmla="*/ 170 w 260"/>
                <a:gd name="T75" fmla="*/ 152 h 316"/>
                <a:gd name="T76" fmla="*/ 165 w 260"/>
                <a:gd name="T77" fmla="*/ 147 h 316"/>
                <a:gd name="T78" fmla="*/ 144 w 260"/>
                <a:gd name="T79" fmla="*/ 112 h 316"/>
                <a:gd name="T80" fmla="*/ 141 w 260"/>
                <a:gd name="T81" fmla="*/ 104 h 316"/>
                <a:gd name="T82" fmla="*/ 141 w 260"/>
                <a:gd name="T83" fmla="*/ 104 h 316"/>
                <a:gd name="T84" fmla="*/ 140 w 260"/>
                <a:gd name="T85" fmla="*/ 102 h 316"/>
                <a:gd name="T86" fmla="*/ 42 w 260"/>
                <a:gd name="T87" fmla="*/ 115 h 316"/>
                <a:gd name="T88" fmla="*/ 37 w 260"/>
                <a:gd name="T89" fmla="*/ 145 h 316"/>
                <a:gd name="T90" fmla="*/ 90 w 260"/>
                <a:gd name="T91" fmla="*/ 23 h 316"/>
                <a:gd name="T92" fmla="*/ 90 w 260"/>
                <a:gd name="T93" fmla="*/ 23 h 316"/>
                <a:gd name="T94" fmla="*/ 68 w 260"/>
                <a:gd name="T95" fmla="*/ 5 h 316"/>
                <a:gd name="T96" fmla="*/ 68 w 260"/>
                <a:gd name="T97" fmla="*/ 3 h 316"/>
                <a:gd name="T98" fmla="*/ 76 w 260"/>
                <a:gd name="T99" fmla="*/ 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16">
                  <a:moveTo>
                    <a:pt x="104" y="309"/>
                  </a:moveTo>
                  <a:cubicBezTo>
                    <a:pt x="10" y="314"/>
                    <a:pt x="10" y="314"/>
                    <a:pt x="10" y="314"/>
                  </a:cubicBezTo>
                  <a:cubicBezTo>
                    <a:pt x="11" y="315"/>
                    <a:pt x="11" y="315"/>
                    <a:pt x="11" y="316"/>
                  </a:cubicBezTo>
                  <a:cubicBezTo>
                    <a:pt x="103" y="311"/>
                    <a:pt x="103" y="311"/>
                    <a:pt x="103" y="311"/>
                  </a:cubicBezTo>
                  <a:cubicBezTo>
                    <a:pt x="104" y="309"/>
                    <a:pt x="104" y="309"/>
                    <a:pt x="104" y="309"/>
                  </a:cubicBezTo>
                  <a:moveTo>
                    <a:pt x="130" y="307"/>
                  </a:moveTo>
                  <a:cubicBezTo>
                    <a:pt x="106" y="309"/>
                    <a:pt x="106" y="309"/>
                    <a:pt x="106" y="309"/>
                  </a:cubicBezTo>
                  <a:cubicBezTo>
                    <a:pt x="105" y="311"/>
                    <a:pt x="105" y="311"/>
                    <a:pt x="105" y="311"/>
                  </a:cubicBezTo>
                  <a:cubicBezTo>
                    <a:pt x="129" y="309"/>
                    <a:pt x="129" y="309"/>
                    <a:pt x="129" y="309"/>
                  </a:cubicBezTo>
                  <a:cubicBezTo>
                    <a:pt x="130" y="307"/>
                    <a:pt x="130" y="307"/>
                    <a:pt x="130" y="307"/>
                  </a:cubicBezTo>
                  <a:moveTo>
                    <a:pt x="197" y="303"/>
                  </a:moveTo>
                  <a:cubicBezTo>
                    <a:pt x="132" y="307"/>
                    <a:pt x="132" y="307"/>
                    <a:pt x="132" y="307"/>
                  </a:cubicBezTo>
                  <a:cubicBezTo>
                    <a:pt x="131" y="309"/>
                    <a:pt x="131" y="309"/>
                    <a:pt x="131" y="309"/>
                  </a:cubicBezTo>
                  <a:cubicBezTo>
                    <a:pt x="196" y="305"/>
                    <a:pt x="196" y="305"/>
                    <a:pt x="196" y="305"/>
                  </a:cubicBezTo>
                  <a:cubicBezTo>
                    <a:pt x="197" y="303"/>
                    <a:pt x="197" y="303"/>
                    <a:pt x="197" y="303"/>
                  </a:cubicBezTo>
                  <a:moveTo>
                    <a:pt x="208" y="303"/>
                  </a:moveTo>
                  <a:cubicBezTo>
                    <a:pt x="199" y="303"/>
                    <a:pt x="199" y="303"/>
                    <a:pt x="199" y="303"/>
                  </a:cubicBezTo>
                  <a:cubicBezTo>
                    <a:pt x="198" y="305"/>
                    <a:pt x="198" y="305"/>
                    <a:pt x="198" y="305"/>
                  </a:cubicBezTo>
                  <a:cubicBezTo>
                    <a:pt x="207" y="305"/>
                    <a:pt x="207" y="305"/>
                    <a:pt x="207" y="305"/>
                  </a:cubicBezTo>
                  <a:cubicBezTo>
                    <a:pt x="208" y="304"/>
                    <a:pt x="208" y="304"/>
                    <a:pt x="208" y="304"/>
                  </a:cubicBezTo>
                  <a:cubicBezTo>
                    <a:pt x="208" y="303"/>
                    <a:pt x="208" y="303"/>
                    <a:pt x="208" y="303"/>
                  </a:cubicBezTo>
                  <a:moveTo>
                    <a:pt x="211" y="303"/>
                  </a:moveTo>
                  <a:cubicBezTo>
                    <a:pt x="209" y="303"/>
                    <a:pt x="209" y="303"/>
                    <a:pt x="209" y="303"/>
                  </a:cubicBezTo>
                  <a:cubicBezTo>
                    <a:pt x="209" y="304"/>
                    <a:pt x="209" y="304"/>
                    <a:pt x="209" y="304"/>
                  </a:cubicBezTo>
                  <a:cubicBezTo>
                    <a:pt x="211" y="303"/>
                    <a:pt x="211" y="303"/>
                    <a:pt x="211" y="303"/>
                  </a:cubicBezTo>
                  <a:moveTo>
                    <a:pt x="219" y="302"/>
                  </a:moveTo>
                  <a:cubicBezTo>
                    <a:pt x="215" y="302"/>
                    <a:pt x="215" y="302"/>
                    <a:pt x="215" y="302"/>
                  </a:cubicBezTo>
                  <a:cubicBezTo>
                    <a:pt x="212" y="304"/>
                    <a:pt x="212" y="304"/>
                    <a:pt x="212" y="304"/>
                  </a:cubicBezTo>
                  <a:cubicBezTo>
                    <a:pt x="221" y="304"/>
                    <a:pt x="221" y="304"/>
                    <a:pt x="221" y="304"/>
                  </a:cubicBezTo>
                  <a:cubicBezTo>
                    <a:pt x="219" y="302"/>
                    <a:pt x="219" y="302"/>
                    <a:pt x="219" y="302"/>
                  </a:cubicBezTo>
                  <a:moveTo>
                    <a:pt x="226" y="302"/>
                  </a:moveTo>
                  <a:cubicBezTo>
                    <a:pt x="222" y="302"/>
                    <a:pt x="222" y="302"/>
                    <a:pt x="222" y="302"/>
                  </a:cubicBezTo>
                  <a:cubicBezTo>
                    <a:pt x="223" y="304"/>
                    <a:pt x="223" y="304"/>
                    <a:pt x="223" y="304"/>
                  </a:cubicBezTo>
                  <a:cubicBezTo>
                    <a:pt x="226" y="304"/>
                    <a:pt x="226" y="304"/>
                    <a:pt x="226" y="304"/>
                  </a:cubicBezTo>
                  <a:cubicBezTo>
                    <a:pt x="226" y="302"/>
                    <a:pt x="226" y="302"/>
                    <a:pt x="226" y="302"/>
                  </a:cubicBezTo>
                  <a:moveTo>
                    <a:pt x="249" y="284"/>
                  </a:moveTo>
                  <a:cubicBezTo>
                    <a:pt x="248" y="285"/>
                    <a:pt x="248" y="285"/>
                    <a:pt x="248" y="285"/>
                  </a:cubicBezTo>
                  <a:cubicBezTo>
                    <a:pt x="257" y="300"/>
                    <a:pt x="257" y="300"/>
                    <a:pt x="257" y="300"/>
                  </a:cubicBezTo>
                  <a:cubicBezTo>
                    <a:pt x="228" y="302"/>
                    <a:pt x="228" y="302"/>
                    <a:pt x="228" y="302"/>
                  </a:cubicBezTo>
                  <a:cubicBezTo>
                    <a:pt x="227" y="303"/>
                    <a:pt x="227" y="303"/>
                    <a:pt x="227" y="303"/>
                  </a:cubicBezTo>
                  <a:cubicBezTo>
                    <a:pt x="257" y="302"/>
                    <a:pt x="257" y="302"/>
                    <a:pt x="257" y="302"/>
                  </a:cubicBezTo>
                  <a:cubicBezTo>
                    <a:pt x="260" y="302"/>
                    <a:pt x="260" y="302"/>
                    <a:pt x="260" y="302"/>
                  </a:cubicBezTo>
                  <a:cubicBezTo>
                    <a:pt x="259" y="299"/>
                    <a:pt x="259" y="299"/>
                    <a:pt x="259" y="299"/>
                  </a:cubicBezTo>
                  <a:cubicBezTo>
                    <a:pt x="249" y="284"/>
                    <a:pt x="249" y="284"/>
                    <a:pt x="249" y="284"/>
                  </a:cubicBezTo>
                  <a:moveTo>
                    <a:pt x="245" y="280"/>
                  </a:moveTo>
                  <a:cubicBezTo>
                    <a:pt x="247" y="283"/>
                    <a:pt x="247" y="283"/>
                    <a:pt x="247" y="283"/>
                  </a:cubicBezTo>
                  <a:cubicBezTo>
                    <a:pt x="249" y="282"/>
                    <a:pt x="249" y="282"/>
                    <a:pt x="249" y="282"/>
                  </a:cubicBezTo>
                  <a:cubicBezTo>
                    <a:pt x="248" y="282"/>
                    <a:pt x="248" y="282"/>
                    <a:pt x="248" y="282"/>
                  </a:cubicBezTo>
                  <a:cubicBezTo>
                    <a:pt x="245" y="280"/>
                    <a:pt x="245" y="280"/>
                    <a:pt x="245" y="280"/>
                  </a:cubicBezTo>
                  <a:moveTo>
                    <a:pt x="234" y="261"/>
                  </a:moveTo>
                  <a:cubicBezTo>
                    <a:pt x="234" y="261"/>
                    <a:pt x="234" y="261"/>
                    <a:pt x="234" y="261"/>
                  </a:cubicBezTo>
                  <a:cubicBezTo>
                    <a:pt x="234" y="261"/>
                    <a:pt x="234" y="261"/>
                    <a:pt x="234" y="261"/>
                  </a:cubicBezTo>
                  <a:cubicBezTo>
                    <a:pt x="234" y="261"/>
                    <a:pt x="234" y="261"/>
                    <a:pt x="234" y="261"/>
                  </a:cubicBezTo>
                  <a:moveTo>
                    <a:pt x="236" y="261"/>
                  </a:moveTo>
                  <a:cubicBezTo>
                    <a:pt x="236" y="261"/>
                    <a:pt x="236" y="261"/>
                    <a:pt x="236" y="261"/>
                  </a:cubicBezTo>
                  <a:cubicBezTo>
                    <a:pt x="235" y="264"/>
                    <a:pt x="235" y="264"/>
                    <a:pt x="235" y="264"/>
                  </a:cubicBezTo>
                  <a:cubicBezTo>
                    <a:pt x="244" y="278"/>
                    <a:pt x="244" y="278"/>
                    <a:pt x="244" y="278"/>
                  </a:cubicBezTo>
                  <a:cubicBezTo>
                    <a:pt x="247" y="279"/>
                    <a:pt x="247" y="279"/>
                    <a:pt x="247" y="279"/>
                  </a:cubicBezTo>
                  <a:cubicBezTo>
                    <a:pt x="236" y="261"/>
                    <a:pt x="236" y="261"/>
                    <a:pt x="236" y="261"/>
                  </a:cubicBezTo>
                  <a:moveTo>
                    <a:pt x="13" y="256"/>
                  </a:moveTo>
                  <a:cubicBezTo>
                    <a:pt x="11" y="256"/>
                    <a:pt x="11" y="256"/>
                    <a:pt x="11" y="256"/>
                  </a:cubicBezTo>
                  <a:cubicBezTo>
                    <a:pt x="0" y="307"/>
                    <a:pt x="0" y="307"/>
                    <a:pt x="0" y="307"/>
                  </a:cubicBezTo>
                  <a:cubicBezTo>
                    <a:pt x="0" y="307"/>
                    <a:pt x="1" y="307"/>
                    <a:pt x="1" y="307"/>
                  </a:cubicBezTo>
                  <a:cubicBezTo>
                    <a:pt x="13" y="256"/>
                    <a:pt x="13" y="256"/>
                    <a:pt x="13" y="256"/>
                  </a:cubicBezTo>
                  <a:moveTo>
                    <a:pt x="229" y="250"/>
                  </a:moveTo>
                  <a:cubicBezTo>
                    <a:pt x="228" y="251"/>
                    <a:pt x="228" y="251"/>
                    <a:pt x="228" y="251"/>
                  </a:cubicBezTo>
                  <a:cubicBezTo>
                    <a:pt x="233" y="259"/>
                    <a:pt x="233" y="259"/>
                    <a:pt x="233" y="259"/>
                  </a:cubicBezTo>
                  <a:cubicBezTo>
                    <a:pt x="234" y="259"/>
                    <a:pt x="234" y="259"/>
                    <a:pt x="234" y="259"/>
                  </a:cubicBezTo>
                  <a:cubicBezTo>
                    <a:pt x="234" y="259"/>
                    <a:pt x="234" y="259"/>
                    <a:pt x="234" y="259"/>
                  </a:cubicBezTo>
                  <a:cubicBezTo>
                    <a:pt x="229" y="250"/>
                    <a:pt x="229" y="250"/>
                    <a:pt x="229" y="250"/>
                  </a:cubicBezTo>
                  <a:moveTo>
                    <a:pt x="13" y="247"/>
                  </a:moveTo>
                  <a:cubicBezTo>
                    <a:pt x="11" y="254"/>
                    <a:pt x="11" y="254"/>
                    <a:pt x="11" y="254"/>
                  </a:cubicBezTo>
                  <a:cubicBezTo>
                    <a:pt x="13" y="254"/>
                    <a:pt x="13" y="254"/>
                    <a:pt x="13" y="254"/>
                  </a:cubicBezTo>
                  <a:cubicBezTo>
                    <a:pt x="14" y="249"/>
                    <a:pt x="14" y="249"/>
                    <a:pt x="14" y="249"/>
                  </a:cubicBezTo>
                  <a:cubicBezTo>
                    <a:pt x="13" y="247"/>
                    <a:pt x="13" y="247"/>
                    <a:pt x="13" y="247"/>
                  </a:cubicBezTo>
                  <a:moveTo>
                    <a:pt x="18" y="223"/>
                  </a:moveTo>
                  <a:cubicBezTo>
                    <a:pt x="13" y="244"/>
                    <a:pt x="13" y="244"/>
                    <a:pt x="13" y="244"/>
                  </a:cubicBezTo>
                  <a:cubicBezTo>
                    <a:pt x="15" y="247"/>
                    <a:pt x="15" y="247"/>
                    <a:pt x="15" y="247"/>
                  </a:cubicBezTo>
                  <a:cubicBezTo>
                    <a:pt x="18" y="230"/>
                    <a:pt x="18" y="230"/>
                    <a:pt x="18" y="230"/>
                  </a:cubicBezTo>
                  <a:cubicBezTo>
                    <a:pt x="19" y="226"/>
                    <a:pt x="19" y="226"/>
                    <a:pt x="19" y="226"/>
                  </a:cubicBezTo>
                  <a:cubicBezTo>
                    <a:pt x="20" y="223"/>
                    <a:pt x="20" y="223"/>
                    <a:pt x="20" y="223"/>
                  </a:cubicBezTo>
                  <a:cubicBezTo>
                    <a:pt x="18" y="223"/>
                    <a:pt x="18" y="223"/>
                    <a:pt x="18" y="223"/>
                  </a:cubicBezTo>
                  <a:moveTo>
                    <a:pt x="20" y="215"/>
                  </a:moveTo>
                  <a:cubicBezTo>
                    <a:pt x="18" y="221"/>
                    <a:pt x="18" y="221"/>
                    <a:pt x="18" y="221"/>
                  </a:cubicBezTo>
                  <a:cubicBezTo>
                    <a:pt x="20" y="221"/>
                    <a:pt x="20" y="221"/>
                    <a:pt x="20" y="221"/>
                  </a:cubicBezTo>
                  <a:cubicBezTo>
                    <a:pt x="22" y="215"/>
                    <a:pt x="22" y="215"/>
                    <a:pt x="22" y="215"/>
                  </a:cubicBezTo>
                  <a:cubicBezTo>
                    <a:pt x="20" y="215"/>
                    <a:pt x="20" y="215"/>
                    <a:pt x="20" y="215"/>
                  </a:cubicBezTo>
                  <a:moveTo>
                    <a:pt x="203" y="207"/>
                  </a:moveTo>
                  <a:cubicBezTo>
                    <a:pt x="202" y="209"/>
                    <a:pt x="202" y="209"/>
                    <a:pt x="202" y="209"/>
                  </a:cubicBezTo>
                  <a:cubicBezTo>
                    <a:pt x="227" y="250"/>
                    <a:pt x="227" y="250"/>
                    <a:pt x="227" y="250"/>
                  </a:cubicBezTo>
                  <a:cubicBezTo>
                    <a:pt x="228" y="248"/>
                    <a:pt x="228" y="248"/>
                    <a:pt x="228" y="248"/>
                  </a:cubicBezTo>
                  <a:cubicBezTo>
                    <a:pt x="203" y="207"/>
                    <a:pt x="203" y="207"/>
                    <a:pt x="203" y="207"/>
                  </a:cubicBezTo>
                  <a:moveTo>
                    <a:pt x="22" y="206"/>
                  </a:moveTo>
                  <a:cubicBezTo>
                    <a:pt x="20" y="213"/>
                    <a:pt x="20" y="213"/>
                    <a:pt x="20" y="213"/>
                  </a:cubicBezTo>
                  <a:cubicBezTo>
                    <a:pt x="22" y="213"/>
                    <a:pt x="22" y="213"/>
                    <a:pt x="22" y="213"/>
                  </a:cubicBezTo>
                  <a:cubicBezTo>
                    <a:pt x="24" y="206"/>
                    <a:pt x="24" y="206"/>
                    <a:pt x="24" y="206"/>
                  </a:cubicBezTo>
                  <a:cubicBezTo>
                    <a:pt x="22" y="206"/>
                    <a:pt x="22" y="206"/>
                    <a:pt x="22" y="206"/>
                  </a:cubicBezTo>
                  <a:moveTo>
                    <a:pt x="202" y="205"/>
                  </a:moveTo>
                  <a:cubicBezTo>
                    <a:pt x="202" y="206"/>
                    <a:pt x="202" y="206"/>
                    <a:pt x="202" y="206"/>
                  </a:cubicBezTo>
                  <a:cubicBezTo>
                    <a:pt x="202" y="205"/>
                    <a:pt x="202" y="205"/>
                    <a:pt x="202" y="205"/>
                  </a:cubicBezTo>
                  <a:cubicBezTo>
                    <a:pt x="202" y="205"/>
                    <a:pt x="202" y="205"/>
                    <a:pt x="202" y="205"/>
                  </a:cubicBezTo>
                  <a:moveTo>
                    <a:pt x="26" y="195"/>
                  </a:moveTo>
                  <a:cubicBezTo>
                    <a:pt x="24" y="197"/>
                    <a:pt x="24" y="197"/>
                    <a:pt x="24" y="197"/>
                  </a:cubicBezTo>
                  <a:cubicBezTo>
                    <a:pt x="22" y="204"/>
                    <a:pt x="22" y="204"/>
                    <a:pt x="22" y="204"/>
                  </a:cubicBezTo>
                  <a:cubicBezTo>
                    <a:pt x="24" y="205"/>
                    <a:pt x="24" y="205"/>
                    <a:pt x="24" y="205"/>
                  </a:cubicBezTo>
                  <a:cubicBezTo>
                    <a:pt x="26" y="195"/>
                    <a:pt x="26" y="195"/>
                    <a:pt x="26" y="195"/>
                  </a:cubicBezTo>
                  <a:cubicBezTo>
                    <a:pt x="26" y="195"/>
                    <a:pt x="26" y="195"/>
                    <a:pt x="26" y="195"/>
                  </a:cubicBezTo>
                  <a:moveTo>
                    <a:pt x="27" y="191"/>
                  </a:moveTo>
                  <a:cubicBezTo>
                    <a:pt x="25" y="192"/>
                    <a:pt x="25" y="192"/>
                    <a:pt x="25" y="192"/>
                  </a:cubicBezTo>
                  <a:cubicBezTo>
                    <a:pt x="25" y="193"/>
                    <a:pt x="25" y="193"/>
                    <a:pt x="25" y="193"/>
                  </a:cubicBezTo>
                  <a:cubicBezTo>
                    <a:pt x="26" y="193"/>
                    <a:pt x="26" y="193"/>
                    <a:pt x="26" y="193"/>
                  </a:cubicBezTo>
                  <a:cubicBezTo>
                    <a:pt x="27" y="192"/>
                    <a:pt x="27" y="192"/>
                    <a:pt x="27" y="192"/>
                  </a:cubicBezTo>
                  <a:cubicBezTo>
                    <a:pt x="27" y="191"/>
                    <a:pt x="27" y="191"/>
                    <a:pt x="27" y="191"/>
                  </a:cubicBezTo>
                  <a:moveTo>
                    <a:pt x="26" y="188"/>
                  </a:moveTo>
                  <a:cubicBezTo>
                    <a:pt x="25" y="190"/>
                    <a:pt x="25" y="190"/>
                    <a:pt x="25" y="190"/>
                  </a:cubicBezTo>
                  <a:cubicBezTo>
                    <a:pt x="27" y="188"/>
                    <a:pt x="27" y="188"/>
                    <a:pt x="27" y="188"/>
                  </a:cubicBezTo>
                  <a:cubicBezTo>
                    <a:pt x="26" y="188"/>
                    <a:pt x="26" y="188"/>
                    <a:pt x="26" y="188"/>
                  </a:cubicBezTo>
                  <a:moveTo>
                    <a:pt x="182" y="172"/>
                  </a:moveTo>
                  <a:cubicBezTo>
                    <a:pt x="180" y="173"/>
                    <a:pt x="180" y="173"/>
                    <a:pt x="180" y="173"/>
                  </a:cubicBezTo>
                  <a:cubicBezTo>
                    <a:pt x="200" y="205"/>
                    <a:pt x="200" y="205"/>
                    <a:pt x="200" y="205"/>
                  </a:cubicBezTo>
                  <a:cubicBezTo>
                    <a:pt x="200" y="201"/>
                    <a:pt x="200" y="201"/>
                    <a:pt x="200" y="201"/>
                  </a:cubicBezTo>
                  <a:cubicBezTo>
                    <a:pt x="182" y="172"/>
                    <a:pt x="182" y="172"/>
                    <a:pt x="182" y="172"/>
                  </a:cubicBezTo>
                  <a:moveTo>
                    <a:pt x="178" y="165"/>
                  </a:moveTo>
                  <a:cubicBezTo>
                    <a:pt x="176" y="166"/>
                    <a:pt x="176" y="166"/>
                    <a:pt x="176" y="166"/>
                  </a:cubicBezTo>
                  <a:cubicBezTo>
                    <a:pt x="179" y="171"/>
                    <a:pt x="179" y="171"/>
                    <a:pt x="179" y="171"/>
                  </a:cubicBezTo>
                  <a:cubicBezTo>
                    <a:pt x="181" y="170"/>
                    <a:pt x="181" y="170"/>
                    <a:pt x="181" y="170"/>
                  </a:cubicBezTo>
                  <a:cubicBezTo>
                    <a:pt x="178" y="165"/>
                    <a:pt x="178" y="165"/>
                    <a:pt x="178" y="165"/>
                  </a:cubicBezTo>
                  <a:moveTo>
                    <a:pt x="34" y="160"/>
                  </a:moveTo>
                  <a:cubicBezTo>
                    <a:pt x="29" y="175"/>
                    <a:pt x="29" y="175"/>
                    <a:pt x="29" y="175"/>
                  </a:cubicBezTo>
                  <a:cubicBezTo>
                    <a:pt x="26" y="186"/>
                    <a:pt x="26" y="186"/>
                    <a:pt x="26" y="186"/>
                  </a:cubicBezTo>
                  <a:cubicBezTo>
                    <a:pt x="28" y="187"/>
                    <a:pt x="28" y="187"/>
                    <a:pt x="28" y="187"/>
                  </a:cubicBezTo>
                  <a:cubicBezTo>
                    <a:pt x="33" y="165"/>
                    <a:pt x="33" y="165"/>
                    <a:pt x="33" y="165"/>
                  </a:cubicBezTo>
                  <a:cubicBezTo>
                    <a:pt x="33" y="163"/>
                    <a:pt x="33" y="163"/>
                    <a:pt x="33" y="163"/>
                  </a:cubicBezTo>
                  <a:cubicBezTo>
                    <a:pt x="34" y="160"/>
                    <a:pt x="34" y="160"/>
                    <a:pt x="34" y="160"/>
                  </a:cubicBezTo>
                  <a:moveTo>
                    <a:pt x="33" y="155"/>
                  </a:moveTo>
                  <a:cubicBezTo>
                    <a:pt x="33" y="156"/>
                    <a:pt x="33" y="156"/>
                    <a:pt x="33" y="156"/>
                  </a:cubicBezTo>
                  <a:cubicBezTo>
                    <a:pt x="32" y="160"/>
                    <a:pt x="32" y="160"/>
                    <a:pt x="32" y="160"/>
                  </a:cubicBezTo>
                  <a:cubicBezTo>
                    <a:pt x="33" y="155"/>
                    <a:pt x="33" y="155"/>
                    <a:pt x="33" y="155"/>
                  </a:cubicBezTo>
                  <a:moveTo>
                    <a:pt x="171" y="154"/>
                  </a:moveTo>
                  <a:cubicBezTo>
                    <a:pt x="169" y="155"/>
                    <a:pt x="169" y="155"/>
                    <a:pt x="169" y="155"/>
                  </a:cubicBezTo>
                  <a:cubicBezTo>
                    <a:pt x="175" y="164"/>
                    <a:pt x="175" y="164"/>
                    <a:pt x="175" y="164"/>
                  </a:cubicBezTo>
                  <a:cubicBezTo>
                    <a:pt x="177" y="163"/>
                    <a:pt x="177" y="163"/>
                    <a:pt x="177" y="163"/>
                  </a:cubicBezTo>
                  <a:cubicBezTo>
                    <a:pt x="171" y="154"/>
                    <a:pt x="171" y="154"/>
                    <a:pt x="171" y="154"/>
                  </a:cubicBezTo>
                  <a:moveTo>
                    <a:pt x="36" y="149"/>
                  </a:moveTo>
                  <a:cubicBezTo>
                    <a:pt x="34" y="149"/>
                    <a:pt x="34" y="149"/>
                    <a:pt x="34" y="149"/>
                  </a:cubicBezTo>
                  <a:cubicBezTo>
                    <a:pt x="33" y="154"/>
                    <a:pt x="33" y="154"/>
                    <a:pt x="33" y="154"/>
                  </a:cubicBezTo>
                  <a:cubicBezTo>
                    <a:pt x="34" y="154"/>
                    <a:pt x="34" y="154"/>
                    <a:pt x="34" y="154"/>
                  </a:cubicBezTo>
                  <a:cubicBezTo>
                    <a:pt x="36" y="149"/>
                    <a:pt x="36" y="149"/>
                    <a:pt x="36" y="149"/>
                  </a:cubicBezTo>
                  <a:moveTo>
                    <a:pt x="167" y="147"/>
                  </a:moveTo>
                  <a:cubicBezTo>
                    <a:pt x="166" y="150"/>
                    <a:pt x="166" y="150"/>
                    <a:pt x="166" y="150"/>
                  </a:cubicBezTo>
                  <a:cubicBezTo>
                    <a:pt x="168" y="153"/>
                    <a:pt x="168" y="153"/>
                    <a:pt x="168" y="153"/>
                  </a:cubicBezTo>
                  <a:cubicBezTo>
                    <a:pt x="170" y="152"/>
                    <a:pt x="170" y="152"/>
                    <a:pt x="170" y="152"/>
                  </a:cubicBezTo>
                  <a:cubicBezTo>
                    <a:pt x="167" y="147"/>
                    <a:pt x="167" y="147"/>
                    <a:pt x="167" y="147"/>
                  </a:cubicBezTo>
                  <a:moveTo>
                    <a:pt x="164" y="142"/>
                  </a:moveTo>
                  <a:cubicBezTo>
                    <a:pt x="162" y="142"/>
                    <a:pt x="162" y="142"/>
                    <a:pt x="162" y="142"/>
                  </a:cubicBezTo>
                  <a:cubicBezTo>
                    <a:pt x="165" y="147"/>
                    <a:pt x="165" y="147"/>
                    <a:pt x="165" y="147"/>
                  </a:cubicBezTo>
                  <a:cubicBezTo>
                    <a:pt x="166" y="145"/>
                    <a:pt x="166" y="145"/>
                    <a:pt x="166" y="145"/>
                  </a:cubicBezTo>
                  <a:cubicBezTo>
                    <a:pt x="164" y="142"/>
                    <a:pt x="164" y="142"/>
                    <a:pt x="164" y="142"/>
                  </a:cubicBezTo>
                  <a:moveTo>
                    <a:pt x="144" y="109"/>
                  </a:moveTo>
                  <a:cubicBezTo>
                    <a:pt x="144" y="112"/>
                    <a:pt x="144" y="112"/>
                    <a:pt x="144" y="112"/>
                  </a:cubicBezTo>
                  <a:cubicBezTo>
                    <a:pt x="161" y="140"/>
                    <a:pt x="161" y="140"/>
                    <a:pt x="161" y="140"/>
                  </a:cubicBezTo>
                  <a:cubicBezTo>
                    <a:pt x="163" y="140"/>
                    <a:pt x="163" y="140"/>
                    <a:pt x="163" y="140"/>
                  </a:cubicBezTo>
                  <a:cubicBezTo>
                    <a:pt x="144" y="109"/>
                    <a:pt x="144" y="109"/>
                    <a:pt x="144" y="109"/>
                  </a:cubicBezTo>
                  <a:moveTo>
                    <a:pt x="141" y="104"/>
                  </a:moveTo>
                  <a:cubicBezTo>
                    <a:pt x="139" y="105"/>
                    <a:pt x="139" y="105"/>
                    <a:pt x="139" y="105"/>
                  </a:cubicBezTo>
                  <a:cubicBezTo>
                    <a:pt x="142" y="110"/>
                    <a:pt x="142" y="110"/>
                    <a:pt x="142" y="110"/>
                  </a:cubicBezTo>
                  <a:cubicBezTo>
                    <a:pt x="143" y="107"/>
                    <a:pt x="143" y="107"/>
                    <a:pt x="143" y="107"/>
                  </a:cubicBezTo>
                  <a:cubicBezTo>
                    <a:pt x="141" y="104"/>
                    <a:pt x="141" y="104"/>
                    <a:pt x="141" y="104"/>
                  </a:cubicBezTo>
                  <a:moveTo>
                    <a:pt x="139" y="101"/>
                  </a:moveTo>
                  <a:cubicBezTo>
                    <a:pt x="138" y="102"/>
                    <a:pt x="138" y="102"/>
                    <a:pt x="138" y="102"/>
                  </a:cubicBezTo>
                  <a:cubicBezTo>
                    <a:pt x="138" y="103"/>
                    <a:pt x="138" y="103"/>
                    <a:pt x="138" y="103"/>
                  </a:cubicBezTo>
                  <a:cubicBezTo>
                    <a:pt x="140" y="102"/>
                    <a:pt x="140" y="102"/>
                    <a:pt x="140" y="102"/>
                  </a:cubicBezTo>
                  <a:cubicBezTo>
                    <a:pt x="139" y="101"/>
                    <a:pt x="139" y="101"/>
                    <a:pt x="139" y="101"/>
                  </a:cubicBezTo>
                  <a:moveTo>
                    <a:pt x="50" y="85"/>
                  </a:moveTo>
                  <a:cubicBezTo>
                    <a:pt x="49" y="85"/>
                    <a:pt x="49" y="85"/>
                    <a:pt x="49" y="85"/>
                  </a:cubicBezTo>
                  <a:cubicBezTo>
                    <a:pt x="42" y="115"/>
                    <a:pt x="42" y="115"/>
                    <a:pt x="42" y="115"/>
                  </a:cubicBezTo>
                  <a:cubicBezTo>
                    <a:pt x="41" y="118"/>
                    <a:pt x="41" y="118"/>
                    <a:pt x="41" y="118"/>
                  </a:cubicBezTo>
                  <a:cubicBezTo>
                    <a:pt x="35" y="148"/>
                    <a:pt x="35" y="148"/>
                    <a:pt x="35" y="148"/>
                  </a:cubicBezTo>
                  <a:cubicBezTo>
                    <a:pt x="36" y="147"/>
                    <a:pt x="36" y="147"/>
                    <a:pt x="36" y="147"/>
                  </a:cubicBezTo>
                  <a:cubicBezTo>
                    <a:pt x="37" y="145"/>
                    <a:pt x="37" y="145"/>
                    <a:pt x="37" y="145"/>
                  </a:cubicBezTo>
                  <a:cubicBezTo>
                    <a:pt x="42" y="122"/>
                    <a:pt x="42" y="122"/>
                    <a:pt x="42" y="122"/>
                  </a:cubicBezTo>
                  <a:cubicBezTo>
                    <a:pt x="43" y="118"/>
                    <a:pt x="43" y="118"/>
                    <a:pt x="43" y="118"/>
                  </a:cubicBezTo>
                  <a:cubicBezTo>
                    <a:pt x="50" y="85"/>
                    <a:pt x="50" y="85"/>
                    <a:pt x="50" y="85"/>
                  </a:cubicBezTo>
                  <a:moveTo>
                    <a:pt x="90" y="23"/>
                  </a:moveTo>
                  <a:cubicBezTo>
                    <a:pt x="137" y="101"/>
                    <a:pt x="137" y="101"/>
                    <a:pt x="137" y="101"/>
                  </a:cubicBezTo>
                  <a:cubicBezTo>
                    <a:pt x="138" y="100"/>
                    <a:pt x="138" y="100"/>
                    <a:pt x="138" y="100"/>
                  </a:cubicBezTo>
                  <a:cubicBezTo>
                    <a:pt x="94" y="26"/>
                    <a:pt x="94" y="26"/>
                    <a:pt x="94" y="26"/>
                  </a:cubicBezTo>
                  <a:cubicBezTo>
                    <a:pt x="90" y="23"/>
                    <a:pt x="90" y="23"/>
                    <a:pt x="90" y="23"/>
                  </a:cubicBezTo>
                  <a:moveTo>
                    <a:pt x="66" y="4"/>
                  </a:moveTo>
                  <a:cubicBezTo>
                    <a:pt x="49" y="83"/>
                    <a:pt x="49" y="83"/>
                    <a:pt x="49" y="83"/>
                  </a:cubicBezTo>
                  <a:cubicBezTo>
                    <a:pt x="51" y="83"/>
                    <a:pt x="51" y="83"/>
                    <a:pt x="51" y="83"/>
                  </a:cubicBezTo>
                  <a:cubicBezTo>
                    <a:pt x="68" y="5"/>
                    <a:pt x="68" y="5"/>
                    <a:pt x="68" y="5"/>
                  </a:cubicBezTo>
                  <a:cubicBezTo>
                    <a:pt x="66" y="4"/>
                    <a:pt x="66" y="4"/>
                    <a:pt x="66" y="4"/>
                  </a:cubicBezTo>
                  <a:moveTo>
                    <a:pt x="67" y="1"/>
                  </a:moveTo>
                  <a:cubicBezTo>
                    <a:pt x="67" y="2"/>
                    <a:pt x="67" y="2"/>
                    <a:pt x="67" y="2"/>
                  </a:cubicBezTo>
                  <a:cubicBezTo>
                    <a:pt x="68" y="3"/>
                    <a:pt x="68" y="3"/>
                    <a:pt x="68" y="3"/>
                  </a:cubicBezTo>
                  <a:cubicBezTo>
                    <a:pt x="69" y="2"/>
                    <a:pt x="69" y="2"/>
                    <a:pt x="69" y="2"/>
                  </a:cubicBezTo>
                  <a:cubicBezTo>
                    <a:pt x="68" y="1"/>
                    <a:pt x="68" y="1"/>
                    <a:pt x="67" y="1"/>
                  </a:cubicBezTo>
                  <a:moveTo>
                    <a:pt x="78" y="0"/>
                  </a:moveTo>
                  <a:cubicBezTo>
                    <a:pt x="78" y="1"/>
                    <a:pt x="77" y="1"/>
                    <a:pt x="76" y="1"/>
                  </a:cubicBezTo>
                  <a:cubicBezTo>
                    <a:pt x="87" y="18"/>
                    <a:pt x="87" y="18"/>
                    <a:pt x="87" y="18"/>
                  </a:cubicBezTo>
                  <a:cubicBezTo>
                    <a:pt x="91" y="22"/>
                    <a:pt x="91" y="22"/>
                    <a:pt x="91" y="22"/>
                  </a:cubicBezTo>
                  <a:cubicBezTo>
                    <a:pt x="78" y="0"/>
                    <a:pt x="78" y="0"/>
                    <a:pt x="7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8" name="Freeform 8"/>
            <p:cNvSpPr>
              <a:spLocks noEditPoints="1"/>
            </p:cNvSpPr>
            <p:nvPr/>
          </p:nvSpPr>
          <p:spPr bwMode="auto">
            <a:xfrm>
              <a:off x="7319990" y="2989328"/>
              <a:ext cx="754990" cy="483051"/>
            </a:xfrm>
            <a:custGeom>
              <a:avLst/>
              <a:gdLst>
                <a:gd name="T0" fmla="*/ 169 w 178"/>
                <a:gd name="T1" fmla="*/ 125 h 125"/>
                <a:gd name="T2" fmla="*/ 170 w 178"/>
                <a:gd name="T3" fmla="*/ 125 h 125"/>
                <a:gd name="T4" fmla="*/ 170 w 178"/>
                <a:gd name="T5" fmla="*/ 124 h 125"/>
                <a:gd name="T6" fmla="*/ 165 w 178"/>
                <a:gd name="T7" fmla="*/ 124 h 125"/>
                <a:gd name="T8" fmla="*/ 167 w 178"/>
                <a:gd name="T9" fmla="*/ 125 h 125"/>
                <a:gd name="T10" fmla="*/ 167 w 178"/>
                <a:gd name="T11" fmla="*/ 124 h 125"/>
                <a:gd name="T12" fmla="*/ 150 w 178"/>
                <a:gd name="T13" fmla="*/ 123 h 125"/>
                <a:gd name="T14" fmla="*/ 149 w 178"/>
                <a:gd name="T15" fmla="*/ 125 h 125"/>
                <a:gd name="T16" fmla="*/ 163 w 178"/>
                <a:gd name="T17" fmla="*/ 125 h 125"/>
                <a:gd name="T18" fmla="*/ 150 w 178"/>
                <a:gd name="T19" fmla="*/ 123 h 125"/>
                <a:gd name="T20" fmla="*/ 130 w 178"/>
                <a:gd name="T21" fmla="*/ 125 h 125"/>
                <a:gd name="T22" fmla="*/ 146 w 178"/>
                <a:gd name="T23" fmla="*/ 124 h 125"/>
                <a:gd name="T24" fmla="*/ 130 w 178"/>
                <a:gd name="T25" fmla="*/ 123 h 125"/>
                <a:gd name="T26" fmla="*/ 59 w 178"/>
                <a:gd name="T27" fmla="*/ 125 h 125"/>
                <a:gd name="T28" fmla="*/ 129 w 178"/>
                <a:gd name="T29" fmla="*/ 123 h 125"/>
                <a:gd name="T30" fmla="*/ 14 w 178"/>
                <a:gd name="T31" fmla="*/ 123 h 125"/>
                <a:gd name="T32" fmla="*/ 57 w 178"/>
                <a:gd name="T33" fmla="*/ 125 h 125"/>
                <a:gd name="T34" fmla="*/ 14 w 178"/>
                <a:gd name="T35" fmla="*/ 123 h 125"/>
                <a:gd name="T36" fmla="*/ 175 w 178"/>
                <a:gd name="T37" fmla="*/ 121 h 125"/>
                <a:gd name="T38" fmla="*/ 174 w 178"/>
                <a:gd name="T39" fmla="*/ 124 h 125"/>
                <a:gd name="T40" fmla="*/ 176 w 178"/>
                <a:gd name="T41" fmla="*/ 125 h 125"/>
                <a:gd name="T42" fmla="*/ 177 w 178"/>
                <a:gd name="T43" fmla="*/ 123 h 125"/>
                <a:gd name="T44" fmla="*/ 176 w 178"/>
                <a:gd name="T45" fmla="*/ 121 h 125"/>
                <a:gd name="T46" fmla="*/ 177 w 178"/>
                <a:gd name="T47" fmla="*/ 119 h 125"/>
                <a:gd name="T48" fmla="*/ 177 w 178"/>
                <a:gd name="T49" fmla="*/ 119 h 125"/>
                <a:gd name="T50" fmla="*/ 175 w 178"/>
                <a:gd name="T51" fmla="*/ 114 h 125"/>
                <a:gd name="T52" fmla="*/ 175 w 178"/>
                <a:gd name="T53" fmla="*/ 118 h 125"/>
                <a:gd name="T54" fmla="*/ 177 w 178"/>
                <a:gd name="T55" fmla="*/ 113 h 125"/>
                <a:gd name="T56" fmla="*/ 173 w 178"/>
                <a:gd name="T57" fmla="*/ 77 h 125"/>
                <a:gd name="T58" fmla="*/ 175 w 178"/>
                <a:gd name="T59" fmla="*/ 92 h 125"/>
                <a:gd name="T60" fmla="*/ 175 w 178"/>
                <a:gd name="T61" fmla="*/ 77 h 125"/>
                <a:gd name="T62" fmla="*/ 0 w 178"/>
                <a:gd name="T63" fmla="*/ 123 h 125"/>
                <a:gd name="T64" fmla="*/ 2 w 178"/>
                <a:gd name="T65" fmla="*/ 124 h 125"/>
                <a:gd name="T66" fmla="*/ 12 w 178"/>
                <a:gd name="T67" fmla="*/ 123 h 125"/>
                <a:gd name="T68" fmla="*/ 2 w 178"/>
                <a:gd name="T69" fmla="*/ 71 h 125"/>
                <a:gd name="T70" fmla="*/ 0 w 178"/>
                <a:gd name="T71" fmla="*/ 50 h 125"/>
                <a:gd name="T72" fmla="*/ 2 w 178"/>
                <a:gd name="T73" fmla="*/ 61 h 125"/>
                <a:gd name="T74" fmla="*/ 0 w 178"/>
                <a:gd name="T75" fmla="*/ 50 h 125"/>
                <a:gd name="T76" fmla="*/ 0 w 178"/>
                <a:gd name="T77" fmla="*/ 42 h 125"/>
                <a:gd name="T78" fmla="*/ 2 w 178"/>
                <a:gd name="T79" fmla="*/ 49 h 125"/>
                <a:gd name="T80" fmla="*/ 0 w 178"/>
                <a:gd name="T81" fmla="*/ 38 h 125"/>
                <a:gd name="T82" fmla="*/ 2 w 178"/>
                <a:gd name="T83" fmla="*/ 40 h 125"/>
                <a:gd name="T84" fmla="*/ 1 w 178"/>
                <a:gd name="T85" fmla="*/ 38 h 125"/>
                <a:gd name="T86" fmla="*/ 172 w 178"/>
                <a:gd name="T87" fmla="*/ 28 h 125"/>
                <a:gd name="T88" fmla="*/ 173 w 178"/>
                <a:gd name="T89" fmla="*/ 75 h 125"/>
                <a:gd name="T90" fmla="*/ 172 w 178"/>
                <a:gd name="T91" fmla="*/ 28 h 125"/>
                <a:gd name="T92" fmla="*/ 5 w 178"/>
                <a:gd name="T93" fmla="*/ 31 h 125"/>
                <a:gd name="T94" fmla="*/ 38 w 178"/>
                <a:gd name="T95" fmla="*/ 27 h 125"/>
                <a:gd name="T96" fmla="*/ 171 w 178"/>
                <a:gd name="T97" fmla="*/ 10 h 125"/>
                <a:gd name="T98" fmla="*/ 170 w 178"/>
                <a:gd name="T99" fmla="*/ 26 h 125"/>
                <a:gd name="T100" fmla="*/ 171 w 178"/>
                <a:gd name="T101" fmla="*/ 10 h 125"/>
                <a:gd name="T102" fmla="*/ 39 w 178"/>
                <a:gd name="T103" fmla="*/ 24 h 125"/>
                <a:gd name="T104" fmla="*/ 135 w 178"/>
                <a:gd name="T105" fmla="*/ 6 h 125"/>
                <a:gd name="T106" fmla="*/ 156 w 178"/>
                <a:gd name="T107" fmla="*/ 0 h 125"/>
                <a:gd name="T108" fmla="*/ 137 w 178"/>
                <a:gd name="T109" fmla="*/ 6 h 125"/>
                <a:gd name="T110" fmla="*/ 156 w 178"/>
                <a:gd name="T11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5">
                  <a:moveTo>
                    <a:pt x="170" y="124"/>
                  </a:moveTo>
                  <a:cubicBezTo>
                    <a:pt x="169" y="125"/>
                    <a:pt x="169" y="125"/>
                    <a:pt x="169" y="125"/>
                  </a:cubicBezTo>
                  <a:cubicBezTo>
                    <a:pt x="169" y="125"/>
                    <a:pt x="169" y="125"/>
                    <a:pt x="169" y="125"/>
                  </a:cubicBezTo>
                  <a:cubicBezTo>
                    <a:pt x="170" y="125"/>
                    <a:pt x="170" y="125"/>
                    <a:pt x="170" y="125"/>
                  </a:cubicBezTo>
                  <a:cubicBezTo>
                    <a:pt x="171" y="124"/>
                    <a:pt x="171" y="124"/>
                    <a:pt x="171" y="124"/>
                  </a:cubicBezTo>
                  <a:cubicBezTo>
                    <a:pt x="170" y="124"/>
                    <a:pt x="170" y="124"/>
                    <a:pt x="170" y="124"/>
                  </a:cubicBezTo>
                  <a:moveTo>
                    <a:pt x="165" y="124"/>
                  </a:moveTo>
                  <a:cubicBezTo>
                    <a:pt x="165" y="124"/>
                    <a:pt x="165" y="124"/>
                    <a:pt x="165" y="124"/>
                  </a:cubicBezTo>
                  <a:cubicBezTo>
                    <a:pt x="166" y="125"/>
                    <a:pt x="166" y="125"/>
                    <a:pt x="166" y="125"/>
                  </a:cubicBezTo>
                  <a:cubicBezTo>
                    <a:pt x="167" y="125"/>
                    <a:pt x="167" y="125"/>
                    <a:pt x="167" y="125"/>
                  </a:cubicBezTo>
                  <a:cubicBezTo>
                    <a:pt x="167" y="125"/>
                    <a:pt x="167" y="125"/>
                    <a:pt x="167" y="125"/>
                  </a:cubicBezTo>
                  <a:cubicBezTo>
                    <a:pt x="167" y="124"/>
                    <a:pt x="167" y="124"/>
                    <a:pt x="167" y="124"/>
                  </a:cubicBezTo>
                  <a:cubicBezTo>
                    <a:pt x="165" y="124"/>
                    <a:pt x="165" y="124"/>
                    <a:pt x="165" y="124"/>
                  </a:cubicBezTo>
                  <a:moveTo>
                    <a:pt x="150" y="123"/>
                  </a:moveTo>
                  <a:cubicBezTo>
                    <a:pt x="148" y="125"/>
                    <a:pt x="148" y="125"/>
                    <a:pt x="148" y="125"/>
                  </a:cubicBezTo>
                  <a:cubicBezTo>
                    <a:pt x="149" y="125"/>
                    <a:pt x="149" y="125"/>
                    <a:pt x="149" y="125"/>
                  </a:cubicBezTo>
                  <a:cubicBezTo>
                    <a:pt x="163" y="125"/>
                    <a:pt x="163" y="125"/>
                    <a:pt x="163" y="125"/>
                  </a:cubicBezTo>
                  <a:cubicBezTo>
                    <a:pt x="163" y="125"/>
                    <a:pt x="163" y="125"/>
                    <a:pt x="163" y="125"/>
                  </a:cubicBezTo>
                  <a:cubicBezTo>
                    <a:pt x="161" y="123"/>
                    <a:pt x="161" y="123"/>
                    <a:pt x="161" y="123"/>
                  </a:cubicBezTo>
                  <a:cubicBezTo>
                    <a:pt x="150" y="123"/>
                    <a:pt x="150" y="123"/>
                    <a:pt x="150" y="123"/>
                  </a:cubicBezTo>
                  <a:moveTo>
                    <a:pt x="130" y="123"/>
                  </a:moveTo>
                  <a:cubicBezTo>
                    <a:pt x="130" y="125"/>
                    <a:pt x="130" y="125"/>
                    <a:pt x="130" y="125"/>
                  </a:cubicBezTo>
                  <a:cubicBezTo>
                    <a:pt x="144" y="125"/>
                    <a:pt x="144" y="125"/>
                    <a:pt x="144" y="125"/>
                  </a:cubicBezTo>
                  <a:cubicBezTo>
                    <a:pt x="146" y="124"/>
                    <a:pt x="146" y="124"/>
                    <a:pt x="146" y="124"/>
                  </a:cubicBezTo>
                  <a:cubicBezTo>
                    <a:pt x="146" y="123"/>
                    <a:pt x="146" y="123"/>
                    <a:pt x="146" y="123"/>
                  </a:cubicBezTo>
                  <a:cubicBezTo>
                    <a:pt x="130" y="123"/>
                    <a:pt x="130" y="123"/>
                    <a:pt x="130" y="123"/>
                  </a:cubicBezTo>
                  <a:moveTo>
                    <a:pt x="58" y="123"/>
                  </a:moveTo>
                  <a:cubicBezTo>
                    <a:pt x="59" y="125"/>
                    <a:pt x="59" y="125"/>
                    <a:pt x="59" y="125"/>
                  </a:cubicBezTo>
                  <a:cubicBezTo>
                    <a:pt x="128" y="125"/>
                    <a:pt x="128" y="125"/>
                    <a:pt x="128" y="125"/>
                  </a:cubicBezTo>
                  <a:cubicBezTo>
                    <a:pt x="129" y="123"/>
                    <a:pt x="129" y="123"/>
                    <a:pt x="129" y="123"/>
                  </a:cubicBezTo>
                  <a:cubicBezTo>
                    <a:pt x="58" y="123"/>
                    <a:pt x="58" y="123"/>
                    <a:pt x="58" y="123"/>
                  </a:cubicBezTo>
                  <a:moveTo>
                    <a:pt x="14" y="123"/>
                  </a:moveTo>
                  <a:cubicBezTo>
                    <a:pt x="14" y="124"/>
                    <a:pt x="14" y="124"/>
                    <a:pt x="14" y="124"/>
                  </a:cubicBezTo>
                  <a:cubicBezTo>
                    <a:pt x="57" y="125"/>
                    <a:pt x="57" y="125"/>
                    <a:pt x="57" y="125"/>
                  </a:cubicBezTo>
                  <a:cubicBezTo>
                    <a:pt x="56" y="123"/>
                    <a:pt x="56" y="123"/>
                    <a:pt x="56" y="123"/>
                  </a:cubicBezTo>
                  <a:cubicBezTo>
                    <a:pt x="14" y="123"/>
                    <a:pt x="14" y="123"/>
                    <a:pt x="14" y="123"/>
                  </a:cubicBezTo>
                  <a:moveTo>
                    <a:pt x="176" y="121"/>
                  </a:moveTo>
                  <a:cubicBezTo>
                    <a:pt x="175" y="121"/>
                    <a:pt x="175" y="121"/>
                    <a:pt x="175" y="121"/>
                  </a:cubicBezTo>
                  <a:cubicBezTo>
                    <a:pt x="176" y="124"/>
                    <a:pt x="176" y="124"/>
                    <a:pt x="176" y="124"/>
                  </a:cubicBezTo>
                  <a:cubicBezTo>
                    <a:pt x="174" y="124"/>
                    <a:pt x="174" y="124"/>
                    <a:pt x="174" y="124"/>
                  </a:cubicBezTo>
                  <a:cubicBezTo>
                    <a:pt x="172" y="125"/>
                    <a:pt x="172" y="125"/>
                    <a:pt x="172" y="125"/>
                  </a:cubicBezTo>
                  <a:cubicBezTo>
                    <a:pt x="176" y="125"/>
                    <a:pt x="176" y="125"/>
                    <a:pt x="176" y="125"/>
                  </a:cubicBezTo>
                  <a:cubicBezTo>
                    <a:pt x="178" y="125"/>
                    <a:pt x="178" y="125"/>
                    <a:pt x="178" y="125"/>
                  </a:cubicBezTo>
                  <a:cubicBezTo>
                    <a:pt x="177" y="123"/>
                    <a:pt x="177" y="123"/>
                    <a:pt x="177" y="123"/>
                  </a:cubicBezTo>
                  <a:cubicBezTo>
                    <a:pt x="177" y="121"/>
                    <a:pt x="177" y="121"/>
                    <a:pt x="177" y="121"/>
                  </a:cubicBezTo>
                  <a:cubicBezTo>
                    <a:pt x="176" y="121"/>
                    <a:pt x="176" y="121"/>
                    <a:pt x="176" y="121"/>
                  </a:cubicBezTo>
                  <a:moveTo>
                    <a:pt x="177" y="119"/>
                  </a:moveTo>
                  <a:cubicBezTo>
                    <a:pt x="177" y="119"/>
                    <a:pt x="177" y="119"/>
                    <a:pt x="177" y="119"/>
                  </a:cubicBezTo>
                  <a:cubicBezTo>
                    <a:pt x="177" y="119"/>
                    <a:pt x="177" y="119"/>
                    <a:pt x="177" y="119"/>
                  </a:cubicBezTo>
                  <a:cubicBezTo>
                    <a:pt x="177" y="119"/>
                    <a:pt x="177" y="119"/>
                    <a:pt x="177" y="119"/>
                  </a:cubicBezTo>
                  <a:moveTo>
                    <a:pt x="177" y="113"/>
                  </a:moveTo>
                  <a:cubicBezTo>
                    <a:pt x="176" y="114"/>
                    <a:pt x="176" y="114"/>
                    <a:pt x="175" y="114"/>
                  </a:cubicBezTo>
                  <a:cubicBezTo>
                    <a:pt x="175" y="118"/>
                    <a:pt x="175" y="118"/>
                    <a:pt x="175" y="118"/>
                  </a:cubicBezTo>
                  <a:cubicBezTo>
                    <a:pt x="175" y="118"/>
                    <a:pt x="175" y="118"/>
                    <a:pt x="175" y="118"/>
                  </a:cubicBezTo>
                  <a:cubicBezTo>
                    <a:pt x="177" y="117"/>
                    <a:pt x="177" y="117"/>
                    <a:pt x="177" y="117"/>
                  </a:cubicBezTo>
                  <a:cubicBezTo>
                    <a:pt x="177" y="113"/>
                    <a:pt x="177" y="113"/>
                    <a:pt x="177" y="113"/>
                  </a:cubicBezTo>
                  <a:moveTo>
                    <a:pt x="175" y="77"/>
                  </a:moveTo>
                  <a:cubicBezTo>
                    <a:pt x="173" y="77"/>
                    <a:pt x="173" y="77"/>
                    <a:pt x="173" y="77"/>
                  </a:cubicBezTo>
                  <a:cubicBezTo>
                    <a:pt x="174" y="92"/>
                    <a:pt x="174" y="92"/>
                    <a:pt x="174" y="92"/>
                  </a:cubicBezTo>
                  <a:cubicBezTo>
                    <a:pt x="174" y="92"/>
                    <a:pt x="175" y="92"/>
                    <a:pt x="175" y="92"/>
                  </a:cubicBezTo>
                  <a:cubicBezTo>
                    <a:pt x="176" y="92"/>
                    <a:pt x="176" y="92"/>
                    <a:pt x="176" y="92"/>
                  </a:cubicBezTo>
                  <a:cubicBezTo>
                    <a:pt x="175" y="77"/>
                    <a:pt x="175" y="77"/>
                    <a:pt x="175" y="77"/>
                  </a:cubicBezTo>
                  <a:moveTo>
                    <a:pt x="0" y="62"/>
                  </a:moveTo>
                  <a:cubicBezTo>
                    <a:pt x="0" y="123"/>
                    <a:pt x="0" y="123"/>
                    <a:pt x="0" y="123"/>
                  </a:cubicBezTo>
                  <a:cubicBezTo>
                    <a:pt x="0" y="124"/>
                    <a:pt x="0" y="124"/>
                    <a:pt x="0" y="124"/>
                  </a:cubicBezTo>
                  <a:cubicBezTo>
                    <a:pt x="2" y="124"/>
                    <a:pt x="2" y="124"/>
                    <a:pt x="2" y="124"/>
                  </a:cubicBezTo>
                  <a:cubicBezTo>
                    <a:pt x="12" y="124"/>
                    <a:pt x="12" y="124"/>
                    <a:pt x="12" y="124"/>
                  </a:cubicBezTo>
                  <a:cubicBezTo>
                    <a:pt x="12" y="123"/>
                    <a:pt x="12" y="123"/>
                    <a:pt x="12" y="123"/>
                  </a:cubicBezTo>
                  <a:cubicBezTo>
                    <a:pt x="2" y="123"/>
                    <a:pt x="2" y="123"/>
                    <a:pt x="2" y="123"/>
                  </a:cubicBezTo>
                  <a:cubicBezTo>
                    <a:pt x="2" y="71"/>
                    <a:pt x="2" y="71"/>
                    <a:pt x="2" y="71"/>
                  </a:cubicBezTo>
                  <a:cubicBezTo>
                    <a:pt x="0" y="62"/>
                    <a:pt x="0" y="62"/>
                    <a:pt x="0" y="62"/>
                  </a:cubicBezTo>
                  <a:moveTo>
                    <a:pt x="0" y="50"/>
                  </a:moveTo>
                  <a:cubicBezTo>
                    <a:pt x="0" y="52"/>
                    <a:pt x="0" y="52"/>
                    <a:pt x="0" y="52"/>
                  </a:cubicBezTo>
                  <a:cubicBezTo>
                    <a:pt x="2" y="61"/>
                    <a:pt x="2" y="61"/>
                    <a:pt x="2" y="61"/>
                  </a:cubicBezTo>
                  <a:cubicBezTo>
                    <a:pt x="2" y="51"/>
                    <a:pt x="2" y="51"/>
                    <a:pt x="2" y="51"/>
                  </a:cubicBezTo>
                  <a:cubicBezTo>
                    <a:pt x="0" y="50"/>
                    <a:pt x="0" y="50"/>
                    <a:pt x="0" y="50"/>
                  </a:cubicBezTo>
                  <a:moveTo>
                    <a:pt x="2" y="42"/>
                  </a:moveTo>
                  <a:cubicBezTo>
                    <a:pt x="0" y="42"/>
                    <a:pt x="0" y="42"/>
                    <a:pt x="0" y="42"/>
                  </a:cubicBezTo>
                  <a:cubicBezTo>
                    <a:pt x="0" y="48"/>
                    <a:pt x="0" y="48"/>
                    <a:pt x="0" y="48"/>
                  </a:cubicBezTo>
                  <a:cubicBezTo>
                    <a:pt x="2" y="49"/>
                    <a:pt x="2" y="49"/>
                    <a:pt x="2" y="49"/>
                  </a:cubicBezTo>
                  <a:cubicBezTo>
                    <a:pt x="2" y="42"/>
                    <a:pt x="2" y="42"/>
                    <a:pt x="2" y="42"/>
                  </a:cubicBezTo>
                  <a:moveTo>
                    <a:pt x="0" y="38"/>
                  </a:moveTo>
                  <a:cubicBezTo>
                    <a:pt x="0" y="40"/>
                    <a:pt x="0" y="40"/>
                    <a:pt x="0" y="40"/>
                  </a:cubicBezTo>
                  <a:cubicBezTo>
                    <a:pt x="2" y="40"/>
                    <a:pt x="2" y="40"/>
                    <a:pt x="2" y="40"/>
                  </a:cubicBezTo>
                  <a:cubicBezTo>
                    <a:pt x="2" y="38"/>
                    <a:pt x="2" y="38"/>
                    <a:pt x="2" y="38"/>
                  </a:cubicBezTo>
                  <a:cubicBezTo>
                    <a:pt x="2" y="38"/>
                    <a:pt x="1" y="38"/>
                    <a:pt x="1" y="38"/>
                  </a:cubicBezTo>
                  <a:cubicBezTo>
                    <a:pt x="1" y="38"/>
                    <a:pt x="0" y="38"/>
                    <a:pt x="0" y="38"/>
                  </a:cubicBezTo>
                  <a:moveTo>
                    <a:pt x="172" y="28"/>
                  </a:moveTo>
                  <a:cubicBezTo>
                    <a:pt x="170" y="28"/>
                    <a:pt x="170" y="28"/>
                    <a:pt x="170" y="28"/>
                  </a:cubicBezTo>
                  <a:cubicBezTo>
                    <a:pt x="173" y="75"/>
                    <a:pt x="173" y="75"/>
                    <a:pt x="173" y="75"/>
                  </a:cubicBezTo>
                  <a:cubicBezTo>
                    <a:pt x="175" y="75"/>
                    <a:pt x="175" y="75"/>
                    <a:pt x="175" y="75"/>
                  </a:cubicBezTo>
                  <a:cubicBezTo>
                    <a:pt x="172" y="28"/>
                    <a:pt x="172" y="28"/>
                    <a:pt x="172" y="28"/>
                  </a:cubicBezTo>
                  <a:moveTo>
                    <a:pt x="37" y="25"/>
                  </a:moveTo>
                  <a:cubicBezTo>
                    <a:pt x="5" y="31"/>
                    <a:pt x="5" y="31"/>
                    <a:pt x="5" y="31"/>
                  </a:cubicBezTo>
                  <a:cubicBezTo>
                    <a:pt x="6" y="32"/>
                    <a:pt x="6" y="33"/>
                    <a:pt x="6" y="33"/>
                  </a:cubicBezTo>
                  <a:cubicBezTo>
                    <a:pt x="38" y="27"/>
                    <a:pt x="38" y="27"/>
                    <a:pt x="38" y="27"/>
                  </a:cubicBezTo>
                  <a:cubicBezTo>
                    <a:pt x="37" y="25"/>
                    <a:pt x="37" y="25"/>
                    <a:pt x="37" y="25"/>
                  </a:cubicBezTo>
                  <a:moveTo>
                    <a:pt x="171" y="10"/>
                  </a:moveTo>
                  <a:cubicBezTo>
                    <a:pt x="171" y="10"/>
                    <a:pt x="170" y="10"/>
                    <a:pt x="169" y="10"/>
                  </a:cubicBezTo>
                  <a:cubicBezTo>
                    <a:pt x="170" y="26"/>
                    <a:pt x="170" y="26"/>
                    <a:pt x="170" y="26"/>
                  </a:cubicBezTo>
                  <a:cubicBezTo>
                    <a:pt x="172" y="26"/>
                    <a:pt x="172" y="26"/>
                    <a:pt x="172" y="26"/>
                  </a:cubicBezTo>
                  <a:cubicBezTo>
                    <a:pt x="171" y="10"/>
                    <a:pt x="171" y="10"/>
                    <a:pt x="171" y="10"/>
                  </a:cubicBezTo>
                  <a:moveTo>
                    <a:pt x="135" y="5"/>
                  </a:moveTo>
                  <a:cubicBezTo>
                    <a:pt x="39" y="24"/>
                    <a:pt x="39" y="24"/>
                    <a:pt x="39" y="24"/>
                  </a:cubicBezTo>
                  <a:cubicBezTo>
                    <a:pt x="39" y="26"/>
                    <a:pt x="39" y="26"/>
                    <a:pt x="39" y="26"/>
                  </a:cubicBezTo>
                  <a:cubicBezTo>
                    <a:pt x="135" y="6"/>
                    <a:pt x="135" y="6"/>
                    <a:pt x="135" y="6"/>
                  </a:cubicBezTo>
                  <a:cubicBezTo>
                    <a:pt x="135" y="5"/>
                    <a:pt x="135" y="5"/>
                    <a:pt x="135" y="5"/>
                  </a:cubicBezTo>
                  <a:moveTo>
                    <a:pt x="156" y="0"/>
                  </a:moveTo>
                  <a:cubicBezTo>
                    <a:pt x="137" y="4"/>
                    <a:pt x="137" y="4"/>
                    <a:pt x="137" y="4"/>
                  </a:cubicBezTo>
                  <a:cubicBezTo>
                    <a:pt x="137" y="6"/>
                    <a:pt x="137" y="6"/>
                    <a:pt x="137" y="6"/>
                  </a:cubicBezTo>
                  <a:cubicBezTo>
                    <a:pt x="156" y="2"/>
                    <a:pt x="156" y="2"/>
                    <a:pt x="156" y="2"/>
                  </a:cubicBezTo>
                  <a:cubicBezTo>
                    <a:pt x="156" y="1"/>
                    <a:pt x="156" y="1"/>
                    <a:pt x="15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9" name="Freeform 9"/>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close/>
                  <a:moveTo>
                    <a:pt x="59" y="282"/>
                  </a:moveTo>
                  <a:lnTo>
                    <a:pt x="29" y="313"/>
                  </a:lnTo>
                  <a:lnTo>
                    <a:pt x="31" y="318"/>
                  </a:lnTo>
                  <a:lnTo>
                    <a:pt x="62" y="287"/>
                  </a:lnTo>
                  <a:lnTo>
                    <a:pt x="59" y="282"/>
                  </a:lnTo>
                  <a:close/>
                  <a:moveTo>
                    <a:pt x="22" y="275"/>
                  </a:moveTo>
                  <a:lnTo>
                    <a:pt x="17" y="277"/>
                  </a:lnTo>
                  <a:lnTo>
                    <a:pt x="17" y="282"/>
                  </a:lnTo>
                  <a:lnTo>
                    <a:pt x="22" y="296"/>
                  </a:lnTo>
                  <a:lnTo>
                    <a:pt x="22" y="275"/>
                  </a:lnTo>
                  <a:close/>
                  <a:moveTo>
                    <a:pt x="71" y="273"/>
                  </a:moveTo>
                  <a:lnTo>
                    <a:pt x="62" y="280"/>
                  </a:lnTo>
                  <a:lnTo>
                    <a:pt x="67" y="282"/>
                  </a:lnTo>
                  <a:lnTo>
                    <a:pt x="76" y="273"/>
                  </a:lnTo>
                  <a:lnTo>
                    <a:pt x="71" y="273"/>
                  </a:lnTo>
                  <a:close/>
                  <a:moveTo>
                    <a:pt x="17" y="266"/>
                  </a:moveTo>
                  <a:lnTo>
                    <a:pt x="17" y="273"/>
                  </a:lnTo>
                  <a:lnTo>
                    <a:pt x="19" y="270"/>
                  </a:lnTo>
                  <a:lnTo>
                    <a:pt x="19" y="268"/>
                  </a:lnTo>
                  <a:lnTo>
                    <a:pt x="17" y="266"/>
                  </a:lnTo>
                  <a:close/>
                  <a:moveTo>
                    <a:pt x="81" y="261"/>
                  </a:moveTo>
                  <a:lnTo>
                    <a:pt x="74" y="268"/>
                  </a:lnTo>
                  <a:lnTo>
                    <a:pt x="81" y="268"/>
                  </a:lnTo>
                  <a:lnTo>
                    <a:pt x="83" y="266"/>
                  </a:lnTo>
                  <a:lnTo>
                    <a:pt x="81" y="261"/>
                  </a:lnTo>
                  <a:close/>
                  <a:moveTo>
                    <a:pt x="95" y="247"/>
                  </a:moveTo>
                  <a:lnTo>
                    <a:pt x="83" y="259"/>
                  </a:lnTo>
                  <a:lnTo>
                    <a:pt x="85" y="261"/>
                  </a:lnTo>
                  <a:lnTo>
                    <a:pt x="100" y="249"/>
                  </a:lnTo>
                  <a:lnTo>
                    <a:pt x="95" y="247"/>
                  </a:lnTo>
                  <a:close/>
                  <a:moveTo>
                    <a:pt x="14" y="240"/>
                  </a:moveTo>
                  <a:lnTo>
                    <a:pt x="14" y="263"/>
                  </a:lnTo>
                  <a:lnTo>
                    <a:pt x="19" y="263"/>
                  </a:lnTo>
                  <a:lnTo>
                    <a:pt x="19" y="244"/>
                  </a:lnTo>
                  <a:lnTo>
                    <a:pt x="14" y="240"/>
                  </a:lnTo>
                  <a:close/>
                  <a:moveTo>
                    <a:pt x="97" y="225"/>
                  </a:moveTo>
                  <a:lnTo>
                    <a:pt x="93" y="228"/>
                  </a:lnTo>
                  <a:lnTo>
                    <a:pt x="100" y="244"/>
                  </a:lnTo>
                  <a:lnTo>
                    <a:pt x="97" y="244"/>
                  </a:lnTo>
                  <a:lnTo>
                    <a:pt x="102" y="247"/>
                  </a:lnTo>
                  <a:lnTo>
                    <a:pt x="102" y="247"/>
                  </a:lnTo>
                  <a:lnTo>
                    <a:pt x="104" y="244"/>
                  </a:lnTo>
                  <a:lnTo>
                    <a:pt x="102" y="242"/>
                  </a:lnTo>
                  <a:lnTo>
                    <a:pt x="97" y="225"/>
                  </a:lnTo>
                  <a:close/>
                  <a:moveTo>
                    <a:pt x="12" y="197"/>
                  </a:moveTo>
                  <a:lnTo>
                    <a:pt x="14" y="235"/>
                  </a:lnTo>
                  <a:lnTo>
                    <a:pt x="19" y="237"/>
                  </a:lnTo>
                  <a:lnTo>
                    <a:pt x="17" y="199"/>
                  </a:lnTo>
                  <a:lnTo>
                    <a:pt x="12" y="197"/>
                  </a:lnTo>
                  <a:close/>
                  <a:moveTo>
                    <a:pt x="14" y="183"/>
                  </a:moveTo>
                  <a:lnTo>
                    <a:pt x="12" y="183"/>
                  </a:lnTo>
                  <a:lnTo>
                    <a:pt x="12" y="190"/>
                  </a:lnTo>
                  <a:lnTo>
                    <a:pt x="17" y="194"/>
                  </a:lnTo>
                  <a:lnTo>
                    <a:pt x="14" y="183"/>
                  </a:lnTo>
                  <a:close/>
                  <a:moveTo>
                    <a:pt x="76" y="178"/>
                  </a:moveTo>
                  <a:lnTo>
                    <a:pt x="71" y="178"/>
                  </a:lnTo>
                  <a:lnTo>
                    <a:pt x="90" y="225"/>
                  </a:lnTo>
                  <a:lnTo>
                    <a:pt x="95" y="223"/>
                  </a:lnTo>
                  <a:lnTo>
                    <a:pt x="76" y="178"/>
                  </a:lnTo>
                  <a:close/>
                  <a:moveTo>
                    <a:pt x="10" y="173"/>
                  </a:moveTo>
                  <a:lnTo>
                    <a:pt x="12" y="178"/>
                  </a:lnTo>
                  <a:lnTo>
                    <a:pt x="14" y="178"/>
                  </a:lnTo>
                  <a:lnTo>
                    <a:pt x="14" y="178"/>
                  </a:lnTo>
                  <a:lnTo>
                    <a:pt x="10" y="173"/>
                  </a:lnTo>
                  <a:close/>
                  <a:moveTo>
                    <a:pt x="57" y="142"/>
                  </a:moveTo>
                  <a:lnTo>
                    <a:pt x="71" y="175"/>
                  </a:lnTo>
                  <a:lnTo>
                    <a:pt x="74" y="175"/>
                  </a:lnTo>
                  <a:lnTo>
                    <a:pt x="62" y="145"/>
                  </a:lnTo>
                  <a:lnTo>
                    <a:pt x="57" y="142"/>
                  </a:lnTo>
                  <a:close/>
                  <a:moveTo>
                    <a:pt x="7" y="133"/>
                  </a:moveTo>
                  <a:lnTo>
                    <a:pt x="10" y="168"/>
                  </a:lnTo>
                  <a:lnTo>
                    <a:pt x="14" y="171"/>
                  </a:lnTo>
                  <a:lnTo>
                    <a:pt x="12" y="135"/>
                  </a:lnTo>
                  <a:lnTo>
                    <a:pt x="7" y="133"/>
                  </a:lnTo>
                  <a:close/>
                  <a:moveTo>
                    <a:pt x="7" y="35"/>
                  </a:moveTo>
                  <a:lnTo>
                    <a:pt x="3" y="45"/>
                  </a:lnTo>
                  <a:lnTo>
                    <a:pt x="7" y="128"/>
                  </a:lnTo>
                  <a:lnTo>
                    <a:pt x="12" y="130"/>
                  </a:lnTo>
                  <a:lnTo>
                    <a:pt x="7" y="35"/>
                  </a:lnTo>
                  <a:close/>
                  <a:moveTo>
                    <a:pt x="5" y="33"/>
                  </a:moveTo>
                  <a:lnTo>
                    <a:pt x="3" y="33"/>
                  </a:lnTo>
                  <a:lnTo>
                    <a:pt x="3" y="35"/>
                  </a:lnTo>
                  <a:lnTo>
                    <a:pt x="5" y="33"/>
                  </a:lnTo>
                  <a:close/>
                  <a:moveTo>
                    <a:pt x="14" y="31"/>
                  </a:moveTo>
                  <a:lnTo>
                    <a:pt x="10" y="31"/>
                  </a:lnTo>
                  <a:lnTo>
                    <a:pt x="10" y="31"/>
                  </a:lnTo>
                  <a:lnTo>
                    <a:pt x="55" y="137"/>
                  </a:lnTo>
                  <a:lnTo>
                    <a:pt x="59" y="140"/>
                  </a:lnTo>
                  <a:lnTo>
                    <a:pt x="14" y="31"/>
                  </a:lnTo>
                  <a:close/>
                  <a:moveTo>
                    <a:pt x="12" y="26"/>
                  </a:moveTo>
                  <a:lnTo>
                    <a:pt x="12" y="28"/>
                  </a:lnTo>
                  <a:lnTo>
                    <a:pt x="12" y="28"/>
                  </a:lnTo>
                  <a:lnTo>
                    <a:pt x="12" y="26"/>
                  </a:lnTo>
                  <a:close/>
                  <a:moveTo>
                    <a:pt x="0" y="0"/>
                  </a:moveTo>
                  <a:lnTo>
                    <a:pt x="3" y="26"/>
                  </a:lnTo>
                  <a:lnTo>
                    <a:pt x="3" y="28"/>
                  </a:lnTo>
                  <a:lnTo>
                    <a:pt x="7" y="28"/>
                  </a:lnTo>
                  <a:lnTo>
                    <a:pt x="7" y="26"/>
                  </a:lnTo>
                  <a:lnTo>
                    <a:pt x="7" y="26"/>
                  </a:lnTo>
                  <a:lnTo>
                    <a:pt x="10" y="21"/>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0" name="Freeform 10"/>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moveTo>
                    <a:pt x="59" y="282"/>
                  </a:moveTo>
                  <a:lnTo>
                    <a:pt x="29" y="313"/>
                  </a:lnTo>
                  <a:lnTo>
                    <a:pt x="31" y="318"/>
                  </a:lnTo>
                  <a:lnTo>
                    <a:pt x="62" y="287"/>
                  </a:lnTo>
                  <a:lnTo>
                    <a:pt x="59" y="282"/>
                  </a:lnTo>
                  <a:moveTo>
                    <a:pt x="22" y="275"/>
                  </a:moveTo>
                  <a:lnTo>
                    <a:pt x="17" y="277"/>
                  </a:lnTo>
                  <a:lnTo>
                    <a:pt x="17" y="282"/>
                  </a:lnTo>
                  <a:lnTo>
                    <a:pt x="22" y="296"/>
                  </a:lnTo>
                  <a:lnTo>
                    <a:pt x="22" y="275"/>
                  </a:lnTo>
                  <a:moveTo>
                    <a:pt x="71" y="273"/>
                  </a:moveTo>
                  <a:lnTo>
                    <a:pt x="62" y="280"/>
                  </a:lnTo>
                  <a:lnTo>
                    <a:pt x="67" y="282"/>
                  </a:lnTo>
                  <a:lnTo>
                    <a:pt x="76" y="273"/>
                  </a:lnTo>
                  <a:lnTo>
                    <a:pt x="71" y="273"/>
                  </a:lnTo>
                  <a:moveTo>
                    <a:pt x="17" y="266"/>
                  </a:moveTo>
                  <a:lnTo>
                    <a:pt x="17" y="273"/>
                  </a:lnTo>
                  <a:lnTo>
                    <a:pt x="19" y="270"/>
                  </a:lnTo>
                  <a:lnTo>
                    <a:pt x="19" y="268"/>
                  </a:lnTo>
                  <a:lnTo>
                    <a:pt x="17" y="266"/>
                  </a:lnTo>
                  <a:moveTo>
                    <a:pt x="81" y="261"/>
                  </a:moveTo>
                  <a:lnTo>
                    <a:pt x="74" y="268"/>
                  </a:lnTo>
                  <a:lnTo>
                    <a:pt x="81" y="268"/>
                  </a:lnTo>
                  <a:lnTo>
                    <a:pt x="83" y="266"/>
                  </a:lnTo>
                  <a:lnTo>
                    <a:pt x="81" y="261"/>
                  </a:lnTo>
                  <a:moveTo>
                    <a:pt x="95" y="247"/>
                  </a:moveTo>
                  <a:lnTo>
                    <a:pt x="83" y="259"/>
                  </a:lnTo>
                  <a:lnTo>
                    <a:pt x="85" y="261"/>
                  </a:lnTo>
                  <a:lnTo>
                    <a:pt x="100" y="249"/>
                  </a:lnTo>
                  <a:lnTo>
                    <a:pt x="95" y="247"/>
                  </a:lnTo>
                  <a:moveTo>
                    <a:pt x="14" y="240"/>
                  </a:moveTo>
                  <a:lnTo>
                    <a:pt x="14" y="263"/>
                  </a:lnTo>
                  <a:lnTo>
                    <a:pt x="19" y="263"/>
                  </a:lnTo>
                  <a:lnTo>
                    <a:pt x="19" y="244"/>
                  </a:lnTo>
                  <a:lnTo>
                    <a:pt x="14" y="240"/>
                  </a:lnTo>
                  <a:moveTo>
                    <a:pt x="97" y="225"/>
                  </a:moveTo>
                  <a:lnTo>
                    <a:pt x="93" y="228"/>
                  </a:lnTo>
                  <a:lnTo>
                    <a:pt x="100" y="244"/>
                  </a:lnTo>
                  <a:lnTo>
                    <a:pt x="97" y="244"/>
                  </a:lnTo>
                  <a:lnTo>
                    <a:pt x="102" y="247"/>
                  </a:lnTo>
                  <a:lnTo>
                    <a:pt x="102" y="247"/>
                  </a:lnTo>
                  <a:lnTo>
                    <a:pt x="104" y="244"/>
                  </a:lnTo>
                  <a:lnTo>
                    <a:pt x="102" y="242"/>
                  </a:lnTo>
                  <a:lnTo>
                    <a:pt x="97" y="225"/>
                  </a:lnTo>
                  <a:moveTo>
                    <a:pt x="12" y="197"/>
                  </a:moveTo>
                  <a:lnTo>
                    <a:pt x="14" y="235"/>
                  </a:lnTo>
                  <a:lnTo>
                    <a:pt x="19" y="237"/>
                  </a:lnTo>
                  <a:lnTo>
                    <a:pt x="17" y="199"/>
                  </a:lnTo>
                  <a:lnTo>
                    <a:pt x="12" y="197"/>
                  </a:lnTo>
                  <a:moveTo>
                    <a:pt x="14" y="183"/>
                  </a:moveTo>
                  <a:lnTo>
                    <a:pt x="12" y="183"/>
                  </a:lnTo>
                  <a:lnTo>
                    <a:pt x="12" y="190"/>
                  </a:lnTo>
                  <a:lnTo>
                    <a:pt x="17" y="194"/>
                  </a:lnTo>
                  <a:lnTo>
                    <a:pt x="14" y="183"/>
                  </a:lnTo>
                  <a:moveTo>
                    <a:pt x="76" y="178"/>
                  </a:moveTo>
                  <a:lnTo>
                    <a:pt x="71" y="178"/>
                  </a:lnTo>
                  <a:lnTo>
                    <a:pt x="90" y="225"/>
                  </a:lnTo>
                  <a:lnTo>
                    <a:pt x="95" y="223"/>
                  </a:lnTo>
                  <a:lnTo>
                    <a:pt x="76" y="178"/>
                  </a:lnTo>
                  <a:moveTo>
                    <a:pt x="10" y="173"/>
                  </a:moveTo>
                  <a:lnTo>
                    <a:pt x="12" y="178"/>
                  </a:lnTo>
                  <a:lnTo>
                    <a:pt x="14" y="178"/>
                  </a:lnTo>
                  <a:lnTo>
                    <a:pt x="14" y="178"/>
                  </a:lnTo>
                  <a:lnTo>
                    <a:pt x="10" y="173"/>
                  </a:lnTo>
                  <a:moveTo>
                    <a:pt x="57" y="142"/>
                  </a:moveTo>
                  <a:lnTo>
                    <a:pt x="71" y="175"/>
                  </a:lnTo>
                  <a:lnTo>
                    <a:pt x="74" y="175"/>
                  </a:lnTo>
                  <a:lnTo>
                    <a:pt x="62" y="145"/>
                  </a:lnTo>
                  <a:lnTo>
                    <a:pt x="57" y="142"/>
                  </a:lnTo>
                  <a:moveTo>
                    <a:pt x="7" y="133"/>
                  </a:moveTo>
                  <a:lnTo>
                    <a:pt x="10" y="168"/>
                  </a:lnTo>
                  <a:lnTo>
                    <a:pt x="14" y="171"/>
                  </a:lnTo>
                  <a:lnTo>
                    <a:pt x="12" y="135"/>
                  </a:lnTo>
                  <a:lnTo>
                    <a:pt x="7" y="133"/>
                  </a:lnTo>
                  <a:moveTo>
                    <a:pt x="7" y="35"/>
                  </a:moveTo>
                  <a:lnTo>
                    <a:pt x="3" y="45"/>
                  </a:lnTo>
                  <a:lnTo>
                    <a:pt x="7" y="128"/>
                  </a:lnTo>
                  <a:lnTo>
                    <a:pt x="12" y="130"/>
                  </a:lnTo>
                  <a:lnTo>
                    <a:pt x="7" y="35"/>
                  </a:lnTo>
                  <a:moveTo>
                    <a:pt x="5" y="33"/>
                  </a:moveTo>
                  <a:lnTo>
                    <a:pt x="3" y="33"/>
                  </a:lnTo>
                  <a:lnTo>
                    <a:pt x="3" y="35"/>
                  </a:lnTo>
                  <a:lnTo>
                    <a:pt x="5" y="33"/>
                  </a:lnTo>
                  <a:moveTo>
                    <a:pt x="14" y="31"/>
                  </a:moveTo>
                  <a:lnTo>
                    <a:pt x="10" y="31"/>
                  </a:lnTo>
                  <a:lnTo>
                    <a:pt x="10" y="31"/>
                  </a:lnTo>
                  <a:lnTo>
                    <a:pt x="55" y="137"/>
                  </a:lnTo>
                  <a:lnTo>
                    <a:pt x="59" y="140"/>
                  </a:lnTo>
                  <a:lnTo>
                    <a:pt x="14" y="31"/>
                  </a:lnTo>
                  <a:moveTo>
                    <a:pt x="12" y="26"/>
                  </a:moveTo>
                  <a:lnTo>
                    <a:pt x="12" y="28"/>
                  </a:lnTo>
                  <a:lnTo>
                    <a:pt x="12" y="28"/>
                  </a:lnTo>
                  <a:lnTo>
                    <a:pt x="12" y="26"/>
                  </a:lnTo>
                  <a:moveTo>
                    <a:pt x="0" y="0"/>
                  </a:moveTo>
                  <a:lnTo>
                    <a:pt x="3" y="26"/>
                  </a:lnTo>
                  <a:lnTo>
                    <a:pt x="3" y="28"/>
                  </a:lnTo>
                  <a:lnTo>
                    <a:pt x="7" y="28"/>
                  </a:lnTo>
                  <a:lnTo>
                    <a:pt x="7" y="26"/>
                  </a:lnTo>
                  <a:lnTo>
                    <a:pt x="7" y="26"/>
                  </a:lnTo>
                  <a:lnTo>
                    <a:pt x="10" y="21"/>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1" name="Freeform 11"/>
            <p:cNvSpPr>
              <a:spLocks noEditPoints="1"/>
            </p:cNvSpPr>
            <p:nvPr/>
          </p:nvSpPr>
          <p:spPr bwMode="auto">
            <a:xfrm>
              <a:off x="7353983" y="2468869"/>
              <a:ext cx="1046609" cy="1543482"/>
            </a:xfrm>
            <a:custGeom>
              <a:avLst/>
              <a:gdLst>
                <a:gd name="T0" fmla="*/ 87 w 247"/>
                <a:gd name="T1" fmla="*/ 400 h 400"/>
                <a:gd name="T2" fmla="*/ 72 w 247"/>
                <a:gd name="T3" fmla="*/ 379 h 400"/>
                <a:gd name="T4" fmla="*/ 75 w 247"/>
                <a:gd name="T5" fmla="*/ 382 h 400"/>
                <a:gd name="T6" fmla="*/ 98 w 247"/>
                <a:gd name="T7" fmla="*/ 377 h 400"/>
                <a:gd name="T8" fmla="*/ 100 w 247"/>
                <a:gd name="T9" fmla="*/ 377 h 400"/>
                <a:gd name="T10" fmla="*/ 71 w 247"/>
                <a:gd name="T11" fmla="*/ 376 h 400"/>
                <a:gd name="T12" fmla="*/ 72 w 247"/>
                <a:gd name="T13" fmla="*/ 371 h 400"/>
                <a:gd name="T14" fmla="*/ 72 w 247"/>
                <a:gd name="T15" fmla="*/ 371 h 400"/>
                <a:gd name="T16" fmla="*/ 99 w 247"/>
                <a:gd name="T17" fmla="*/ 375 h 400"/>
                <a:gd name="T18" fmla="*/ 116 w 247"/>
                <a:gd name="T19" fmla="*/ 342 h 400"/>
                <a:gd name="T20" fmla="*/ 108 w 247"/>
                <a:gd name="T21" fmla="*/ 362 h 400"/>
                <a:gd name="T22" fmla="*/ 61 w 247"/>
                <a:gd name="T23" fmla="*/ 321 h 400"/>
                <a:gd name="T24" fmla="*/ 63 w 247"/>
                <a:gd name="T25" fmla="*/ 324 h 400"/>
                <a:gd name="T26" fmla="*/ 61 w 247"/>
                <a:gd name="T27" fmla="*/ 319 h 400"/>
                <a:gd name="T28" fmla="*/ 61 w 247"/>
                <a:gd name="T29" fmla="*/ 312 h 400"/>
                <a:gd name="T30" fmla="*/ 62 w 247"/>
                <a:gd name="T31" fmla="*/ 317 h 400"/>
                <a:gd name="T32" fmla="*/ 118 w 247"/>
                <a:gd name="T33" fmla="*/ 338 h 400"/>
                <a:gd name="T34" fmla="*/ 133 w 247"/>
                <a:gd name="T35" fmla="*/ 311 h 400"/>
                <a:gd name="T36" fmla="*/ 60 w 247"/>
                <a:gd name="T37" fmla="*/ 310 h 400"/>
                <a:gd name="T38" fmla="*/ 138 w 247"/>
                <a:gd name="T39" fmla="*/ 299 h 400"/>
                <a:gd name="T40" fmla="*/ 140 w 247"/>
                <a:gd name="T41" fmla="*/ 300 h 400"/>
                <a:gd name="T42" fmla="*/ 58 w 247"/>
                <a:gd name="T43" fmla="*/ 306 h 400"/>
                <a:gd name="T44" fmla="*/ 55 w 247"/>
                <a:gd name="T45" fmla="*/ 292 h 400"/>
                <a:gd name="T46" fmla="*/ 57 w 247"/>
                <a:gd name="T47" fmla="*/ 290 h 400"/>
                <a:gd name="T48" fmla="*/ 148 w 247"/>
                <a:gd name="T49" fmla="*/ 282 h 400"/>
                <a:gd name="T50" fmla="*/ 149 w 247"/>
                <a:gd name="T51" fmla="*/ 284 h 400"/>
                <a:gd name="T52" fmla="*/ 150 w 247"/>
                <a:gd name="T53" fmla="*/ 277 h 400"/>
                <a:gd name="T54" fmla="*/ 155 w 247"/>
                <a:gd name="T55" fmla="*/ 271 h 400"/>
                <a:gd name="T56" fmla="*/ 154 w 247"/>
                <a:gd name="T57" fmla="*/ 270 h 400"/>
                <a:gd name="T58" fmla="*/ 158 w 247"/>
                <a:gd name="T59" fmla="*/ 262 h 400"/>
                <a:gd name="T60" fmla="*/ 159 w 247"/>
                <a:gd name="T61" fmla="*/ 263 h 400"/>
                <a:gd name="T62" fmla="*/ 159 w 247"/>
                <a:gd name="T63" fmla="*/ 260 h 400"/>
                <a:gd name="T64" fmla="*/ 159 w 247"/>
                <a:gd name="T65" fmla="*/ 260 h 400"/>
                <a:gd name="T66" fmla="*/ 161 w 247"/>
                <a:gd name="T67" fmla="*/ 260 h 400"/>
                <a:gd name="T68" fmla="*/ 162 w 247"/>
                <a:gd name="T69" fmla="*/ 253 h 400"/>
                <a:gd name="T70" fmla="*/ 163 w 247"/>
                <a:gd name="T71" fmla="*/ 252 h 400"/>
                <a:gd name="T72" fmla="*/ 175 w 247"/>
                <a:gd name="T73" fmla="*/ 230 h 400"/>
                <a:gd name="T74" fmla="*/ 174 w 247"/>
                <a:gd name="T75" fmla="*/ 235 h 400"/>
                <a:gd name="T76" fmla="*/ 187 w 247"/>
                <a:gd name="T77" fmla="*/ 211 h 400"/>
                <a:gd name="T78" fmla="*/ 178 w 247"/>
                <a:gd name="T79" fmla="*/ 228 h 400"/>
                <a:gd name="T80" fmla="*/ 48 w 247"/>
                <a:gd name="T81" fmla="*/ 258 h 400"/>
                <a:gd name="T82" fmla="*/ 56 w 247"/>
                <a:gd name="T83" fmla="*/ 286 h 400"/>
                <a:gd name="T84" fmla="*/ 40 w 247"/>
                <a:gd name="T85" fmla="*/ 205 h 400"/>
                <a:gd name="T86" fmla="*/ 32 w 247"/>
                <a:gd name="T87" fmla="*/ 174 h 400"/>
                <a:gd name="T88" fmla="*/ 34 w 247"/>
                <a:gd name="T89" fmla="*/ 174 h 400"/>
                <a:gd name="T90" fmla="*/ 186 w 247"/>
                <a:gd name="T91" fmla="*/ 209 h 400"/>
                <a:gd name="T92" fmla="*/ 214 w 247"/>
                <a:gd name="T93" fmla="*/ 154 h 400"/>
                <a:gd name="T94" fmla="*/ 216 w 247"/>
                <a:gd name="T95" fmla="*/ 156 h 400"/>
                <a:gd name="T96" fmla="*/ 215 w 247"/>
                <a:gd name="T97" fmla="*/ 153 h 400"/>
                <a:gd name="T98" fmla="*/ 220 w 247"/>
                <a:gd name="T99" fmla="*/ 143 h 400"/>
                <a:gd name="T100" fmla="*/ 223 w 247"/>
                <a:gd name="T101" fmla="*/ 142 h 400"/>
                <a:gd name="T102" fmla="*/ 2 w 247"/>
                <a:gd name="T103" fmla="*/ 10 h 400"/>
                <a:gd name="T104" fmla="*/ 30 w 247"/>
                <a:gd name="T105" fmla="*/ 162 h 400"/>
                <a:gd name="T106" fmla="*/ 31 w 247"/>
                <a:gd name="T107" fmla="*/ 161 h 400"/>
                <a:gd name="T108" fmla="*/ 8 w 247"/>
                <a:gd name="T109" fmla="*/ 0 h 400"/>
                <a:gd name="T110" fmla="*/ 222 w 247"/>
                <a:gd name="T111" fmla="*/ 139 h 400"/>
                <a:gd name="T112" fmla="*/ 247 w 247"/>
                <a:gd name="T113" fmla="*/ 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 h="400">
                  <a:moveTo>
                    <a:pt x="87" y="397"/>
                  </a:moveTo>
                  <a:cubicBezTo>
                    <a:pt x="86" y="400"/>
                    <a:pt x="86" y="400"/>
                    <a:pt x="86" y="400"/>
                  </a:cubicBezTo>
                  <a:cubicBezTo>
                    <a:pt x="86" y="400"/>
                    <a:pt x="87" y="400"/>
                    <a:pt x="87" y="400"/>
                  </a:cubicBezTo>
                  <a:cubicBezTo>
                    <a:pt x="88" y="398"/>
                    <a:pt x="88" y="398"/>
                    <a:pt x="88" y="398"/>
                  </a:cubicBezTo>
                  <a:cubicBezTo>
                    <a:pt x="87" y="397"/>
                    <a:pt x="87" y="397"/>
                    <a:pt x="87" y="397"/>
                  </a:cubicBezTo>
                  <a:moveTo>
                    <a:pt x="72" y="379"/>
                  </a:moveTo>
                  <a:cubicBezTo>
                    <a:pt x="76" y="399"/>
                    <a:pt x="76" y="399"/>
                    <a:pt x="76" y="399"/>
                  </a:cubicBezTo>
                  <a:cubicBezTo>
                    <a:pt x="77" y="399"/>
                    <a:pt x="77" y="399"/>
                    <a:pt x="78" y="399"/>
                  </a:cubicBezTo>
                  <a:cubicBezTo>
                    <a:pt x="75" y="382"/>
                    <a:pt x="75" y="382"/>
                    <a:pt x="75" y="382"/>
                  </a:cubicBezTo>
                  <a:cubicBezTo>
                    <a:pt x="72" y="379"/>
                    <a:pt x="72" y="379"/>
                    <a:pt x="72" y="379"/>
                  </a:cubicBezTo>
                  <a:moveTo>
                    <a:pt x="100" y="377"/>
                  </a:moveTo>
                  <a:cubicBezTo>
                    <a:pt x="98" y="377"/>
                    <a:pt x="98" y="377"/>
                    <a:pt x="98" y="377"/>
                  </a:cubicBezTo>
                  <a:cubicBezTo>
                    <a:pt x="88" y="395"/>
                    <a:pt x="88" y="395"/>
                    <a:pt x="88" y="395"/>
                  </a:cubicBezTo>
                  <a:cubicBezTo>
                    <a:pt x="89" y="397"/>
                    <a:pt x="89" y="397"/>
                    <a:pt x="89" y="397"/>
                  </a:cubicBezTo>
                  <a:cubicBezTo>
                    <a:pt x="100" y="377"/>
                    <a:pt x="100" y="377"/>
                    <a:pt x="100" y="377"/>
                  </a:cubicBezTo>
                  <a:moveTo>
                    <a:pt x="73" y="374"/>
                  </a:moveTo>
                  <a:cubicBezTo>
                    <a:pt x="71" y="374"/>
                    <a:pt x="71" y="374"/>
                    <a:pt x="71" y="374"/>
                  </a:cubicBezTo>
                  <a:cubicBezTo>
                    <a:pt x="71" y="376"/>
                    <a:pt x="71" y="376"/>
                    <a:pt x="71" y="376"/>
                  </a:cubicBezTo>
                  <a:cubicBezTo>
                    <a:pt x="74" y="379"/>
                    <a:pt x="74" y="379"/>
                    <a:pt x="74" y="379"/>
                  </a:cubicBezTo>
                  <a:cubicBezTo>
                    <a:pt x="73" y="374"/>
                    <a:pt x="73" y="374"/>
                    <a:pt x="73" y="374"/>
                  </a:cubicBezTo>
                  <a:moveTo>
                    <a:pt x="72" y="371"/>
                  </a:moveTo>
                  <a:cubicBezTo>
                    <a:pt x="71" y="372"/>
                    <a:pt x="71" y="372"/>
                    <a:pt x="71" y="372"/>
                  </a:cubicBezTo>
                  <a:cubicBezTo>
                    <a:pt x="72" y="372"/>
                    <a:pt x="72" y="372"/>
                    <a:pt x="72" y="372"/>
                  </a:cubicBezTo>
                  <a:cubicBezTo>
                    <a:pt x="72" y="371"/>
                    <a:pt x="72" y="371"/>
                    <a:pt x="72" y="371"/>
                  </a:cubicBezTo>
                  <a:moveTo>
                    <a:pt x="106" y="365"/>
                  </a:moveTo>
                  <a:cubicBezTo>
                    <a:pt x="103" y="367"/>
                    <a:pt x="103" y="367"/>
                    <a:pt x="103" y="367"/>
                  </a:cubicBezTo>
                  <a:cubicBezTo>
                    <a:pt x="99" y="375"/>
                    <a:pt x="99" y="375"/>
                    <a:pt x="99" y="375"/>
                  </a:cubicBezTo>
                  <a:cubicBezTo>
                    <a:pt x="101" y="375"/>
                    <a:pt x="101" y="375"/>
                    <a:pt x="101" y="375"/>
                  </a:cubicBezTo>
                  <a:cubicBezTo>
                    <a:pt x="106" y="365"/>
                    <a:pt x="106" y="365"/>
                    <a:pt x="106" y="365"/>
                  </a:cubicBezTo>
                  <a:moveTo>
                    <a:pt x="116" y="342"/>
                  </a:moveTo>
                  <a:cubicBezTo>
                    <a:pt x="105" y="363"/>
                    <a:pt x="105" y="363"/>
                    <a:pt x="105" y="363"/>
                  </a:cubicBezTo>
                  <a:cubicBezTo>
                    <a:pt x="105" y="363"/>
                    <a:pt x="105" y="363"/>
                    <a:pt x="105" y="363"/>
                  </a:cubicBezTo>
                  <a:cubicBezTo>
                    <a:pt x="108" y="362"/>
                    <a:pt x="108" y="362"/>
                    <a:pt x="108" y="362"/>
                  </a:cubicBezTo>
                  <a:cubicBezTo>
                    <a:pt x="116" y="347"/>
                    <a:pt x="116" y="347"/>
                    <a:pt x="116" y="347"/>
                  </a:cubicBezTo>
                  <a:cubicBezTo>
                    <a:pt x="116" y="342"/>
                    <a:pt x="116" y="342"/>
                    <a:pt x="116" y="342"/>
                  </a:cubicBezTo>
                  <a:moveTo>
                    <a:pt x="61" y="321"/>
                  </a:moveTo>
                  <a:cubicBezTo>
                    <a:pt x="70" y="370"/>
                    <a:pt x="70" y="370"/>
                    <a:pt x="70" y="370"/>
                  </a:cubicBezTo>
                  <a:cubicBezTo>
                    <a:pt x="72" y="368"/>
                    <a:pt x="72" y="368"/>
                    <a:pt x="72" y="368"/>
                  </a:cubicBezTo>
                  <a:cubicBezTo>
                    <a:pt x="63" y="324"/>
                    <a:pt x="63" y="324"/>
                    <a:pt x="63" y="324"/>
                  </a:cubicBezTo>
                  <a:cubicBezTo>
                    <a:pt x="61" y="321"/>
                    <a:pt x="61" y="321"/>
                    <a:pt x="61" y="321"/>
                  </a:cubicBezTo>
                  <a:moveTo>
                    <a:pt x="62" y="319"/>
                  </a:moveTo>
                  <a:cubicBezTo>
                    <a:pt x="61" y="319"/>
                    <a:pt x="61" y="319"/>
                    <a:pt x="61" y="319"/>
                  </a:cubicBezTo>
                  <a:cubicBezTo>
                    <a:pt x="62" y="320"/>
                    <a:pt x="62" y="320"/>
                    <a:pt x="62" y="320"/>
                  </a:cubicBezTo>
                  <a:cubicBezTo>
                    <a:pt x="62" y="319"/>
                    <a:pt x="62" y="319"/>
                    <a:pt x="62" y="319"/>
                  </a:cubicBezTo>
                  <a:moveTo>
                    <a:pt x="61" y="312"/>
                  </a:moveTo>
                  <a:cubicBezTo>
                    <a:pt x="59" y="313"/>
                    <a:pt x="59" y="313"/>
                    <a:pt x="59" y="313"/>
                  </a:cubicBezTo>
                  <a:cubicBezTo>
                    <a:pt x="60" y="318"/>
                    <a:pt x="60" y="318"/>
                    <a:pt x="60" y="318"/>
                  </a:cubicBezTo>
                  <a:cubicBezTo>
                    <a:pt x="62" y="317"/>
                    <a:pt x="62" y="317"/>
                    <a:pt x="62" y="317"/>
                  </a:cubicBezTo>
                  <a:cubicBezTo>
                    <a:pt x="61" y="312"/>
                    <a:pt x="61" y="312"/>
                    <a:pt x="61" y="312"/>
                  </a:cubicBezTo>
                  <a:moveTo>
                    <a:pt x="133" y="311"/>
                  </a:moveTo>
                  <a:cubicBezTo>
                    <a:pt x="118" y="338"/>
                    <a:pt x="118" y="338"/>
                    <a:pt x="118" y="338"/>
                  </a:cubicBezTo>
                  <a:cubicBezTo>
                    <a:pt x="118" y="343"/>
                    <a:pt x="118" y="343"/>
                    <a:pt x="118" y="343"/>
                  </a:cubicBezTo>
                  <a:cubicBezTo>
                    <a:pt x="134" y="311"/>
                    <a:pt x="134" y="311"/>
                    <a:pt x="134" y="311"/>
                  </a:cubicBezTo>
                  <a:cubicBezTo>
                    <a:pt x="133" y="311"/>
                    <a:pt x="133" y="311"/>
                    <a:pt x="133" y="311"/>
                  </a:cubicBezTo>
                  <a:moveTo>
                    <a:pt x="58" y="308"/>
                  </a:moveTo>
                  <a:cubicBezTo>
                    <a:pt x="59" y="311"/>
                    <a:pt x="59" y="311"/>
                    <a:pt x="59" y="311"/>
                  </a:cubicBezTo>
                  <a:cubicBezTo>
                    <a:pt x="60" y="310"/>
                    <a:pt x="60" y="310"/>
                    <a:pt x="60" y="310"/>
                  </a:cubicBezTo>
                  <a:cubicBezTo>
                    <a:pt x="60" y="308"/>
                    <a:pt x="60" y="308"/>
                    <a:pt x="60" y="308"/>
                  </a:cubicBezTo>
                  <a:cubicBezTo>
                    <a:pt x="58" y="308"/>
                    <a:pt x="58" y="308"/>
                    <a:pt x="58" y="308"/>
                  </a:cubicBezTo>
                  <a:moveTo>
                    <a:pt x="138" y="299"/>
                  </a:moveTo>
                  <a:cubicBezTo>
                    <a:pt x="133" y="309"/>
                    <a:pt x="133" y="309"/>
                    <a:pt x="133" y="309"/>
                  </a:cubicBezTo>
                  <a:cubicBezTo>
                    <a:pt x="135" y="309"/>
                    <a:pt x="135" y="309"/>
                    <a:pt x="135" y="309"/>
                  </a:cubicBezTo>
                  <a:cubicBezTo>
                    <a:pt x="140" y="300"/>
                    <a:pt x="140" y="300"/>
                    <a:pt x="140" y="300"/>
                  </a:cubicBezTo>
                  <a:cubicBezTo>
                    <a:pt x="138" y="299"/>
                    <a:pt x="138" y="299"/>
                    <a:pt x="138" y="299"/>
                  </a:cubicBezTo>
                  <a:moveTo>
                    <a:pt x="55" y="292"/>
                  </a:moveTo>
                  <a:cubicBezTo>
                    <a:pt x="58" y="306"/>
                    <a:pt x="58" y="306"/>
                    <a:pt x="58" y="306"/>
                  </a:cubicBezTo>
                  <a:cubicBezTo>
                    <a:pt x="60" y="306"/>
                    <a:pt x="60" y="306"/>
                    <a:pt x="60" y="306"/>
                  </a:cubicBezTo>
                  <a:cubicBezTo>
                    <a:pt x="57" y="292"/>
                    <a:pt x="57" y="292"/>
                    <a:pt x="57" y="292"/>
                  </a:cubicBezTo>
                  <a:cubicBezTo>
                    <a:pt x="55" y="292"/>
                    <a:pt x="55" y="292"/>
                    <a:pt x="55" y="292"/>
                  </a:cubicBezTo>
                  <a:moveTo>
                    <a:pt x="54" y="288"/>
                  </a:moveTo>
                  <a:cubicBezTo>
                    <a:pt x="55" y="290"/>
                    <a:pt x="55" y="290"/>
                    <a:pt x="55" y="290"/>
                  </a:cubicBezTo>
                  <a:cubicBezTo>
                    <a:pt x="57" y="290"/>
                    <a:pt x="57" y="290"/>
                    <a:pt x="57" y="290"/>
                  </a:cubicBezTo>
                  <a:cubicBezTo>
                    <a:pt x="56" y="288"/>
                    <a:pt x="56" y="288"/>
                    <a:pt x="56" y="288"/>
                  </a:cubicBezTo>
                  <a:cubicBezTo>
                    <a:pt x="54" y="288"/>
                    <a:pt x="54" y="288"/>
                    <a:pt x="54" y="288"/>
                  </a:cubicBezTo>
                  <a:moveTo>
                    <a:pt x="148" y="282"/>
                  </a:moveTo>
                  <a:cubicBezTo>
                    <a:pt x="139" y="298"/>
                    <a:pt x="139" y="298"/>
                    <a:pt x="139" y="298"/>
                  </a:cubicBezTo>
                  <a:cubicBezTo>
                    <a:pt x="141" y="298"/>
                    <a:pt x="141" y="298"/>
                    <a:pt x="141" y="298"/>
                  </a:cubicBezTo>
                  <a:cubicBezTo>
                    <a:pt x="149" y="284"/>
                    <a:pt x="149" y="284"/>
                    <a:pt x="149" y="284"/>
                  </a:cubicBezTo>
                  <a:cubicBezTo>
                    <a:pt x="148" y="282"/>
                    <a:pt x="148" y="282"/>
                    <a:pt x="148" y="282"/>
                  </a:cubicBezTo>
                  <a:moveTo>
                    <a:pt x="155" y="271"/>
                  </a:moveTo>
                  <a:cubicBezTo>
                    <a:pt x="150" y="277"/>
                    <a:pt x="150" y="277"/>
                    <a:pt x="150" y="277"/>
                  </a:cubicBezTo>
                  <a:cubicBezTo>
                    <a:pt x="149" y="279"/>
                    <a:pt x="149" y="279"/>
                    <a:pt x="149" y="279"/>
                  </a:cubicBezTo>
                  <a:cubicBezTo>
                    <a:pt x="150" y="282"/>
                    <a:pt x="150" y="282"/>
                    <a:pt x="150" y="282"/>
                  </a:cubicBezTo>
                  <a:cubicBezTo>
                    <a:pt x="155" y="271"/>
                    <a:pt x="155" y="271"/>
                    <a:pt x="155" y="271"/>
                  </a:cubicBezTo>
                  <a:cubicBezTo>
                    <a:pt x="155" y="271"/>
                    <a:pt x="155" y="271"/>
                    <a:pt x="155" y="271"/>
                  </a:cubicBezTo>
                  <a:moveTo>
                    <a:pt x="155" y="267"/>
                  </a:moveTo>
                  <a:cubicBezTo>
                    <a:pt x="154" y="270"/>
                    <a:pt x="154" y="270"/>
                    <a:pt x="154" y="270"/>
                  </a:cubicBezTo>
                  <a:cubicBezTo>
                    <a:pt x="155" y="268"/>
                    <a:pt x="155" y="268"/>
                    <a:pt x="155" y="268"/>
                  </a:cubicBezTo>
                  <a:cubicBezTo>
                    <a:pt x="155" y="267"/>
                    <a:pt x="155" y="267"/>
                    <a:pt x="155" y="267"/>
                  </a:cubicBezTo>
                  <a:moveTo>
                    <a:pt x="158" y="262"/>
                  </a:moveTo>
                  <a:cubicBezTo>
                    <a:pt x="157" y="264"/>
                    <a:pt x="157" y="264"/>
                    <a:pt x="157" y="264"/>
                  </a:cubicBezTo>
                  <a:cubicBezTo>
                    <a:pt x="157" y="266"/>
                    <a:pt x="157" y="266"/>
                    <a:pt x="157" y="266"/>
                  </a:cubicBezTo>
                  <a:cubicBezTo>
                    <a:pt x="159" y="263"/>
                    <a:pt x="159" y="263"/>
                    <a:pt x="159" y="263"/>
                  </a:cubicBezTo>
                  <a:cubicBezTo>
                    <a:pt x="158" y="262"/>
                    <a:pt x="158" y="262"/>
                    <a:pt x="158" y="262"/>
                  </a:cubicBezTo>
                  <a:moveTo>
                    <a:pt x="159" y="260"/>
                  </a:moveTo>
                  <a:cubicBezTo>
                    <a:pt x="159" y="260"/>
                    <a:pt x="159" y="260"/>
                    <a:pt x="159" y="260"/>
                  </a:cubicBezTo>
                  <a:cubicBezTo>
                    <a:pt x="159" y="261"/>
                    <a:pt x="159" y="261"/>
                    <a:pt x="159" y="261"/>
                  </a:cubicBezTo>
                  <a:cubicBezTo>
                    <a:pt x="159" y="261"/>
                    <a:pt x="159" y="261"/>
                    <a:pt x="159" y="261"/>
                  </a:cubicBezTo>
                  <a:cubicBezTo>
                    <a:pt x="159" y="260"/>
                    <a:pt x="159" y="260"/>
                    <a:pt x="159" y="260"/>
                  </a:cubicBezTo>
                  <a:moveTo>
                    <a:pt x="162" y="253"/>
                  </a:moveTo>
                  <a:cubicBezTo>
                    <a:pt x="161" y="257"/>
                    <a:pt x="161" y="257"/>
                    <a:pt x="161" y="257"/>
                  </a:cubicBezTo>
                  <a:cubicBezTo>
                    <a:pt x="161" y="260"/>
                    <a:pt x="161" y="260"/>
                    <a:pt x="161" y="260"/>
                  </a:cubicBezTo>
                  <a:cubicBezTo>
                    <a:pt x="162" y="259"/>
                    <a:pt x="162" y="259"/>
                    <a:pt x="162" y="259"/>
                  </a:cubicBezTo>
                  <a:cubicBezTo>
                    <a:pt x="164" y="254"/>
                    <a:pt x="164" y="254"/>
                    <a:pt x="164" y="254"/>
                  </a:cubicBezTo>
                  <a:cubicBezTo>
                    <a:pt x="162" y="253"/>
                    <a:pt x="162" y="253"/>
                    <a:pt x="162" y="253"/>
                  </a:cubicBezTo>
                  <a:moveTo>
                    <a:pt x="166" y="250"/>
                  </a:moveTo>
                  <a:cubicBezTo>
                    <a:pt x="166" y="250"/>
                    <a:pt x="165" y="251"/>
                    <a:pt x="164" y="251"/>
                  </a:cubicBezTo>
                  <a:cubicBezTo>
                    <a:pt x="163" y="252"/>
                    <a:pt x="163" y="252"/>
                    <a:pt x="163" y="252"/>
                  </a:cubicBezTo>
                  <a:cubicBezTo>
                    <a:pt x="165" y="253"/>
                    <a:pt x="165" y="253"/>
                    <a:pt x="165" y="253"/>
                  </a:cubicBezTo>
                  <a:cubicBezTo>
                    <a:pt x="166" y="250"/>
                    <a:pt x="166" y="250"/>
                    <a:pt x="166" y="250"/>
                  </a:cubicBezTo>
                  <a:moveTo>
                    <a:pt x="175" y="230"/>
                  </a:moveTo>
                  <a:cubicBezTo>
                    <a:pt x="173" y="234"/>
                    <a:pt x="173" y="234"/>
                    <a:pt x="173" y="234"/>
                  </a:cubicBezTo>
                  <a:cubicBezTo>
                    <a:pt x="173" y="234"/>
                    <a:pt x="173" y="235"/>
                    <a:pt x="173" y="236"/>
                  </a:cubicBezTo>
                  <a:cubicBezTo>
                    <a:pt x="174" y="235"/>
                    <a:pt x="174" y="235"/>
                    <a:pt x="174" y="235"/>
                  </a:cubicBezTo>
                  <a:cubicBezTo>
                    <a:pt x="177" y="230"/>
                    <a:pt x="177" y="230"/>
                    <a:pt x="177" y="230"/>
                  </a:cubicBezTo>
                  <a:cubicBezTo>
                    <a:pt x="175" y="230"/>
                    <a:pt x="175" y="230"/>
                    <a:pt x="175" y="230"/>
                  </a:cubicBezTo>
                  <a:moveTo>
                    <a:pt x="187" y="211"/>
                  </a:moveTo>
                  <a:cubicBezTo>
                    <a:pt x="185" y="211"/>
                    <a:pt x="185" y="211"/>
                    <a:pt x="185" y="211"/>
                  </a:cubicBezTo>
                  <a:cubicBezTo>
                    <a:pt x="176" y="228"/>
                    <a:pt x="176" y="228"/>
                    <a:pt x="176" y="228"/>
                  </a:cubicBezTo>
                  <a:cubicBezTo>
                    <a:pt x="178" y="228"/>
                    <a:pt x="178" y="228"/>
                    <a:pt x="178" y="228"/>
                  </a:cubicBezTo>
                  <a:cubicBezTo>
                    <a:pt x="187" y="211"/>
                    <a:pt x="187" y="211"/>
                    <a:pt x="187" y="211"/>
                  </a:cubicBezTo>
                  <a:moveTo>
                    <a:pt x="38" y="204"/>
                  </a:moveTo>
                  <a:cubicBezTo>
                    <a:pt x="48" y="258"/>
                    <a:pt x="48" y="258"/>
                    <a:pt x="48" y="258"/>
                  </a:cubicBezTo>
                  <a:cubicBezTo>
                    <a:pt x="49" y="260"/>
                    <a:pt x="49" y="260"/>
                    <a:pt x="49" y="260"/>
                  </a:cubicBezTo>
                  <a:cubicBezTo>
                    <a:pt x="54" y="286"/>
                    <a:pt x="54" y="286"/>
                    <a:pt x="54" y="286"/>
                  </a:cubicBezTo>
                  <a:cubicBezTo>
                    <a:pt x="56" y="286"/>
                    <a:pt x="56" y="286"/>
                    <a:pt x="56" y="286"/>
                  </a:cubicBezTo>
                  <a:cubicBezTo>
                    <a:pt x="51" y="260"/>
                    <a:pt x="51" y="260"/>
                    <a:pt x="51" y="260"/>
                  </a:cubicBezTo>
                  <a:cubicBezTo>
                    <a:pt x="50" y="258"/>
                    <a:pt x="50" y="258"/>
                    <a:pt x="50" y="258"/>
                  </a:cubicBezTo>
                  <a:cubicBezTo>
                    <a:pt x="40" y="205"/>
                    <a:pt x="40" y="205"/>
                    <a:pt x="40" y="205"/>
                  </a:cubicBezTo>
                  <a:cubicBezTo>
                    <a:pt x="38" y="204"/>
                    <a:pt x="38" y="204"/>
                    <a:pt x="38" y="204"/>
                  </a:cubicBezTo>
                  <a:moveTo>
                    <a:pt x="34" y="174"/>
                  </a:moveTo>
                  <a:cubicBezTo>
                    <a:pt x="32" y="174"/>
                    <a:pt x="32" y="174"/>
                    <a:pt x="32" y="174"/>
                  </a:cubicBezTo>
                  <a:cubicBezTo>
                    <a:pt x="37" y="202"/>
                    <a:pt x="37" y="202"/>
                    <a:pt x="37" y="202"/>
                  </a:cubicBezTo>
                  <a:cubicBezTo>
                    <a:pt x="39" y="202"/>
                    <a:pt x="39" y="202"/>
                    <a:pt x="39" y="202"/>
                  </a:cubicBezTo>
                  <a:cubicBezTo>
                    <a:pt x="34" y="174"/>
                    <a:pt x="34" y="174"/>
                    <a:pt x="34" y="174"/>
                  </a:cubicBezTo>
                  <a:moveTo>
                    <a:pt x="214" y="159"/>
                  </a:moveTo>
                  <a:cubicBezTo>
                    <a:pt x="212" y="159"/>
                    <a:pt x="212" y="159"/>
                    <a:pt x="212" y="159"/>
                  </a:cubicBezTo>
                  <a:cubicBezTo>
                    <a:pt x="186" y="209"/>
                    <a:pt x="186" y="209"/>
                    <a:pt x="186" y="209"/>
                  </a:cubicBezTo>
                  <a:cubicBezTo>
                    <a:pt x="188" y="209"/>
                    <a:pt x="188" y="209"/>
                    <a:pt x="188" y="209"/>
                  </a:cubicBezTo>
                  <a:cubicBezTo>
                    <a:pt x="214" y="159"/>
                    <a:pt x="214" y="159"/>
                    <a:pt x="214" y="159"/>
                  </a:cubicBezTo>
                  <a:moveTo>
                    <a:pt x="214" y="154"/>
                  </a:moveTo>
                  <a:cubicBezTo>
                    <a:pt x="213" y="157"/>
                    <a:pt x="213" y="157"/>
                    <a:pt x="213" y="157"/>
                  </a:cubicBezTo>
                  <a:cubicBezTo>
                    <a:pt x="215" y="157"/>
                    <a:pt x="215" y="157"/>
                    <a:pt x="215" y="157"/>
                  </a:cubicBezTo>
                  <a:cubicBezTo>
                    <a:pt x="216" y="156"/>
                    <a:pt x="216" y="156"/>
                    <a:pt x="216" y="156"/>
                  </a:cubicBezTo>
                  <a:cubicBezTo>
                    <a:pt x="214" y="154"/>
                    <a:pt x="214" y="154"/>
                    <a:pt x="214" y="154"/>
                  </a:cubicBezTo>
                  <a:moveTo>
                    <a:pt x="220" y="143"/>
                  </a:moveTo>
                  <a:cubicBezTo>
                    <a:pt x="215" y="153"/>
                    <a:pt x="215" y="153"/>
                    <a:pt x="215" y="153"/>
                  </a:cubicBezTo>
                  <a:cubicBezTo>
                    <a:pt x="217" y="154"/>
                    <a:pt x="217" y="154"/>
                    <a:pt x="217" y="154"/>
                  </a:cubicBezTo>
                  <a:cubicBezTo>
                    <a:pt x="222" y="144"/>
                    <a:pt x="222" y="144"/>
                    <a:pt x="222" y="144"/>
                  </a:cubicBezTo>
                  <a:cubicBezTo>
                    <a:pt x="220" y="143"/>
                    <a:pt x="220" y="143"/>
                    <a:pt x="220" y="143"/>
                  </a:cubicBezTo>
                  <a:moveTo>
                    <a:pt x="221" y="141"/>
                  </a:moveTo>
                  <a:cubicBezTo>
                    <a:pt x="221" y="141"/>
                    <a:pt x="221" y="141"/>
                    <a:pt x="221" y="141"/>
                  </a:cubicBezTo>
                  <a:cubicBezTo>
                    <a:pt x="223" y="142"/>
                    <a:pt x="223" y="142"/>
                    <a:pt x="223" y="142"/>
                  </a:cubicBezTo>
                  <a:cubicBezTo>
                    <a:pt x="223" y="142"/>
                    <a:pt x="223" y="142"/>
                    <a:pt x="223" y="142"/>
                  </a:cubicBezTo>
                  <a:cubicBezTo>
                    <a:pt x="221" y="141"/>
                    <a:pt x="221" y="141"/>
                    <a:pt x="221" y="141"/>
                  </a:cubicBezTo>
                  <a:moveTo>
                    <a:pt x="2" y="10"/>
                  </a:moveTo>
                  <a:cubicBezTo>
                    <a:pt x="1" y="11"/>
                    <a:pt x="1" y="11"/>
                    <a:pt x="0" y="11"/>
                  </a:cubicBezTo>
                  <a:cubicBezTo>
                    <a:pt x="29" y="160"/>
                    <a:pt x="29" y="160"/>
                    <a:pt x="29" y="160"/>
                  </a:cubicBezTo>
                  <a:cubicBezTo>
                    <a:pt x="30" y="162"/>
                    <a:pt x="30" y="162"/>
                    <a:pt x="30" y="162"/>
                  </a:cubicBezTo>
                  <a:cubicBezTo>
                    <a:pt x="32" y="172"/>
                    <a:pt x="32" y="172"/>
                    <a:pt x="32" y="172"/>
                  </a:cubicBezTo>
                  <a:cubicBezTo>
                    <a:pt x="33" y="172"/>
                    <a:pt x="33" y="172"/>
                    <a:pt x="33" y="172"/>
                  </a:cubicBezTo>
                  <a:cubicBezTo>
                    <a:pt x="31" y="161"/>
                    <a:pt x="31" y="161"/>
                    <a:pt x="31" y="161"/>
                  </a:cubicBezTo>
                  <a:cubicBezTo>
                    <a:pt x="31" y="159"/>
                    <a:pt x="31" y="159"/>
                    <a:pt x="31" y="159"/>
                  </a:cubicBezTo>
                  <a:cubicBezTo>
                    <a:pt x="2" y="10"/>
                    <a:pt x="2" y="10"/>
                    <a:pt x="2" y="10"/>
                  </a:cubicBezTo>
                  <a:moveTo>
                    <a:pt x="8" y="0"/>
                  </a:moveTo>
                  <a:cubicBezTo>
                    <a:pt x="8" y="1"/>
                    <a:pt x="7" y="2"/>
                    <a:pt x="7" y="2"/>
                  </a:cubicBezTo>
                  <a:cubicBezTo>
                    <a:pt x="244" y="97"/>
                    <a:pt x="244" y="97"/>
                    <a:pt x="244" y="97"/>
                  </a:cubicBezTo>
                  <a:cubicBezTo>
                    <a:pt x="222" y="139"/>
                    <a:pt x="222" y="139"/>
                    <a:pt x="222" y="139"/>
                  </a:cubicBezTo>
                  <a:cubicBezTo>
                    <a:pt x="224" y="140"/>
                    <a:pt x="224" y="140"/>
                    <a:pt x="224" y="140"/>
                  </a:cubicBezTo>
                  <a:cubicBezTo>
                    <a:pt x="246" y="98"/>
                    <a:pt x="246" y="98"/>
                    <a:pt x="246" y="98"/>
                  </a:cubicBezTo>
                  <a:cubicBezTo>
                    <a:pt x="247" y="96"/>
                    <a:pt x="247" y="96"/>
                    <a:pt x="247" y="96"/>
                  </a:cubicBezTo>
                  <a:cubicBezTo>
                    <a:pt x="245" y="95"/>
                    <a:pt x="245" y="95"/>
                    <a:pt x="245" y="95"/>
                  </a:cubicBezTo>
                  <a:cubicBezTo>
                    <a:pt x="8" y="0"/>
                    <a:pt x="8" y="0"/>
                    <a:pt x="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2" name="Freeform 12"/>
            <p:cNvSpPr>
              <a:spLocks noEditPoints="1"/>
            </p:cNvSpPr>
            <p:nvPr/>
          </p:nvSpPr>
          <p:spPr bwMode="auto">
            <a:xfrm>
              <a:off x="9915938" y="2668920"/>
              <a:ext cx="814030" cy="1236087"/>
            </a:xfrm>
            <a:custGeom>
              <a:avLst/>
              <a:gdLst>
                <a:gd name="T0" fmla="*/ 192 w 192"/>
                <a:gd name="T1" fmla="*/ 319 h 320"/>
                <a:gd name="T2" fmla="*/ 188 w 192"/>
                <a:gd name="T3" fmla="*/ 299 h 320"/>
                <a:gd name="T4" fmla="*/ 183 w 192"/>
                <a:gd name="T5" fmla="*/ 304 h 320"/>
                <a:gd name="T6" fmla="*/ 190 w 192"/>
                <a:gd name="T7" fmla="*/ 299 h 320"/>
                <a:gd name="T8" fmla="*/ 178 w 192"/>
                <a:gd name="T9" fmla="*/ 298 h 320"/>
                <a:gd name="T10" fmla="*/ 180 w 192"/>
                <a:gd name="T11" fmla="*/ 296 h 320"/>
                <a:gd name="T12" fmla="*/ 177 w 192"/>
                <a:gd name="T13" fmla="*/ 296 h 320"/>
                <a:gd name="T14" fmla="*/ 188 w 192"/>
                <a:gd name="T15" fmla="*/ 285 h 320"/>
                <a:gd name="T16" fmla="*/ 190 w 192"/>
                <a:gd name="T17" fmla="*/ 295 h 320"/>
                <a:gd name="T18" fmla="*/ 188 w 192"/>
                <a:gd name="T19" fmla="*/ 285 h 320"/>
                <a:gd name="T20" fmla="*/ 177 w 192"/>
                <a:gd name="T21" fmla="*/ 291 h 320"/>
                <a:gd name="T22" fmla="*/ 188 w 192"/>
                <a:gd name="T23" fmla="*/ 270 h 320"/>
                <a:gd name="T24" fmla="*/ 188 w 192"/>
                <a:gd name="T25" fmla="*/ 283 h 320"/>
                <a:gd name="T26" fmla="*/ 162 w 192"/>
                <a:gd name="T27" fmla="*/ 267 h 320"/>
                <a:gd name="T28" fmla="*/ 165 w 192"/>
                <a:gd name="T29" fmla="*/ 272 h 320"/>
                <a:gd name="T30" fmla="*/ 185 w 192"/>
                <a:gd name="T31" fmla="*/ 254 h 320"/>
                <a:gd name="T32" fmla="*/ 187 w 192"/>
                <a:gd name="T33" fmla="*/ 254 h 320"/>
                <a:gd name="T34" fmla="*/ 148 w 192"/>
                <a:gd name="T35" fmla="*/ 248 h 320"/>
                <a:gd name="T36" fmla="*/ 150 w 192"/>
                <a:gd name="T37" fmla="*/ 248 h 320"/>
                <a:gd name="T38" fmla="*/ 147 w 192"/>
                <a:gd name="T39" fmla="*/ 246 h 320"/>
                <a:gd name="T40" fmla="*/ 144 w 192"/>
                <a:gd name="T41" fmla="*/ 238 h 320"/>
                <a:gd name="T42" fmla="*/ 142 w 192"/>
                <a:gd name="T43" fmla="*/ 236 h 320"/>
                <a:gd name="T44" fmla="*/ 112 w 192"/>
                <a:gd name="T45" fmla="*/ 188 h 320"/>
                <a:gd name="T46" fmla="*/ 139 w 192"/>
                <a:gd name="T47" fmla="*/ 230 h 320"/>
                <a:gd name="T48" fmla="*/ 106 w 192"/>
                <a:gd name="T49" fmla="*/ 175 h 320"/>
                <a:gd name="T50" fmla="*/ 112 w 192"/>
                <a:gd name="T51" fmla="*/ 184 h 320"/>
                <a:gd name="T52" fmla="*/ 185 w 192"/>
                <a:gd name="T53" fmla="*/ 253 h 320"/>
                <a:gd name="T54" fmla="*/ 178 w 192"/>
                <a:gd name="T55" fmla="*/ 168 h 320"/>
                <a:gd name="T56" fmla="*/ 105 w 192"/>
                <a:gd name="T57" fmla="*/ 176 h 320"/>
                <a:gd name="T58" fmla="*/ 90 w 192"/>
                <a:gd name="T59" fmla="*/ 148 h 320"/>
                <a:gd name="T60" fmla="*/ 92 w 192"/>
                <a:gd name="T61" fmla="*/ 152 h 320"/>
                <a:gd name="T62" fmla="*/ 82 w 192"/>
                <a:gd name="T63" fmla="*/ 138 h 320"/>
                <a:gd name="T64" fmla="*/ 83 w 192"/>
                <a:gd name="T65" fmla="*/ 137 h 320"/>
                <a:gd name="T66" fmla="*/ 81 w 192"/>
                <a:gd name="T67" fmla="*/ 136 h 320"/>
                <a:gd name="T68" fmla="*/ 75 w 192"/>
                <a:gd name="T69" fmla="*/ 124 h 320"/>
                <a:gd name="T70" fmla="*/ 77 w 192"/>
                <a:gd name="T71" fmla="*/ 127 h 320"/>
                <a:gd name="T72" fmla="*/ 52 w 192"/>
                <a:gd name="T73" fmla="*/ 87 h 320"/>
                <a:gd name="T74" fmla="*/ 74 w 192"/>
                <a:gd name="T75" fmla="*/ 121 h 320"/>
                <a:gd name="T76" fmla="*/ 50 w 192"/>
                <a:gd name="T77" fmla="*/ 85 h 320"/>
                <a:gd name="T78" fmla="*/ 51 w 192"/>
                <a:gd name="T79" fmla="*/ 84 h 320"/>
                <a:gd name="T80" fmla="*/ 178 w 192"/>
                <a:gd name="T81" fmla="*/ 165 h 320"/>
                <a:gd name="T82" fmla="*/ 168 w 192"/>
                <a:gd name="T83" fmla="*/ 41 h 320"/>
                <a:gd name="T84" fmla="*/ 170 w 192"/>
                <a:gd name="T85" fmla="*/ 41 h 320"/>
                <a:gd name="T86" fmla="*/ 49 w 192"/>
                <a:gd name="T87" fmla="*/ 83 h 320"/>
                <a:gd name="T88" fmla="*/ 13 w 192"/>
                <a:gd name="T89" fmla="*/ 24 h 320"/>
                <a:gd name="T90" fmla="*/ 168 w 192"/>
                <a:gd name="T91" fmla="*/ 39 h 320"/>
                <a:gd name="T92" fmla="*/ 153 w 192"/>
                <a:gd name="T93" fmla="*/ 0 h 320"/>
                <a:gd name="T94" fmla="*/ 2 w 192"/>
                <a:gd name="T95" fmla="*/ 6 h 320"/>
                <a:gd name="T96" fmla="*/ 3 w 192"/>
                <a:gd name="T97" fmla="*/ 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320">
                  <a:moveTo>
                    <a:pt x="190" y="317"/>
                  </a:moveTo>
                  <a:cubicBezTo>
                    <a:pt x="192" y="320"/>
                    <a:pt x="192" y="320"/>
                    <a:pt x="192" y="320"/>
                  </a:cubicBezTo>
                  <a:cubicBezTo>
                    <a:pt x="192" y="319"/>
                    <a:pt x="192" y="319"/>
                    <a:pt x="192" y="319"/>
                  </a:cubicBezTo>
                  <a:cubicBezTo>
                    <a:pt x="190" y="317"/>
                    <a:pt x="190" y="317"/>
                    <a:pt x="190" y="317"/>
                  </a:cubicBezTo>
                  <a:moveTo>
                    <a:pt x="189" y="298"/>
                  </a:moveTo>
                  <a:cubicBezTo>
                    <a:pt x="188" y="299"/>
                    <a:pt x="188" y="299"/>
                    <a:pt x="188" y="299"/>
                  </a:cubicBezTo>
                  <a:cubicBezTo>
                    <a:pt x="190" y="313"/>
                    <a:pt x="190" y="313"/>
                    <a:pt x="190" y="313"/>
                  </a:cubicBezTo>
                  <a:cubicBezTo>
                    <a:pt x="184" y="303"/>
                    <a:pt x="184" y="303"/>
                    <a:pt x="184" y="303"/>
                  </a:cubicBezTo>
                  <a:cubicBezTo>
                    <a:pt x="183" y="304"/>
                    <a:pt x="183" y="304"/>
                    <a:pt x="183" y="304"/>
                  </a:cubicBezTo>
                  <a:cubicBezTo>
                    <a:pt x="192" y="316"/>
                    <a:pt x="192" y="316"/>
                    <a:pt x="192" y="316"/>
                  </a:cubicBezTo>
                  <a:cubicBezTo>
                    <a:pt x="191" y="313"/>
                    <a:pt x="191" y="313"/>
                    <a:pt x="191" y="313"/>
                  </a:cubicBezTo>
                  <a:cubicBezTo>
                    <a:pt x="190" y="299"/>
                    <a:pt x="190" y="299"/>
                    <a:pt x="190" y="299"/>
                  </a:cubicBezTo>
                  <a:cubicBezTo>
                    <a:pt x="189" y="298"/>
                    <a:pt x="189" y="298"/>
                    <a:pt x="189" y="298"/>
                  </a:cubicBezTo>
                  <a:moveTo>
                    <a:pt x="180" y="296"/>
                  </a:moveTo>
                  <a:cubicBezTo>
                    <a:pt x="178" y="298"/>
                    <a:pt x="178" y="298"/>
                    <a:pt x="178" y="298"/>
                  </a:cubicBezTo>
                  <a:cubicBezTo>
                    <a:pt x="182" y="303"/>
                    <a:pt x="182" y="303"/>
                    <a:pt x="182" y="303"/>
                  </a:cubicBezTo>
                  <a:cubicBezTo>
                    <a:pt x="183" y="302"/>
                    <a:pt x="183" y="302"/>
                    <a:pt x="183" y="302"/>
                  </a:cubicBezTo>
                  <a:cubicBezTo>
                    <a:pt x="180" y="296"/>
                    <a:pt x="180" y="296"/>
                    <a:pt x="180" y="296"/>
                  </a:cubicBezTo>
                  <a:moveTo>
                    <a:pt x="178" y="293"/>
                  </a:moveTo>
                  <a:cubicBezTo>
                    <a:pt x="177" y="295"/>
                    <a:pt x="177" y="295"/>
                    <a:pt x="177" y="295"/>
                  </a:cubicBezTo>
                  <a:cubicBezTo>
                    <a:pt x="177" y="296"/>
                    <a:pt x="177" y="296"/>
                    <a:pt x="177" y="296"/>
                  </a:cubicBezTo>
                  <a:cubicBezTo>
                    <a:pt x="179" y="295"/>
                    <a:pt x="179" y="295"/>
                    <a:pt x="179" y="295"/>
                  </a:cubicBezTo>
                  <a:cubicBezTo>
                    <a:pt x="178" y="293"/>
                    <a:pt x="178" y="293"/>
                    <a:pt x="178" y="293"/>
                  </a:cubicBezTo>
                  <a:moveTo>
                    <a:pt x="188" y="285"/>
                  </a:moveTo>
                  <a:cubicBezTo>
                    <a:pt x="187" y="286"/>
                    <a:pt x="187" y="286"/>
                    <a:pt x="187" y="286"/>
                  </a:cubicBezTo>
                  <a:cubicBezTo>
                    <a:pt x="188" y="293"/>
                    <a:pt x="188" y="293"/>
                    <a:pt x="188" y="293"/>
                  </a:cubicBezTo>
                  <a:cubicBezTo>
                    <a:pt x="190" y="295"/>
                    <a:pt x="190" y="295"/>
                    <a:pt x="190" y="295"/>
                  </a:cubicBezTo>
                  <a:cubicBezTo>
                    <a:pt x="190" y="295"/>
                    <a:pt x="190" y="295"/>
                    <a:pt x="190" y="295"/>
                  </a:cubicBezTo>
                  <a:cubicBezTo>
                    <a:pt x="189" y="285"/>
                    <a:pt x="189" y="285"/>
                    <a:pt x="189" y="285"/>
                  </a:cubicBezTo>
                  <a:cubicBezTo>
                    <a:pt x="188" y="285"/>
                    <a:pt x="188" y="285"/>
                    <a:pt x="188" y="285"/>
                  </a:cubicBezTo>
                  <a:moveTo>
                    <a:pt x="164" y="273"/>
                  </a:moveTo>
                  <a:cubicBezTo>
                    <a:pt x="176" y="293"/>
                    <a:pt x="176" y="293"/>
                    <a:pt x="176" y="293"/>
                  </a:cubicBezTo>
                  <a:cubicBezTo>
                    <a:pt x="177" y="291"/>
                    <a:pt x="177" y="291"/>
                    <a:pt x="177" y="291"/>
                  </a:cubicBezTo>
                  <a:cubicBezTo>
                    <a:pt x="166" y="275"/>
                    <a:pt x="166" y="275"/>
                    <a:pt x="166" y="275"/>
                  </a:cubicBezTo>
                  <a:cubicBezTo>
                    <a:pt x="164" y="273"/>
                    <a:pt x="164" y="273"/>
                    <a:pt x="164" y="273"/>
                  </a:cubicBezTo>
                  <a:moveTo>
                    <a:pt x="188" y="270"/>
                  </a:moveTo>
                  <a:cubicBezTo>
                    <a:pt x="186" y="273"/>
                    <a:pt x="186" y="273"/>
                    <a:pt x="186" y="273"/>
                  </a:cubicBezTo>
                  <a:cubicBezTo>
                    <a:pt x="187" y="282"/>
                    <a:pt x="187" y="282"/>
                    <a:pt x="187" y="282"/>
                  </a:cubicBezTo>
                  <a:cubicBezTo>
                    <a:pt x="188" y="283"/>
                    <a:pt x="188" y="283"/>
                    <a:pt x="188" y="283"/>
                  </a:cubicBezTo>
                  <a:cubicBezTo>
                    <a:pt x="189" y="281"/>
                    <a:pt x="189" y="281"/>
                    <a:pt x="189" y="281"/>
                  </a:cubicBezTo>
                  <a:cubicBezTo>
                    <a:pt x="188" y="270"/>
                    <a:pt x="188" y="270"/>
                    <a:pt x="188" y="270"/>
                  </a:cubicBezTo>
                  <a:moveTo>
                    <a:pt x="162" y="267"/>
                  </a:moveTo>
                  <a:cubicBezTo>
                    <a:pt x="160" y="268"/>
                    <a:pt x="160" y="268"/>
                    <a:pt x="160" y="268"/>
                  </a:cubicBezTo>
                  <a:cubicBezTo>
                    <a:pt x="162" y="270"/>
                    <a:pt x="162" y="270"/>
                    <a:pt x="162" y="270"/>
                  </a:cubicBezTo>
                  <a:cubicBezTo>
                    <a:pt x="165" y="272"/>
                    <a:pt x="165" y="272"/>
                    <a:pt x="165" y="272"/>
                  </a:cubicBezTo>
                  <a:cubicBezTo>
                    <a:pt x="162" y="267"/>
                    <a:pt x="162" y="267"/>
                    <a:pt x="162" y="267"/>
                  </a:cubicBezTo>
                  <a:moveTo>
                    <a:pt x="187" y="254"/>
                  </a:moveTo>
                  <a:cubicBezTo>
                    <a:pt x="185" y="254"/>
                    <a:pt x="185" y="254"/>
                    <a:pt x="185" y="254"/>
                  </a:cubicBezTo>
                  <a:cubicBezTo>
                    <a:pt x="186" y="269"/>
                    <a:pt x="186" y="269"/>
                    <a:pt x="186" y="269"/>
                  </a:cubicBezTo>
                  <a:cubicBezTo>
                    <a:pt x="188" y="266"/>
                    <a:pt x="188" y="266"/>
                    <a:pt x="188" y="266"/>
                  </a:cubicBezTo>
                  <a:cubicBezTo>
                    <a:pt x="187" y="254"/>
                    <a:pt x="187" y="254"/>
                    <a:pt x="187" y="254"/>
                  </a:cubicBezTo>
                  <a:moveTo>
                    <a:pt x="150" y="248"/>
                  </a:moveTo>
                  <a:cubicBezTo>
                    <a:pt x="150" y="248"/>
                    <a:pt x="150" y="248"/>
                    <a:pt x="150" y="248"/>
                  </a:cubicBezTo>
                  <a:cubicBezTo>
                    <a:pt x="148" y="248"/>
                    <a:pt x="148" y="248"/>
                    <a:pt x="148" y="248"/>
                  </a:cubicBezTo>
                  <a:cubicBezTo>
                    <a:pt x="159" y="266"/>
                    <a:pt x="159" y="266"/>
                    <a:pt x="159" y="266"/>
                  </a:cubicBezTo>
                  <a:cubicBezTo>
                    <a:pt x="161" y="266"/>
                    <a:pt x="161" y="266"/>
                    <a:pt x="161" y="266"/>
                  </a:cubicBezTo>
                  <a:cubicBezTo>
                    <a:pt x="150" y="248"/>
                    <a:pt x="150" y="248"/>
                    <a:pt x="150" y="248"/>
                  </a:cubicBezTo>
                  <a:moveTo>
                    <a:pt x="144" y="238"/>
                  </a:moveTo>
                  <a:cubicBezTo>
                    <a:pt x="143" y="240"/>
                    <a:pt x="143" y="240"/>
                    <a:pt x="143" y="240"/>
                  </a:cubicBezTo>
                  <a:cubicBezTo>
                    <a:pt x="147" y="246"/>
                    <a:pt x="147" y="246"/>
                    <a:pt x="147" y="246"/>
                  </a:cubicBezTo>
                  <a:cubicBezTo>
                    <a:pt x="149" y="246"/>
                    <a:pt x="149" y="246"/>
                    <a:pt x="149" y="246"/>
                  </a:cubicBezTo>
                  <a:cubicBezTo>
                    <a:pt x="148" y="245"/>
                    <a:pt x="148" y="245"/>
                    <a:pt x="148" y="245"/>
                  </a:cubicBezTo>
                  <a:cubicBezTo>
                    <a:pt x="144" y="238"/>
                    <a:pt x="144" y="238"/>
                    <a:pt x="144" y="238"/>
                  </a:cubicBezTo>
                  <a:moveTo>
                    <a:pt x="139" y="232"/>
                  </a:moveTo>
                  <a:cubicBezTo>
                    <a:pt x="142" y="237"/>
                    <a:pt x="142" y="237"/>
                    <a:pt x="142" y="237"/>
                  </a:cubicBezTo>
                  <a:cubicBezTo>
                    <a:pt x="142" y="236"/>
                    <a:pt x="142" y="236"/>
                    <a:pt x="142" y="236"/>
                  </a:cubicBezTo>
                  <a:cubicBezTo>
                    <a:pt x="139" y="232"/>
                    <a:pt x="139" y="232"/>
                    <a:pt x="139" y="232"/>
                  </a:cubicBezTo>
                  <a:moveTo>
                    <a:pt x="113" y="186"/>
                  </a:moveTo>
                  <a:cubicBezTo>
                    <a:pt x="112" y="188"/>
                    <a:pt x="112" y="188"/>
                    <a:pt x="112" y="188"/>
                  </a:cubicBezTo>
                  <a:cubicBezTo>
                    <a:pt x="137" y="229"/>
                    <a:pt x="137" y="229"/>
                    <a:pt x="137" y="229"/>
                  </a:cubicBezTo>
                  <a:cubicBezTo>
                    <a:pt x="138" y="228"/>
                    <a:pt x="138" y="228"/>
                    <a:pt x="138" y="228"/>
                  </a:cubicBezTo>
                  <a:cubicBezTo>
                    <a:pt x="139" y="230"/>
                    <a:pt x="139" y="230"/>
                    <a:pt x="139" y="230"/>
                  </a:cubicBezTo>
                  <a:cubicBezTo>
                    <a:pt x="140" y="231"/>
                    <a:pt x="140" y="231"/>
                    <a:pt x="140" y="231"/>
                  </a:cubicBezTo>
                  <a:cubicBezTo>
                    <a:pt x="113" y="186"/>
                    <a:pt x="113" y="186"/>
                    <a:pt x="113" y="186"/>
                  </a:cubicBezTo>
                  <a:moveTo>
                    <a:pt x="106" y="175"/>
                  </a:moveTo>
                  <a:cubicBezTo>
                    <a:pt x="107" y="179"/>
                    <a:pt x="107" y="179"/>
                    <a:pt x="107" y="179"/>
                  </a:cubicBezTo>
                  <a:cubicBezTo>
                    <a:pt x="111" y="186"/>
                    <a:pt x="111" y="186"/>
                    <a:pt x="111" y="186"/>
                  </a:cubicBezTo>
                  <a:cubicBezTo>
                    <a:pt x="112" y="184"/>
                    <a:pt x="112" y="184"/>
                    <a:pt x="112" y="184"/>
                  </a:cubicBezTo>
                  <a:cubicBezTo>
                    <a:pt x="106" y="175"/>
                    <a:pt x="106" y="175"/>
                    <a:pt x="106" y="175"/>
                  </a:cubicBezTo>
                  <a:moveTo>
                    <a:pt x="178" y="168"/>
                  </a:moveTo>
                  <a:cubicBezTo>
                    <a:pt x="185" y="253"/>
                    <a:pt x="185" y="253"/>
                    <a:pt x="185" y="253"/>
                  </a:cubicBezTo>
                  <a:cubicBezTo>
                    <a:pt x="187" y="252"/>
                    <a:pt x="187" y="252"/>
                    <a:pt x="187" y="252"/>
                  </a:cubicBezTo>
                  <a:cubicBezTo>
                    <a:pt x="180" y="170"/>
                    <a:pt x="180" y="170"/>
                    <a:pt x="180" y="170"/>
                  </a:cubicBezTo>
                  <a:cubicBezTo>
                    <a:pt x="178" y="168"/>
                    <a:pt x="178" y="168"/>
                    <a:pt x="178" y="168"/>
                  </a:cubicBezTo>
                  <a:moveTo>
                    <a:pt x="93" y="154"/>
                  </a:moveTo>
                  <a:cubicBezTo>
                    <a:pt x="92" y="155"/>
                    <a:pt x="92" y="155"/>
                    <a:pt x="92" y="155"/>
                  </a:cubicBezTo>
                  <a:cubicBezTo>
                    <a:pt x="105" y="176"/>
                    <a:pt x="105" y="176"/>
                    <a:pt x="105" y="176"/>
                  </a:cubicBezTo>
                  <a:cubicBezTo>
                    <a:pt x="104" y="172"/>
                    <a:pt x="104" y="172"/>
                    <a:pt x="104" y="172"/>
                  </a:cubicBezTo>
                  <a:cubicBezTo>
                    <a:pt x="93" y="154"/>
                    <a:pt x="93" y="154"/>
                    <a:pt x="93" y="154"/>
                  </a:cubicBezTo>
                  <a:moveTo>
                    <a:pt x="90" y="148"/>
                  </a:moveTo>
                  <a:cubicBezTo>
                    <a:pt x="88" y="149"/>
                    <a:pt x="88" y="149"/>
                    <a:pt x="88" y="149"/>
                  </a:cubicBezTo>
                  <a:cubicBezTo>
                    <a:pt x="91" y="153"/>
                    <a:pt x="91" y="153"/>
                    <a:pt x="91" y="153"/>
                  </a:cubicBezTo>
                  <a:cubicBezTo>
                    <a:pt x="92" y="152"/>
                    <a:pt x="92" y="152"/>
                    <a:pt x="92" y="152"/>
                  </a:cubicBezTo>
                  <a:cubicBezTo>
                    <a:pt x="90" y="148"/>
                    <a:pt x="90" y="148"/>
                    <a:pt x="90" y="148"/>
                  </a:cubicBezTo>
                  <a:moveTo>
                    <a:pt x="83" y="137"/>
                  </a:moveTo>
                  <a:cubicBezTo>
                    <a:pt x="82" y="138"/>
                    <a:pt x="82" y="138"/>
                    <a:pt x="82" y="138"/>
                  </a:cubicBezTo>
                  <a:cubicBezTo>
                    <a:pt x="87" y="147"/>
                    <a:pt x="87" y="147"/>
                    <a:pt x="87" y="147"/>
                  </a:cubicBezTo>
                  <a:cubicBezTo>
                    <a:pt x="89" y="146"/>
                    <a:pt x="89" y="146"/>
                    <a:pt x="89" y="146"/>
                  </a:cubicBezTo>
                  <a:cubicBezTo>
                    <a:pt x="83" y="137"/>
                    <a:pt x="83" y="137"/>
                    <a:pt x="83" y="137"/>
                  </a:cubicBezTo>
                  <a:moveTo>
                    <a:pt x="78" y="128"/>
                  </a:moveTo>
                  <a:cubicBezTo>
                    <a:pt x="76" y="129"/>
                    <a:pt x="76" y="129"/>
                    <a:pt x="76" y="129"/>
                  </a:cubicBezTo>
                  <a:cubicBezTo>
                    <a:pt x="81" y="136"/>
                    <a:pt x="81" y="136"/>
                    <a:pt x="81" y="136"/>
                  </a:cubicBezTo>
                  <a:cubicBezTo>
                    <a:pt x="82" y="135"/>
                    <a:pt x="82" y="135"/>
                    <a:pt x="82" y="135"/>
                  </a:cubicBezTo>
                  <a:cubicBezTo>
                    <a:pt x="78" y="128"/>
                    <a:pt x="78" y="128"/>
                    <a:pt x="78" y="128"/>
                  </a:cubicBezTo>
                  <a:moveTo>
                    <a:pt x="75" y="124"/>
                  </a:moveTo>
                  <a:cubicBezTo>
                    <a:pt x="75" y="126"/>
                    <a:pt x="75" y="126"/>
                    <a:pt x="75" y="126"/>
                  </a:cubicBezTo>
                  <a:cubicBezTo>
                    <a:pt x="75" y="127"/>
                    <a:pt x="75" y="127"/>
                    <a:pt x="75" y="127"/>
                  </a:cubicBezTo>
                  <a:cubicBezTo>
                    <a:pt x="77" y="127"/>
                    <a:pt x="77" y="127"/>
                    <a:pt x="77" y="127"/>
                  </a:cubicBezTo>
                  <a:cubicBezTo>
                    <a:pt x="75" y="124"/>
                    <a:pt x="75" y="124"/>
                    <a:pt x="75" y="124"/>
                  </a:cubicBezTo>
                  <a:moveTo>
                    <a:pt x="53" y="86"/>
                  </a:moveTo>
                  <a:cubicBezTo>
                    <a:pt x="52" y="87"/>
                    <a:pt x="52" y="87"/>
                    <a:pt x="52" y="87"/>
                  </a:cubicBezTo>
                  <a:cubicBezTo>
                    <a:pt x="52" y="88"/>
                    <a:pt x="52" y="88"/>
                    <a:pt x="52" y="88"/>
                  </a:cubicBezTo>
                  <a:cubicBezTo>
                    <a:pt x="73" y="124"/>
                    <a:pt x="73" y="124"/>
                    <a:pt x="73" y="124"/>
                  </a:cubicBezTo>
                  <a:cubicBezTo>
                    <a:pt x="74" y="121"/>
                    <a:pt x="74" y="121"/>
                    <a:pt x="74" y="121"/>
                  </a:cubicBezTo>
                  <a:cubicBezTo>
                    <a:pt x="53" y="86"/>
                    <a:pt x="53" y="86"/>
                    <a:pt x="53" y="86"/>
                  </a:cubicBezTo>
                  <a:moveTo>
                    <a:pt x="51" y="84"/>
                  </a:moveTo>
                  <a:cubicBezTo>
                    <a:pt x="50" y="85"/>
                    <a:pt x="50" y="85"/>
                    <a:pt x="50" y="85"/>
                  </a:cubicBezTo>
                  <a:cubicBezTo>
                    <a:pt x="50" y="86"/>
                    <a:pt x="50" y="86"/>
                    <a:pt x="50" y="86"/>
                  </a:cubicBezTo>
                  <a:cubicBezTo>
                    <a:pt x="50" y="86"/>
                    <a:pt x="50" y="86"/>
                    <a:pt x="50" y="86"/>
                  </a:cubicBezTo>
                  <a:cubicBezTo>
                    <a:pt x="51" y="84"/>
                    <a:pt x="51" y="84"/>
                    <a:pt x="51" y="84"/>
                  </a:cubicBezTo>
                  <a:moveTo>
                    <a:pt x="174" y="83"/>
                  </a:moveTo>
                  <a:cubicBezTo>
                    <a:pt x="172" y="90"/>
                    <a:pt x="172" y="90"/>
                    <a:pt x="172" y="90"/>
                  </a:cubicBezTo>
                  <a:cubicBezTo>
                    <a:pt x="178" y="165"/>
                    <a:pt x="178" y="165"/>
                    <a:pt x="178" y="165"/>
                  </a:cubicBezTo>
                  <a:cubicBezTo>
                    <a:pt x="180" y="167"/>
                    <a:pt x="180" y="167"/>
                    <a:pt x="180" y="167"/>
                  </a:cubicBezTo>
                  <a:cubicBezTo>
                    <a:pt x="174" y="83"/>
                    <a:pt x="174" y="83"/>
                    <a:pt x="174" y="83"/>
                  </a:cubicBezTo>
                  <a:moveTo>
                    <a:pt x="168" y="41"/>
                  </a:moveTo>
                  <a:cubicBezTo>
                    <a:pt x="172" y="83"/>
                    <a:pt x="172" y="83"/>
                    <a:pt x="172" y="83"/>
                  </a:cubicBezTo>
                  <a:cubicBezTo>
                    <a:pt x="173" y="76"/>
                    <a:pt x="173" y="76"/>
                    <a:pt x="173" y="76"/>
                  </a:cubicBezTo>
                  <a:cubicBezTo>
                    <a:pt x="170" y="41"/>
                    <a:pt x="170" y="41"/>
                    <a:pt x="170" y="41"/>
                  </a:cubicBezTo>
                  <a:cubicBezTo>
                    <a:pt x="168" y="41"/>
                    <a:pt x="168" y="41"/>
                    <a:pt x="168" y="41"/>
                  </a:cubicBezTo>
                  <a:moveTo>
                    <a:pt x="13" y="24"/>
                  </a:moveTo>
                  <a:cubicBezTo>
                    <a:pt x="49" y="83"/>
                    <a:pt x="49" y="83"/>
                    <a:pt x="49" y="83"/>
                  </a:cubicBezTo>
                  <a:cubicBezTo>
                    <a:pt x="50" y="82"/>
                    <a:pt x="50" y="82"/>
                    <a:pt x="50" y="82"/>
                  </a:cubicBezTo>
                  <a:cubicBezTo>
                    <a:pt x="17" y="28"/>
                    <a:pt x="17" y="28"/>
                    <a:pt x="17" y="28"/>
                  </a:cubicBezTo>
                  <a:cubicBezTo>
                    <a:pt x="13" y="24"/>
                    <a:pt x="13" y="24"/>
                    <a:pt x="13" y="24"/>
                  </a:cubicBezTo>
                  <a:moveTo>
                    <a:pt x="168" y="15"/>
                  </a:moveTo>
                  <a:cubicBezTo>
                    <a:pt x="168" y="15"/>
                    <a:pt x="167" y="15"/>
                    <a:pt x="166" y="15"/>
                  </a:cubicBezTo>
                  <a:cubicBezTo>
                    <a:pt x="168" y="39"/>
                    <a:pt x="168" y="39"/>
                    <a:pt x="168" y="39"/>
                  </a:cubicBezTo>
                  <a:cubicBezTo>
                    <a:pt x="170" y="39"/>
                    <a:pt x="170" y="39"/>
                    <a:pt x="170" y="39"/>
                  </a:cubicBezTo>
                  <a:cubicBezTo>
                    <a:pt x="168" y="15"/>
                    <a:pt x="168" y="15"/>
                    <a:pt x="168" y="15"/>
                  </a:cubicBezTo>
                  <a:moveTo>
                    <a:pt x="153" y="0"/>
                  </a:moveTo>
                  <a:cubicBezTo>
                    <a:pt x="3" y="3"/>
                    <a:pt x="3" y="3"/>
                    <a:pt x="3" y="3"/>
                  </a:cubicBezTo>
                  <a:cubicBezTo>
                    <a:pt x="0" y="3"/>
                    <a:pt x="0" y="3"/>
                    <a:pt x="0" y="3"/>
                  </a:cubicBezTo>
                  <a:cubicBezTo>
                    <a:pt x="2" y="6"/>
                    <a:pt x="2" y="6"/>
                    <a:pt x="2" y="6"/>
                  </a:cubicBezTo>
                  <a:cubicBezTo>
                    <a:pt x="10" y="19"/>
                    <a:pt x="10" y="19"/>
                    <a:pt x="10" y="19"/>
                  </a:cubicBezTo>
                  <a:cubicBezTo>
                    <a:pt x="14" y="23"/>
                    <a:pt x="14" y="23"/>
                    <a:pt x="14" y="23"/>
                  </a:cubicBezTo>
                  <a:cubicBezTo>
                    <a:pt x="3" y="5"/>
                    <a:pt x="3" y="5"/>
                    <a:pt x="3" y="5"/>
                  </a:cubicBezTo>
                  <a:cubicBezTo>
                    <a:pt x="153" y="2"/>
                    <a:pt x="153" y="2"/>
                    <a:pt x="153" y="2"/>
                  </a:cubicBezTo>
                  <a:cubicBezTo>
                    <a:pt x="153" y="1"/>
                    <a:pt x="153" y="0"/>
                    <a:pt x="15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3" name="Freeform 13"/>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close/>
                  <a:moveTo>
                    <a:pt x="47" y="430"/>
                  </a:moveTo>
                  <a:lnTo>
                    <a:pt x="31" y="463"/>
                  </a:lnTo>
                  <a:lnTo>
                    <a:pt x="33" y="466"/>
                  </a:lnTo>
                  <a:lnTo>
                    <a:pt x="52" y="435"/>
                  </a:lnTo>
                  <a:lnTo>
                    <a:pt x="47" y="430"/>
                  </a:lnTo>
                  <a:close/>
                  <a:moveTo>
                    <a:pt x="57" y="413"/>
                  </a:moveTo>
                  <a:lnTo>
                    <a:pt x="50" y="425"/>
                  </a:lnTo>
                  <a:lnTo>
                    <a:pt x="52" y="430"/>
                  </a:lnTo>
                  <a:lnTo>
                    <a:pt x="57" y="420"/>
                  </a:lnTo>
                  <a:lnTo>
                    <a:pt x="57" y="413"/>
                  </a:lnTo>
                  <a:close/>
                  <a:moveTo>
                    <a:pt x="71" y="385"/>
                  </a:moveTo>
                  <a:lnTo>
                    <a:pt x="59" y="409"/>
                  </a:lnTo>
                  <a:lnTo>
                    <a:pt x="62" y="416"/>
                  </a:lnTo>
                  <a:lnTo>
                    <a:pt x="73" y="390"/>
                  </a:lnTo>
                  <a:lnTo>
                    <a:pt x="71" y="385"/>
                  </a:lnTo>
                  <a:close/>
                  <a:moveTo>
                    <a:pt x="9" y="375"/>
                  </a:moveTo>
                  <a:lnTo>
                    <a:pt x="9" y="385"/>
                  </a:lnTo>
                  <a:lnTo>
                    <a:pt x="9" y="390"/>
                  </a:lnTo>
                  <a:lnTo>
                    <a:pt x="14" y="449"/>
                  </a:lnTo>
                  <a:lnTo>
                    <a:pt x="19" y="451"/>
                  </a:lnTo>
                  <a:lnTo>
                    <a:pt x="14" y="387"/>
                  </a:lnTo>
                  <a:lnTo>
                    <a:pt x="14" y="382"/>
                  </a:lnTo>
                  <a:lnTo>
                    <a:pt x="14" y="380"/>
                  </a:lnTo>
                  <a:lnTo>
                    <a:pt x="9" y="375"/>
                  </a:lnTo>
                  <a:close/>
                  <a:moveTo>
                    <a:pt x="12" y="363"/>
                  </a:moveTo>
                  <a:lnTo>
                    <a:pt x="9" y="363"/>
                  </a:lnTo>
                  <a:lnTo>
                    <a:pt x="9" y="366"/>
                  </a:lnTo>
                  <a:lnTo>
                    <a:pt x="14" y="373"/>
                  </a:lnTo>
                  <a:lnTo>
                    <a:pt x="12" y="363"/>
                  </a:lnTo>
                  <a:close/>
                  <a:moveTo>
                    <a:pt x="90" y="359"/>
                  </a:moveTo>
                  <a:lnTo>
                    <a:pt x="85" y="359"/>
                  </a:lnTo>
                  <a:lnTo>
                    <a:pt x="73" y="380"/>
                  </a:lnTo>
                  <a:lnTo>
                    <a:pt x="76" y="385"/>
                  </a:lnTo>
                  <a:lnTo>
                    <a:pt x="90" y="359"/>
                  </a:lnTo>
                  <a:close/>
                  <a:moveTo>
                    <a:pt x="92" y="344"/>
                  </a:moveTo>
                  <a:lnTo>
                    <a:pt x="92" y="344"/>
                  </a:lnTo>
                  <a:lnTo>
                    <a:pt x="88" y="352"/>
                  </a:lnTo>
                  <a:lnTo>
                    <a:pt x="88" y="354"/>
                  </a:lnTo>
                  <a:lnTo>
                    <a:pt x="92" y="354"/>
                  </a:lnTo>
                  <a:lnTo>
                    <a:pt x="95" y="349"/>
                  </a:lnTo>
                  <a:lnTo>
                    <a:pt x="97" y="347"/>
                  </a:lnTo>
                  <a:lnTo>
                    <a:pt x="92" y="344"/>
                  </a:lnTo>
                  <a:close/>
                  <a:moveTo>
                    <a:pt x="7" y="337"/>
                  </a:moveTo>
                  <a:lnTo>
                    <a:pt x="7" y="349"/>
                  </a:lnTo>
                  <a:lnTo>
                    <a:pt x="7" y="356"/>
                  </a:lnTo>
                  <a:lnTo>
                    <a:pt x="9" y="359"/>
                  </a:lnTo>
                  <a:lnTo>
                    <a:pt x="12" y="359"/>
                  </a:lnTo>
                  <a:lnTo>
                    <a:pt x="12" y="352"/>
                  </a:lnTo>
                  <a:lnTo>
                    <a:pt x="12" y="344"/>
                  </a:lnTo>
                  <a:lnTo>
                    <a:pt x="12" y="337"/>
                  </a:lnTo>
                  <a:lnTo>
                    <a:pt x="7" y="337"/>
                  </a:lnTo>
                  <a:close/>
                  <a:moveTo>
                    <a:pt x="114" y="304"/>
                  </a:moveTo>
                  <a:lnTo>
                    <a:pt x="95" y="342"/>
                  </a:lnTo>
                  <a:lnTo>
                    <a:pt x="99" y="342"/>
                  </a:lnTo>
                  <a:lnTo>
                    <a:pt x="116" y="307"/>
                  </a:lnTo>
                  <a:lnTo>
                    <a:pt x="114" y="304"/>
                  </a:lnTo>
                  <a:close/>
                  <a:moveTo>
                    <a:pt x="116" y="297"/>
                  </a:moveTo>
                  <a:lnTo>
                    <a:pt x="114" y="302"/>
                  </a:lnTo>
                  <a:lnTo>
                    <a:pt x="118" y="302"/>
                  </a:lnTo>
                  <a:lnTo>
                    <a:pt x="121" y="297"/>
                  </a:lnTo>
                  <a:lnTo>
                    <a:pt x="116" y="297"/>
                  </a:lnTo>
                  <a:close/>
                  <a:moveTo>
                    <a:pt x="5" y="283"/>
                  </a:moveTo>
                  <a:lnTo>
                    <a:pt x="7" y="333"/>
                  </a:lnTo>
                  <a:lnTo>
                    <a:pt x="12" y="335"/>
                  </a:lnTo>
                  <a:lnTo>
                    <a:pt x="7" y="285"/>
                  </a:lnTo>
                  <a:lnTo>
                    <a:pt x="5" y="283"/>
                  </a:lnTo>
                  <a:close/>
                  <a:moveTo>
                    <a:pt x="135" y="259"/>
                  </a:moveTo>
                  <a:lnTo>
                    <a:pt x="118" y="292"/>
                  </a:lnTo>
                  <a:lnTo>
                    <a:pt x="123" y="292"/>
                  </a:lnTo>
                  <a:lnTo>
                    <a:pt x="140" y="261"/>
                  </a:lnTo>
                  <a:lnTo>
                    <a:pt x="135" y="259"/>
                  </a:lnTo>
                  <a:close/>
                  <a:moveTo>
                    <a:pt x="7" y="254"/>
                  </a:moveTo>
                  <a:lnTo>
                    <a:pt x="2" y="254"/>
                  </a:lnTo>
                  <a:lnTo>
                    <a:pt x="5" y="278"/>
                  </a:lnTo>
                  <a:lnTo>
                    <a:pt x="7" y="280"/>
                  </a:lnTo>
                  <a:lnTo>
                    <a:pt x="7" y="254"/>
                  </a:lnTo>
                  <a:close/>
                  <a:moveTo>
                    <a:pt x="0" y="233"/>
                  </a:moveTo>
                  <a:lnTo>
                    <a:pt x="2" y="250"/>
                  </a:lnTo>
                  <a:lnTo>
                    <a:pt x="7" y="250"/>
                  </a:lnTo>
                  <a:lnTo>
                    <a:pt x="5" y="233"/>
                  </a:lnTo>
                  <a:lnTo>
                    <a:pt x="0" y="233"/>
                  </a:lnTo>
                  <a:close/>
                  <a:moveTo>
                    <a:pt x="154" y="233"/>
                  </a:moveTo>
                  <a:lnTo>
                    <a:pt x="149" y="233"/>
                  </a:lnTo>
                  <a:lnTo>
                    <a:pt x="137" y="257"/>
                  </a:lnTo>
                  <a:lnTo>
                    <a:pt x="142" y="257"/>
                  </a:lnTo>
                  <a:lnTo>
                    <a:pt x="154" y="233"/>
                  </a:lnTo>
                  <a:close/>
                  <a:moveTo>
                    <a:pt x="5" y="216"/>
                  </a:moveTo>
                  <a:lnTo>
                    <a:pt x="0" y="216"/>
                  </a:lnTo>
                  <a:lnTo>
                    <a:pt x="0" y="228"/>
                  </a:lnTo>
                  <a:lnTo>
                    <a:pt x="5" y="228"/>
                  </a:lnTo>
                  <a:lnTo>
                    <a:pt x="5" y="216"/>
                  </a:lnTo>
                  <a:close/>
                  <a:moveTo>
                    <a:pt x="168" y="207"/>
                  </a:moveTo>
                  <a:lnTo>
                    <a:pt x="163" y="207"/>
                  </a:lnTo>
                  <a:lnTo>
                    <a:pt x="151" y="228"/>
                  </a:lnTo>
                  <a:lnTo>
                    <a:pt x="156" y="228"/>
                  </a:lnTo>
                  <a:lnTo>
                    <a:pt x="168" y="207"/>
                  </a:lnTo>
                  <a:close/>
                  <a:moveTo>
                    <a:pt x="166" y="202"/>
                  </a:moveTo>
                  <a:lnTo>
                    <a:pt x="166" y="202"/>
                  </a:lnTo>
                  <a:lnTo>
                    <a:pt x="166" y="202"/>
                  </a:lnTo>
                  <a:lnTo>
                    <a:pt x="166" y="202"/>
                  </a:lnTo>
                  <a:close/>
                  <a:moveTo>
                    <a:pt x="2" y="202"/>
                  </a:moveTo>
                  <a:lnTo>
                    <a:pt x="0" y="202"/>
                  </a:lnTo>
                  <a:lnTo>
                    <a:pt x="0" y="204"/>
                  </a:lnTo>
                  <a:lnTo>
                    <a:pt x="0" y="207"/>
                  </a:lnTo>
                  <a:lnTo>
                    <a:pt x="0" y="212"/>
                  </a:lnTo>
                  <a:lnTo>
                    <a:pt x="5" y="212"/>
                  </a:lnTo>
                  <a:lnTo>
                    <a:pt x="5" y="207"/>
                  </a:lnTo>
                  <a:lnTo>
                    <a:pt x="5" y="207"/>
                  </a:lnTo>
                  <a:lnTo>
                    <a:pt x="2" y="202"/>
                  </a:lnTo>
                  <a:close/>
                  <a:moveTo>
                    <a:pt x="218" y="48"/>
                  </a:moveTo>
                  <a:lnTo>
                    <a:pt x="208" y="50"/>
                  </a:lnTo>
                  <a:lnTo>
                    <a:pt x="7" y="200"/>
                  </a:lnTo>
                  <a:lnTo>
                    <a:pt x="7" y="202"/>
                  </a:lnTo>
                  <a:lnTo>
                    <a:pt x="218" y="48"/>
                  </a:lnTo>
                  <a:close/>
                  <a:moveTo>
                    <a:pt x="251" y="45"/>
                  </a:moveTo>
                  <a:lnTo>
                    <a:pt x="246" y="48"/>
                  </a:lnTo>
                  <a:lnTo>
                    <a:pt x="230" y="81"/>
                  </a:lnTo>
                  <a:lnTo>
                    <a:pt x="220" y="98"/>
                  </a:lnTo>
                  <a:lnTo>
                    <a:pt x="168" y="197"/>
                  </a:lnTo>
                  <a:lnTo>
                    <a:pt x="170" y="197"/>
                  </a:lnTo>
                  <a:lnTo>
                    <a:pt x="173" y="197"/>
                  </a:lnTo>
                  <a:lnTo>
                    <a:pt x="232" y="83"/>
                  </a:lnTo>
                  <a:lnTo>
                    <a:pt x="241" y="64"/>
                  </a:lnTo>
                  <a:lnTo>
                    <a:pt x="251" y="45"/>
                  </a:lnTo>
                  <a:close/>
                  <a:moveTo>
                    <a:pt x="263" y="14"/>
                  </a:moveTo>
                  <a:lnTo>
                    <a:pt x="263" y="14"/>
                  </a:lnTo>
                  <a:lnTo>
                    <a:pt x="263" y="14"/>
                  </a:lnTo>
                  <a:close/>
                  <a:moveTo>
                    <a:pt x="275" y="0"/>
                  </a:moveTo>
                  <a:lnTo>
                    <a:pt x="260" y="12"/>
                  </a:lnTo>
                  <a:lnTo>
                    <a:pt x="215" y="45"/>
                  </a:lnTo>
                  <a:lnTo>
                    <a:pt x="222" y="43"/>
                  </a:lnTo>
                  <a:lnTo>
                    <a:pt x="263" y="14"/>
                  </a:lnTo>
                  <a:lnTo>
                    <a:pt x="249" y="43"/>
                  </a:lnTo>
                  <a:lnTo>
                    <a:pt x="253" y="43"/>
                  </a:lnTo>
                  <a:lnTo>
                    <a:pt x="265" y="17"/>
                  </a:lnTo>
                  <a:lnTo>
                    <a:pt x="27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4" name="Freeform 14"/>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moveTo>
                    <a:pt x="47" y="430"/>
                  </a:moveTo>
                  <a:lnTo>
                    <a:pt x="31" y="463"/>
                  </a:lnTo>
                  <a:lnTo>
                    <a:pt x="33" y="466"/>
                  </a:lnTo>
                  <a:lnTo>
                    <a:pt x="52" y="435"/>
                  </a:lnTo>
                  <a:lnTo>
                    <a:pt x="47" y="430"/>
                  </a:lnTo>
                  <a:moveTo>
                    <a:pt x="57" y="413"/>
                  </a:moveTo>
                  <a:lnTo>
                    <a:pt x="50" y="425"/>
                  </a:lnTo>
                  <a:lnTo>
                    <a:pt x="52" y="430"/>
                  </a:lnTo>
                  <a:lnTo>
                    <a:pt x="57" y="420"/>
                  </a:lnTo>
                  <a:lnTo>
                    <a:pt x="57" y="413"/>
                  </a:lnTo>
                  <a:moveTo>
                    <a:pt x="71" y="385"/>
                  </a:moveTo>
                  <a:lnTo>
                    <a:pt x="59" y="409"/>
                  </a:lnTo>
                  <a:lnTo>
                    <a:pt x="62" y="416"/>
                  </a:lnTo>
                  <a:lnTo>
                    <a:pt x="73" y="390"/>
                  </a:lnTo>
                  <a:lnTo>
                    <a:pt x="71" y="385"/>
                  </a:lnTo>
                  <a:moveTo>
                    <a:pt x="9" y="375"/>
                  </a:moveTo>
                  <a:lnTo>
                    <a:pt x="9" y="385"/>
                  </a:lnTo>
                  <a:lnTo>
                    <a:pt x="9" y="390"/>
                  </a:lnTo>
                  <a:lnTo>
                    <a:pt x="14" y="449"/>
                  </a:lnTo>
                  <a:lnTo>
                    <a:pt x="19" y="451"/>
                  </a:lnTo>
                  <a:lnTo>
                    <a:pt x="14" y="387"/>
                  </a:lnTo>
                  <a:lnTo>
                    <a:pt x="14" y="382"/>
                  </a:lnTo>
                  <a:lnTo>
                    <a:pt x="14" y="380"/>
                  </a:lnTo>
                  <a:lnTo>
                    <a:pt x="9" y="375"/>
                  </a:lnTo>
                  <a:moveTo>
                    <a:pt x="12" y="363"/>
                  </a:moveTo>
                  <a:lnTo>
                    <a:pt x="9" y="363"/>
                  </a:lnTo>
                  <a:lnTo>
                    <a:pt x="9" y="366"/>
                  </a:lnTo>
                  <a:lnTo>
                    <a:pt x="14" y="373"/>
                  </a:lnTo>
                  <a:lnTo>
                    <a:pt x="12" y="363"/>
                  </a:lnTo>
                  <a:moveTo>
                    <a:pt x="90" y="359"/>
                  </a:moveTo>
                  <a:lnTo>
                    <a:pt x="85" y="359"/>
                  </a:lnTo>
                  <a:lnTo>
                    <a:pt x="73" y="380"/>
                  </a:lnTo>
                  <a:lnTo>
                    <a:pt x="76" y="385"/>
                  </a:lnTo>
                  <a:lnTo>
                    <a:pt x="90" y="359"/>
                  </a:lnTo>
                  <a:moveTo>
                    <a:pt x="92" y="344"/>
                  </a:moveTo>
                  <a:lnTo>
                    <a:pt x="92" y="344"/>
                  </a:lnTo>
                  <a:lnTo>
                    <a:pt x="88" y="352"/>
                  </a:lnTo>
                  <a:lnTo>
                    <a:pt x="88" y="354"/>
                  </a:lnTo>
                  <a:lnTo>
                    <a:pt x="92" y="354"/>
                  </a:lnTo>
                  <a:lnTo>
                    <a:pt x="95" y="349"/>
                  </a:lnTo>
                  <a:lnTo>
                    <a:pt x="97" y="347"/>
                  </a:lnTo>
                  <a:lnTo>
                    <a:pt x="92" y="344"/>
                  </a:lnTo>
                  <a:moveTo>
                    <a:pt x="7" y="337"/>
                  </a:moveTo>
                  <a:lnTo>
                    <a:pt x="7" y="349"/>
                  </a:lnTo>
                  <a:lnTo>
                    <a:pt x="7" y="356"/>
                  </a:lnTo>
                  <a:lnTo>
                    <a:pt x="9" y="359"/>
                  </a:lnTo>
                  <a:lnTo>
                    <a:pt x="12" y="359"/>
                  </a:lnTo>
                  <a:lnTo>
                    <a:pt x="12" y="352"/>
                  </a:lnTo>
                  <a:lnTo>
                    <a:pt x="12" y="344"/>
                  </a:lnTo>
                  <a:lnTo>
                    <a:pt x="12" y="337"/>
                  </a:lnTo>
                  <a:lnTo>
                    <a:pt x="7" y="337"/>
                  </a:lnTo>
                  <a:moveTo>
                    <a:pt x="114" y="304"/>
                  </a:moveTo>
                  <a:lnTo>
                    <a:pt x="95" y="342"/>
                  </a:lnTo>
                  <a:lnTo>
                    <a:pt x="99" y="342"/>
                  </a:lnTo>
                  <a:lnTo>
                    <a:pt x="116" y="307"/>
                  </a:lnTo>
                  <a:lnTo>
                    <a:pt x="114" y="304"/>
                  </a:lnTo>
                  <a:moveTo>
                    <a:pt x="116" y="297"/>
                  </a:moveTo>
                  <a:lnTo>
                    <a:pt x="114" y="302"/>
                  </a:lnTo>
                  <a:lnTo>
                    <a:pt x="118" y="302"/>
                  </a:lnTo>
                  <a:lnTo>
                    <a:pt x="121" y="297"/>
                  </a:lnTo>
                  <a:lnTo>
                    <a:pt x="116" y="297"/>
                  </a:lnTo>
                  <a:moveTo>
                    <a:pt x="5" y="283"/>
                  </a:moveTo>
                  <a:lnTo>
                    <a:pt x="7" y="333"/>
                  </a:lnTo>
                  <a:lnTo>
                    <a:pt x="12" y="335"/>
                  </a:lnTo>
                  <a:lnTo>
                    <a:pt x="7" y="285"/>
                  </a:lnTo>
                  <a:lnTo>
                    <a:pt x="5" y="283"/>
                  </a:lnTo>
                  <a:moveTo>
                    <a:pt x="135" y="259"/>
                  </a:moveTo>
                  <a:lnTo>
                    <a:pt x="118" y="292"/>
                  </a:lnTo>
                  <a:lnTo>
                    <a:pt x="123" y="292"/>
                  </a:lnTo>
                  <a:lnTo>
                    <a:pt x="140" y="261"/>
                  </a:lnTo>
                  <a:lnTo>
                    <a:pt x="135" y="259"/>
                  </a:lnTo>
                  <a:moveTo>
                    <a:pt x="7" y="254"/>
                  </a:moveTo>
                  <a:lnTo>
                    <a:pt x="2" y="254"/>
                  </a:lnTo>
                  <a:lnTo>
                    <a:pt x="5" y="278"/>
                  </a:lnTo>
                  <a:lnTo>
                    <a:pt x="7" y="280"/>
                  </a:lnTo>
                  <a:lnTo>
                    <a:pt x="7" y="254"/>
                  </a:lnTo>
                  <a:moveTo>
                    <a:pt x="0" y="233"/>
                  </a:moveTo>
                  <a:lnTo>
                    <a:pt x="2" y="250"/>
                  </a:lnTo>
                  <a:lnTo>
                    <a:pt x="7" y="250"/>
                  </a:lnTo>
                  <a:lnTo>
                    <a:pt x="5" y="233"/>
                  </a:lnTo>
                  <a:lnTo>
                    <a:pt x="0" y="233"/>
                  </a:lnTo>
                  <a:moveTo>
                    <a:pt x="154" y="233"/>
                  </a:moveTo>
                  <a:lnTo>
                    <a:pt x="149" y="233"/>
                  </a:lnTo>
                  <a:lnTo>
                    <a:pt x="137" y="257"/>
                  </a:lnTo>
                  <a:lnTo>
                    <a:pt x="142" y="257"/>
                  </a:lnTo>
                  <a:lnTo>
                    <a:pt x="154" y="233"/>
                  </a:lnTo>
                  <a:moveTo>
                    <a:pt x="5" y="216"/>
                  </a:moveTo>
                  <a:lnTo>
                    <a:pt x="0" y="216"/>
                  </a:lnTo>
                  <a:lnTo>
                    <a:pt x="0" y="228"/>
                  </a:lnTo>
                  <a:lnTo>
                    <a:pt x="5" y="228"/>
                  </a:lnTo>
                  <a:lnTo>
                    <a:pt x="5" y="216"/>
                  </a:lnTo>
                  <a:moveTo>
                    <a:pt x="168" y="207"/>
                  </a:moveTo>
                  <a:lnTo>
                    <a:pt x="163" y="207"/>
                  </a:lnTo>
                  <a:lnTo>
                    <a:pt x="151" y="228"/>
                  </a:lnTo>
                  <a:lnTo>
                    <a:pt x="156" y="228"/>
                  </a:lnTo>
                  <a:lnTo>
                    <a:pt x="168" y="207"/>
                  </a:lnTo>
                  <a:moveTo>
                    <a:pt x="166" y="202"/>
                  </a:moveTo>
                  <a:lnTo>
                    <a:pt x="166" y="202"/>
                  </a:lnTo>
                  <a:lnTo>
                    <a:pt x="166" y="202"/>
                  </a:lnTo>
                  <a:lnTo>
                    <a:pt x="166" y="202"/>
                  </a:lnTo>
                  <a:moveTo>
                    <a:pt x="2" y="202"/>
                  </a:moveTo>
                  <a:lnTo>
                    <a:pt x="0" y="202"/>
                  </a:lnTo>
                  <a:lnTo>
                    <a:pt x="0" y="204"/>
                  </a:lnTo>
                  <a:lnTo>
                    <a:pt x="0" y="207"/>
                  </a:lnTo>
                  <a:lnTo>
                    <a:pt x="0" y="212"/>
                  </a:lnTo>
                  <a:lnTo>
                    <a:pt x="5" y="212"/>
                  </a:lnTo>
                  <a:lnTo>
                    <a:pt x="5" y="207"/>
                  </a:lnTo>
                  <a:lnTo>
                    <a:pt x="5" y="207"/>
                  </a:lnTo>
                  <a:lnTo>
                    <a:pt x="2" y="202"/>
                  </a:lnTo>
                  <a:moveTo>
                    <a:pt x="218" y="48"/>
                  </a:moveTo>
                  <a:lnTo>
                    <a:pt x="208" y="50"/>
                  </a:lnTo>
                  <a:lnTo>
                    <a:pt x="7" y="200"/>
                  </a:lnTo>
                  <a:lnTo>
                    <a:pt x="7" y="202"/>
                  </a:lnTo>
                  <a:lnTo>
                    <a:pt x="218" y="48"/>
                  </a:lnTo>
                  <a:moveTo>
                    <a:pt x="251" y="45"/>
                  </a:moveTo>
                  <a:lnTo>
                    <a:pt x="246" y="48"/>
                  </a:lnTo>
                  <a:lnTo>
                    <a:pt x="230" y="81"/>
                  </a:lnTo>
                  <a:lnTo>
                    <a:pt x="220" y="98"/>
                  </a:lnTo>
                  <a:lnTo>
                    <a:pt x="168" y="197"/>
                  </a:lnTo>
                  <a:lnTo>
                    <a:pt x="170" y="197"/>
                  </a:lnTo>
                  <a:lnTo>
                    <a:pt x="173" y="197"/>
                  </a:lnTo>
                  <a:lnTo>
                    <a:pt x="232" y="83"/>
                  </a:lnTo>
                  <a:lnTo>
                    <a:pt x="241" y="64"/>
                  </a:lnTo>
                  <a:lnTo>
                    <a:pt x="251" y="45"/>
                  </a:lnTo>
                  <a:moveTo>
                    <a:pt x="263" y="14"/>
                  </a:moveTo>
                  <a:lnTo>
                    <a:pt x="263" y="14"/>
                  </a:lnTo>
                  <a:lnTo>
                    <a:pt x="263" y="14"/>
                  </a:lnTo>
                  <a:moveTo>
                    <a:pt x="275" y="0"/>
                  </a:moveTo>
                  <a:lnTo>
                    <a:pt x="260" y="12"/>
                  </a:lnTo>
                  <a:lnTo>
                    <a:pt x="215" y="45"/>
                  </a:lnTo>
                  <a:lnTo>
                    <a:pt x="222" y="43"/>
                  </a:lnTo>
                  <a:lnTo>
                    <a:pt x="263" y="14"/>
                  </a:lnTo>
                  <a:lnTo>
                    <a:pt x="249" y="43"/>
                  </a:lnTo>
                  <a:lnTo>
                    <a:pt x="253" y="43"/>
                  </a:lnTo>
                  <a:lnTo>
                    <a:pt x="265" y="17"/>
                  </a:lnTo>
                  <a:lnTo>
                    <a:pt x="27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5" name="Freeform 15"/>
            <p:cNvSpPr>
              <a:spLocks noEditPoints="1"/>
            </p:cNvSpPr>
            <p:nvPr/>
          </p:nvSpPr>
          <p:spPr bwMode="auto">
            <a:xfrm>
              <a:off x="7291365" y="3075528"/>
              <a:ext cx="1016194" cy="458654"/>
            </a:xfrm>
            <a:custGeom>
              <a:avLst/>
              <a:gdLst>
                <a:gd name="T0" fmla="*/ 235 w 240"/>
                <a:gd name="T1" fmla="*/ 119 h 119"/>
                <a:gd name="T2" fmla="*/ 240 w 240"/>
                <a:gd name="T3" fmla="*/ 114 h 119"/>
                <a:gd name="T4" fmla="*/ 240 w 240"/>
                <a:gd name="T5" fmla="*/ 115 h 119"/>
                <a:gd name="T6" fmla="*/ 202 w 240"/>
                <a:gd name="T7" fmla="*/ 106 h 119"/>
                <a:gd name="T8" fmla="*/ 203 w 240"/>
                <a:gd name="T9" fmla="*/ 105 h 119"/>
                <a:gd name="T10" fmla="*/ 200 w 240"/>
                <a:gd name="T11" fmla="*/ 105 h 119"/>
                <a:gd name="T12" fmla="*/ 184 w 240"/>
                <a:gd name="T13" fmla="*/ 97 h 119"/>
                <a:gd name="T14" fmla="*/ 192 w 240"/>
                <a:gd name="T15" fmla="*/ 102 h 119"/>
                <a:gd name="T16" fmla="*/ 184 w 240"/>
                <a:gd name="T17" fmla="*/ 97 h 119"/>
                <a:gd name="T18" fmla="*/ 177 w 240"/>
                <a:gd name="T19" fmla="*/ 96 h 119"/>
                <a:gd name="T20" fmla="*/ 182 w 240"/>
                <a:gd name="T21" fmla="*/ 96 h 119"/>
                <a:gd name="T22" fmla="*/ 178 w 240"/>
                <a:gd name="T23" fmla="*/ 95 h 119"/>
                <a:gd name="T24" fmla="*/ 175 w 240"/>
                <a:gd name="T25" fmla="*/ 94 h 119"/>
                <a:gd name="T26" fmla="*/ 173 w 240"/>
                <a:gd name="T27" fmla="*/ 95 h 119"/>
                <a:gd name="T28" fmla="*/ 170 w 240"/>
                <a:gd name="T29" fmla="*/ 93 h 119"/>
                <a:gd name="T30" fmla="*/ 170 w 240"/>
                <a:gd name="T31" fmla="*/ 93 h 119"/>
                <a:gd name="T32" fmla="*/ 145 w 240"/>
                <a:gd name="T33" fmla="*/ 84 h 119"/>
                <a:gd name="T34" fmla="*/ 167 w 240"/>
                <a:gd name="T35" fmla="*/ 92 h 119"/>
                <a:gd name="T36" fmla="*/ 139 w 240"/>
                <a:gd name="T37" fmla="*/ 79 h 119"/>
                <a:gd name="T38" fmla="*/ 240 w 240"/>
                <a:gd name="T39" fmla="*/ 112 h 119"/>
                <a:gd name="T40" fmla="*/ 238 w 240"/>
                <a:gd name="T41" fmla="*/ 69 h 119"/>
                <a:gd name="T42" fmla="*/ 238 w 240"/>
                <a:gd name="T43" fmla="*/ 75 h 119"/>
                <a:gd name="T44" fmla="*/ 137 w 240"/>
                <a:gd name="T45" fmla="*/ 80 h 119"/>
                <a:gd name="T46" fmla="*/ 97 w 240"/>
                <a:gd name="T47" fmla="*/ 64 h 119"/>
                <a:gd name="T48" fmla="*/ 90 w 240"/>
                <a:gd name="T49" fmla="*/ 61 h 119"/>
                <a:gd name="T50" fmla="*/ 91 w 240"/>
                <a:gd name="T51" fmla="*/ 60 h 119"/>
                <a:gd name="T52" fmla="*/ 236 w 240"/>
                <a:gd name="T53" fmla="*/ 68 h 119"/>
                <a:gd name="T54" fmla="*/ 6 w 240"/>
                <a:gd name="T55" fmla="*/ 26 h 119"/>
                <a:gd name="T56" fmla="*/ 9 w 240"/>
                <a:gd name="T57" fmla="*/ 29 h 119"/>
                <a:gd name="T58" fmla="*/ 69 w 240"/>
                <a:gd name="T59" fmla="*/ 53 h 119"/>
                <a:gd name="T60" fmla="*/ 52 w 240"/>
                <a:gd name="T61" fmla="*/ 45 h 119"/>
                <a:gd name="T62" fmla="*/ 6 w 240"/>
                <a:gd name="T63" fmla="*/ 26 h 119"/>
                <a:gd name="T64" fmla="*/ 5 w 240"/>
                <a:gd name="T65" fmla="*/ 27 h 119"/>
                <a:gd name="T66" fmla="*/ 235 w 240"/>
                <a:gd name="T67" fmla="*/ 24 h 119"/>
                <a:gd name="T68" fmla="*/ 237 w 240"/>
                <a:gd name="T69" fmla="*/ 50 h 119"/>
                <a:gd name="T70" fmla="*/ 0 w 240"/>
                <a:gd name="T71" fmla="*/ 19 h 119"/>
                <a:gd name="T72" fmla="*/ 3 w 240"/>
                <a:gd name="T73" fmla="*/ 19 h 119"/>
                <a:gd name="T74" fmla="*/ 47 w 240"/>
                <a:gd name="T75" fmla="*/ 15 h 119"/>
                <a:gd name="T76" fmla="*/ 5 w 240"/>
                <a:gd name="T77" fmla="*/ 19 h 119"/>
                <a:gd name="T78" fmla="*/ 9 w 240"/>
                <a:gd name="T79" fmla="*/ 20 h 119"/>
                <a:gd name="T80" fmla="*/ 141 w 240"/>
                <a:gd name="T81" fmla="*/ 9 h 119"/>
                <a:gd name="T82" fmla="*/ 232 w 240"/>
                <a:gd name="T83" fmla="*/ 0 h 119"/>
                <a:gd name="T84" fmla="*/ 179 w 240"/>
                <a:gd name="T85" fmla="*/ 4 h 119"/>
                <a:gd name="T86" fmla="*/ 142 w 240"/>
                <a:gd name="T87" fmla="*/ 9 h 119"/>
                <a:gd name="T88" fmla="*/ 227 w 240"/>
                <a:gd name="T89" fmla="*/ 2 h 119"/>
                <a:gd name="T90" fmla="*/ 233 w 240"/>
                <a:gd name="T91" fmla="*/ 23 h 119"/>
                <a:gd name="T92" fmla="*/ 234 w 240"/>
                <a:gd name="T93"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 h="119">
                  <a:moveTo>
                    <a:pt x="228" y="115"/>
                  </a:moveTo>
                  <a:cubicBezTo>
                    <a:pt x="223" y="115"/>
                    <a:pt x="223" y="115"/>
                    <a:pt x="223" y="115"/>
                  </a:cubicBezTo>
                  <a:cubicBezTo>
                    <a:pt x="235" y="119"/>
                    <a:pt x="235" y="119"/>
                    <a:pt x="235" y="119"/>
                  </a:cubicBezTo>
                  <a:cubicBezTo>
                    <a:pt x="235" y="119"/>
                    <a:pt x="235" y="118"/>
                    <a:pt x="235" y="118"/>
                  </a:cubicBezTo>
                  <a:cubicBezTo>
                    <a:pt x="228" y="115"/>
                    <a:pt x="228" y="115"/>
                    <a:pt x="228" y="115"/>
                  </a:cubicBezTo>
                  <a:moveTo>
                    <a:pt x="240" y="114"/>
                  </a:moveTo>
                  <a:cubicBezTo>
                    <a:pt x="238" y="114"/>
                    <a:pt x="238" y="114"/>
                    <a:pt x="238" y="114"/>
                  </a:cubicBezTo>
                  <a:cubicBezTo>
                    <a:pt x="239" y="115"/>
                    <a:pt x="239" y="115"/>
                    <a:pt x="239" y="115"/>
                  </a:cubicBezTo>
                  <a:cubicBezTo>
                    <a:pt x="239" y="115"/>
                    <a:pt x="240" y="115"/>
                    <a:pt x="240" y="115"/>
                  </a:cubicBezTo>
                  <a:cubicBezTo>
                    <a:pt x="240" y="114"/>
                    <a:pt x="240" y="114"/>
                    <a:pt x="240" y="114"/>
                  </a:cubicBezTo>
                  <a:moveTo>
                    <a:pt x="203" y="105"/>
                  </a:moveTo>
                  <a:cubicBezTo>
                    <a:pt x="202" y="106"/>
                    <a:pt x="202" y="106"/>
                    <a:pt x="202" y="106"/>
                  </a:cubicBezTo>
                  <a:cubicBezTo>
                    <a:pt x="219" y="113"/>
                    <a:pt x="219" y="113"/>
                    <a:pt x="219" y="113"/>
                  </a:cubicBezTo>
                  <a:cubicBezTo>
                    <a:pt x="224" y="113"/>
                    <a:pt x="224" y="113"/>
                    <a:pt x="224" y="113"/>
                  </a:cubicBezTo>
                  <a:cubicBezTo>
                    <a:pt x="203" y="105"/>
                    <a:pt x="203" y="105"/>
                    <a:pt x="203" y="105"/>
                  </a:cubicBezTo>
                  <a:moveTo>
                    <a:pt x="194" y="101"/>
                  </a:moveTo>
                  <a:cubicBezTo>
                    <a:pt x="193" y="103"/>
                    <a:pt x="193" y="103"/>
                    <a:pt x="193" y="103"/>
                  </a:cubicBezTo>
                  <a:cubicBezTo>
                    <a:pt x="200" y="105"/>
                    <a:pt x="200" y="105"/>
                    <a:pt x="200" y="105"/>
                  </a:cubicBezTo>
                  <a:cubicBezTo>
                    <a:pt x="201" y="104"/>
                    <a:pt x="201" y="104"/>
                    <a:pt x="201" y="104"/>
                  </a:cubicBezTo>
                  <a:cubicBezTo>
                    <a:pt x="194" y="101"/>
                    <a:pt x="194" y="101"/>
                    <a:pt x="194" y="101"/>
                  </a:cubicBezTo>
                  <a:moveTo>
                    <a:pt x="184" y="97"/>
                  </a:moveTo>
                  <a:cubicBezTo>
                    <a:pt x="183" y="99"/>
                    <a:pt x="183" y="99"/>
                    <a:pt x="183" y="99"/>
                  </a:cubicBezTo>
                  <a:cubicBezTo>
                    <a:pt x="184" y="99"/>
                    <a:pt x="184" y="99"/>
                    <a:pt x="184" y="99"/>
                  </a:cubicBezTo>
                  <a:cubicBezTo>
                    <a:pt x="192" y="102"/>
                    <a:pt x="192" y="102"/>
                    <a:pt x="192" y="102"/>
                  </a:cubicBezTo>
                  <a:cubicBezTo>
                    <a:pt x="193" y="101"/>
                    <a:pt x="193" y="101"/>
                    <a:pt x="193" y="101"/>
                  </a:cubicBezTo>
                  <a:cubicBezTo>
                    <a:pt x="184" y="97"/>
                    <a:pt x="184" y="97"/>
                    <a:pt x="184" y="97"/>
                  </a:cubicBezTo>
                  <a:cubicBezTo>
                    <a:pt x="184" y="97"/>
                    <a:pt x="184" y="97"/>
                    <a:pt x="184" y="97"/>
                  </a:cubicBezTo>
                  <a:moveTo>
                    <a:pt x="175" y="94"/>
                  </a:moveTo>
                  <a:cubicBezTo>
                    <a:pt x="175" y="96"/>
                    <a:pt x="175" y="96"/>
                    <a:pt x="175" y="96"/>
                  </a:cubicBezTo>
                  <a:cubicBezTo>
                    <a:pt x="177" y="96"/>
                    <a:pt x="177" y="96"/>
                    <a:pt x="177" y="96"/>
                  </a:cubicBezTo>
                  <a:cubicBezTo>
                    <a:pt x="179" y="97"/>
                    <a:pt x="179" y="97"/>
                    <a:pt x="179" y="97"/>
                  </a:cubicBezTo>
                  <a:cubicBezTo>
                    <a:pt x="181" y="98"/>
                    <a:pt x="181" y="98"/>
                    <a:pt x="181" y="98"/>
                  </a:cubicBezTo>
                  <a:cubicBezTo>
                    <a:pt x="182" y="96"/>
                    <a:pt x="182" y="96"/>
                    <a:pt x="182" y="96"/>
                  </a:cubicBezTo>
                  <a:cubicBezTo>
                    <a:pt x="182" y="96"/>
                    <a:pt x="182" y="96"/>
                    <a:pt x="182" y="96"/>
                  </a:cubicBezTo>
                  <a:cubicBezTo>
                    <a:pt x="180" y="96"/>
                    <a:pt x="180" y="96"/>
                    <a:pt x="180" y="96"/>
                  </a:cubicBezTo>
                  <a:cubicBezTo>
                    <a:pt x="178" y="95"/>
                    <a:pt x="178" y="95"/>
                    <a:pt x="178" y="95"/>
                  </a:cubicBezTo>
                  <a:cubicBezTo>
                    <a:pt x="176" y="94"/>
                    <a:pt x="176" y="94"/>
                    <a:pt x="176" y="94"/>
                  </a:cubicBezTo>
                  <a:cubicBezTo>
                    <a:pt x="176" y="94"/>
                    <a:pt x="176" y="94"/>
                    <a:pt x="176" y="94"/>
                  </a:cubicBezTo>
                  <a:cubicBezTo>
                    <a:pt x="176" y="94"/>
                    <a:pt x="175" y="94"/>
                    <a:pt x="175" y="94"/>
                  </a:cubicBezTo>
                  <a:moveTo>
                    <a:pt x="172" y="93"/>
                  </a:moveTo>
                  <a:cubicBezTo>
                    <a:pt x="172" y="94"/>
                    <a:pt x="172" y="94"/>
                    <a:pt x="172" y="94"/>
                  </a:cubicBezTo>
                  <a:cubicBezTo>
                    <a:pt x="173" y="95"/>
                    <a:pt x="173" y="95"/>
                    <a:pt x="173" y="95"/>
                  </a:cubicBezTo>
                  <a:cubicBezTo>
                    <a:pt x="173" y="94"/>
                    <a:pt x="173" y="94"/>
                    <a:pt x="173" y="94"/>
                  </a:cubicBezTo>
                  <a:cubicBezTo>
                    <a:pt x="173" y="94"/>
                    <a:pt x="172" y="94"/>
                    <a:pt x="172" y="93"/>
                  </a:cubicBezTo>
                  <a:moveTo>
                    <a:pt x="170" y="93"/>
                  </a:moveTo>
                  <a:cubicBezTo>
                    <a:pt x="169" y="93"/>
                    <a:pt x="169" y="93"/>
                    <a:pt x="169" y="93"/>
                  </a:cubicBezTo>
                  <a:cubicBezTo>
                    <a:pt x="170" y="94"/>
                    <a:pt x="170" y="94"/>
                    <a:pt x="170" y="94"/>
                  </a:cubicBezTo>
                  <a:cubicBezTo>
                    <a:pt x="170" y="93"/>
                    <a:pt x="170" y="93"/>
                    <a:pt x="170" y="93"/>
                  </a:cubicBezTo>
                  <a:moveTo>
                    <a:pt x="139" y="79"/>
                  </a:moveTo>
                  <a:cubicBezTo>
                    <a:pt x="138" y="81"/>
                    <a:pt x="138" y="81"/>
                    <a:pt x="138" y="81"/>
                  </a:cubicBezTo>
                  <a:cubicBezTo>
                    <a:pt x="145" y="84"/>
                    <a:pt x="145" y="84"/>
                    <a:pt x="145" y="84"/>
                  </a:cubicBezTo>
                  <a:cubicBezTo>
                    <a:pt x="145" y="83"/>
                    <a:pt x="145" y="83"/>
                    <a:pt x="145" y="83"/>
                  </a:cubicBezTo>
                  <a:cubicBezTo>
                    <a:pt x="148" y="85"/>
                    <a:pt x="148" y="85"/>
                    <a:pt x="148" y="85"/>
                  </a:cubicBezTo>
                  <a:cubicBezTo>
                    <a:pt x="167" y="92"/>
                    <a:pt x="167" y="92"/>
                    <a:pt x="167" y="92"/>
                  </a:cubicBezTo>
                  <a:cubicBezTo>
                    <a:pt x="168" y="92"/>
                    <a:pt x="168" y="92"/>
                    <a:pt x="168" y="92"/>
                  </a:cubicBezTo>
                  <a:cubicBezTo>
                    <a:pt x="168" y="91"/>
                    <a:pt x="167" y="91"/>
                    <a:pt x="167" y="90"/>
                  </a:cubicBezTo>
                  <a:cubicBezTo>
                    <a:pt x="139" y="79"/>
                    <a:pt x="139" y="79"/>
                    <a:pt x="139" y="79"/>
                  </a:cubicBezTo>
                  <a:moveTo>
                    <a:pt x="236" y="77"/>
                  </a:moveTo>
                  <a:cubicBezTo>
                    <a:pt x="238" y="112"/>
                    <a:pt x="238" y="112"/>
                    <a:pt x="238" y="112"/>
                  </a:cubicBezTo>
                  <a:cubicBezTo>
                    <a:pt x="240" y="112"/>
                    <a:pt x="240" y="112"/>
                    <a:pt x="240" y="112"/>
                  </a:cubicBezTo>
                  <a:cubicBezTo>
                    <a:pt x="238" y="77"/>
                    <a:pt x="238" y="77"/>
                    <a:pt x="238" y="77"/>
                  </a:cubicBezTo>
                  <a:cubicBezTo>
                    <a:pt x="236" y="77"/>
                    <a:pt x="236" y="77"/>
                    <a:pt x="236" y="77"/>
                  </a:cubicBezTo>
                  <a:moveTo>
                    <a:pt x="238" y="69"/>
                  </a:moveTo>
                  <a:cubicBezTo>
                    <a:pt x="236" y="70"/>
                    <a:pt x="236" y="70"/>
                    <a:pt x="236" y="70"/>
                  </a:cubicBezTo>
                  <a:cubicBezTo>
                    <a:pt x="236" y="75"/>
                    <a:pt x="236" y="75"/>
                    <a:pt x="236" y="75"/>
                  </a:cubicBezTo>
                  <a:cubicBezTo>
                    <a:pt x="238" y="75"/>
                    <a:pt x="238" y="75"/>
                    <a:pt x="238" y="75"/>
                  </a:cubicBezTo>
                  <a:cubicBezTo>
                    <a:pt x="238" y="69"/>
                    <a:pt x="238" y="69"/>
                    <a:pt x="238" y="69"/>
                  </a:cubicBezTo>
                  <a:moveTo>
                    <a:pt x="97" y="64"/>
                  </a:moveTo>
                  <a:cubicBezTo>
                    <a:pt x="137" y="80"/>
                    <a:pt x="137" y="80"/>
                    <a:pt x="137" y="80"/>
                  </a:cubicBezTo>
                  <a:cubicBezTo>
                    <a:pt x="137" y="78"/>
                    <a:pt x="137" y="78"/>
                    <a:pt x="137" y="78"/>
                  </a:cubicBezTo>
                  <a:cubicBezTo>
                    <a:pt x="103" y="65"/>
                    <a:pt x="103" y="65"/>
                    <a:pt x="103" y="65"/>
                  </a:cubicBezTo>
                  <a:cubicBezTo>
                    <a:pt x="97" y="64"/>
                    <a:pt x="97" y="64"/>
                    <a:pt x="97" y="64"/>
                  </a:cubicBezTo>
                  <a:moveTo>
                    <a:pt x="91" y="60"/>
                  </a:moveTo>
                  <a:cubicBezTo>
                    <a:pt x="90" y="60"/>
                    <a:pt x="90" y="60"/>
                    <a:pt x="90" y="60"/>
                  </a:cubicBezTo>
                  <a:cubicBezTo>
                    <a:pt x="90" y="61"/>
                    <a:pt x="90" y="61"/>
                    <a:pt x="90" y="61"/>
                  </a:cubicBezTo>
                  <a:cubicBezTo>
                    <a:pt x="91" y="62"/>
                    <a:pt x="91" y="62"/>
                    <a:pt x="91" y="62"/>
                  </a:cubicBezTo>
                  <a:cubicBezTo>
                    <a:pt x="98" y="63"/>
                    <a:pt x="98" y="63"/>
                    <a:pt x="98" y="63"/>
                  </a:cubicBezTo>
                  <a:cubicBezTo>
                    <a:pt x="91" y="60"/>
                    <a:pt x="91" y="60"/>
                    <a:pt x="91" y="60"/>
                  </a:cubicBezTo>
                  <a:moveTo>
                    <a:pt x="237" y="52"/>
                  </a:moveTo>
                  <a:cubicBezTo>
                    <a:pt x="235" y="52"/>
                    <a:pt x="235" y="52"/>
                    <a:pt x="235" y="52"/>
                  </a:cubicBezTo>
                  <a:cubicBezTo>
                    <a:pt x="236" y="68"/>
                    <a:pt x="236" y="68"/>
                    <a:pt x="236" y="68"/>
                  </a:cubicBezTo>
                  <a:cubicBezTo>
                    <a:pt x="237" y="66"/>
                    <a:pt x="237" y="66"/>
                    <a:pt x="237" y="66"/>
                  </a:cubicBezTo>
                  <a:cubicBezTo>
                    <a:pt x="237" y="52"/>
                    <a:pt x="237" y="52"/>
                    <a:pt x="237" y="52"/>
                  </a:cubicBezTo>
                  <a:moveTo>
                    <a:pt x="6" y="26"/>
                  </a:moveTo>
                  <a:cubicBezTo>
                    <a:pt x="7" y="28"/>
                    <a:pt x="7" y="28"/>
                    <a:pt x="7" y="28"/>
                  </a:cubicBezTo>
                  <a:cubicBezTo>
                    <a:pt x="7" y="28"/>
                    <a:pt x="7" y="28"/>
                    <a:pt x="7" y="28"/>
                  </a:cubicBezTo>
                  <a:cubicBezTo>
                    <a:pt x="9" y="29"/>
                    <a:pt x="9" y="29"/>
                    <a:pt x="9" y="29"/>
                  </a:cubicBezTo>
                  <a:cubicBezTo>
                    <a:pt x="53" y="47"/>
                    <a:pt x="53" y="47"/>
                    <a:pt x="53" y="47"/>
                  </a:cubicBezTo>
                  <a:cubicBezTo>
                    <a:pt x="55" y="48"/>
                    <a:pt x="55" y="48"/>
                    <a:pt x="55" y="48"/>
                  </a:cubicBezTo>
                  <a:cubicBezTo>
                    <a:pt x="69" y="53"/>
                    <a:pt x="69" y="53"/>
                    <a:pt x="69" y="53"/>
                  </a:cubicBezTo>
                  <a:cubicBezTo>
                    <a:pt x="69" y="53"/>
                    <a:pt x="70" y="52"/>
                    <a:pt x="70" y="52"/>
                  </a:cubicBezTo>
                  <a:cubicBezTo>
                    <a:pt x="54" y="45"/>
                    <a:pt x="54" y="45"/>
                    <a:pt x="54" y="45"/>
                  </a:cubicBezTo>
                  <a:cubicBezTo>
                    <a:pt x="52" y="45"/>
                    <a:pt x="52" y="45"/>
                    <a:pt x="52" y="45"/>
                  </a:cubicBezTo>
                  <a:cubicBezTo>
                    <a:pt x="9" y="27"/>
                    <a:pt x="9" y="27"/>
                    <a:pt x="9" y="27"/>
                  </a:cubicBezTo>
                  <a:cubicBezTo>
                    <a:pt x="7" y="26"/>
                    <a:pt x="7" y="26"/>
                    <a:pt x="7" y="26"/>
                  </a:cubicBezTo>
                  <a:cubicBezTo>
                    <a:pt x="6" y="26"/>
                    <a:pt x="6" y="26"/>
                    <a:pt x="6" y="26"/>
                  </a:cubicBezTo>
                  <a:moveTo>
                    <a:pt x="0" y="24"/>
                  </a:moveTo>
                  <a:cubicBezTo>
                    <a:pt x="0" y="24"/>
                    <a:pt x="0" y="25"/>
                    <a:pt x="0" y="25"/>
                  </a:cubicBezTo>
                  <a:cubicBezTo>
                    <a:pt x="5" y="27"/>
                    <a:pt x="5" y="27"/>
                    <a:pt x="5" y="27"/>
                  </a:cubicBezTo>
                  <a:cubicBezTo>
                    <a:pt x="4" y="25"/>
                    <a:pt x="4" y="25"/>
                    <a:pt x="4" y="25"/>
                  </a:cubicBezTo>
                  <a:cubicBezTo>
                    <a:pt x="0" y="24"/>
                    <a:pt x="0" y="24"/>
                    <a:pt x="0" y="24"/>
                  </a:cubicBezTo>
                  <a:moveTo>
                    <a:pt x="235" y="24"/>
                  </a:moveTo>
                  <a:cubicBezTo>
                    <a:pt x="233" y="27"/>
                    <a:pt x="233" y="27"/>
                    <a:pt x="233" y="27"/>
                  </a:cubicBezTo>
                  <a:cubicBezTo>
                    <a:pt x="235" y="50"/>
                    <a:pt x="235" y="50"/>
                    <a:pt x="235" y="50"/>
                  </a:cubicBezTo>
                  <a:cubicBezTo>
                    <a:pt x="237" y="50"/>
                    <a:pt x="237" y="50"/>
                    <a:pt x="237" y="50"/>
                  </a:cubicBezTo>
                  <a:cubicBezTo>
                    <a:pt x="235" y="24"/>
                    <a:pt x="235" y="24"/>
                    <a:pt x="235" y="24"/>
                  </a:cubicBezTo>
                  <a:moveTo>
                    <a:pt x="3" y="19"/>
                  </a:moveTo>
                  <a:cubicBezTo>
                    <a:pt x="0" y="19"/>
                    <a:pt x="0" y="19"/>
                    <a:pt x="0" y="19"/>
                  </a:cubicBezTo>
                  <a:cubicBezTo>
                    <a:pt x="0" y="20"/>
                    <a:pt x="0" y="20"/>
                    <a:pt x="0" y="21"/>
                  </a:cubicBezTo>
                  <a:cubicBezTo>
                    <a:pt x="3" y="21"/>
                    <a:pt x="3" y="21"/>
                    <a:pt x="3" y="21"/>
                  </a:cubicBezTo>
                  <a:cubicBezTo>
                    <a:pt x="3" y="19"/>
                    <a:pt x="3" y="19"/>
                    <a:pt x="3" y="19"/>
                  </a:cubicBezTo>
                  <a:moveTo>
                    <a:pt x="141" y="7"/>
                  </a:moveTo>
                  <a:cubicBezTo>
                    <a:pt x="48" y="15"/>
                    <a:pt x="48" y="15"/>
                    <a:pt x="48" y="15"/>
                  </a:cubicBezTo>
                  <a:cubicBezTo>
                    <a:pt x="47" y="15"/>
                    <a:pt x="47" y="15"/>
                    <a:pt x="47" y="15"/>
                  </a:cubicBezTo>
                  <a:cubicBezTo>
                    <a:pt x="9" y="18"/>
                    <a:pt x="9" y="18"/>
                    <a:pt x="9" y="18"/>
                  </a:cubicBezTo>
                  <a:cubicBezTo>
                    <a:pt x="7" y="18"/>
                    <a:pt x="7" y="18"/>
                    <a:pt x="7" y="18"/>
                  </a:cubicBezTo>
                  <a:cubicBezTo>
                    <a:pt x="5" y="19"/>
                    <a:pt x="5" y="19"/>
                    <a:pt x="5" y="19"/>
                  </a:cubicBezTo>
                  <a:cubicBezTo>
                    <a:pt x="5" y="20"/>
                    <a:pt x="5" y="20"/>
                    <a:pt x="5" y="20"/>
                  </a:cubicBezTo>
                  <a:cubicBezTo>
                    <a:pt x="7" y="20"/>
                    <a:pt x="7" y="20"/>
                    <a:pt x="7" y="20"/>
                  </a:cubicBezTo>
                  <a:cubicBezTo>
                    <a:pt x="9" y="20"/>
                    <a:pt x="9" y="20"/>
                    <a:pt x="9" y="20"/>
                  </a:cubicBezTo>
                  <a:cubicBezTo>
                    <a:pt x="47" y="17"/>
                    <a:pt x="47" y="17"/>
                    <a:pt x="47" y="17"/>
                  </a:cubicBezTo>
                  <a:cubicBezTo>
                    <a:pt x="49" y="17"/>
                    <a:pt x="49" y="17"/>
                    <a:pt x="49" y="17"/>
                  </a:cubicBezTo>
                  <a:cubicBezTo>
                    <a:pt x="141" y="9"/>
                    <a:pt x="141" y="9"/>
                    <a:pt x="141" y="9"/>
                  </a:cubicBezTo>
                  <a:cubicBezTo>
                    <a:pt x="141" y="7"/>
                    <a:pt x="141" y="7"/>
                    <a:pt x="141" y="7"/>
                  </a:cubicBezTo>
                  <a:moveTo>
                    <a:pt x="232" y="0"/>
                  </a:moveTo>
                  <a:cubicBezTo>
                    <a:pt x="232" y="0"/>
                    <a:pt x="232" y="0"/>
                    <a:pt x="232" y="0"/>
                  </a:cubicBezTo>
                  <a:cubicBezTo>
                    <a:pt x="230" y="0"/>
                    <a:pt x="230" y="0"/>
                    <a:pt x="230" y="0"/>
                  </a:cubicBezTo>
                  <a:cubicBezTo>
                    <a:pt x="228" y="0"/>
                    <a:pt x="228" y="0"/>
                    <a:pt x="228" y="0"/>
                  </a:cubicBezTo>
                  <a:cubicBezTo>
                    <a:pt x="179" y="4"/>
                    <a:pt x="179" y="4"/>
                    <a:pt x="179" y="4"/>
                  </a:cubicBezTo>
                  <a:cubicBezTo>
                    <a:pt x="177" y="4"/>
                    <a:pt x="177" y="4"/>
                    <a:pt x="177" y="4"/>
                  </a:cubicBezTo>
                  <a:cubicBezTo>
                    <a:pt x="143" y="7"/>
                    <a:pt x="143" y="7"/>
                    <a:pt x="143" y="7"/>
                  </a:cubicBezTo>
                  <a:cubicBezTo>
                    <a:pt x="142" y="9"/>
                    <a:pt x="142" y="9"/>
                    <a:pt x="142" y="9"/>
                  </a:cubicBezTo>
                  <a:cubicBezTo>
                    <a:pt x="177" y="6"/>
                    <a:pt x="177" y="6"/>
                    <a:pt x="177" y="6"/>
                  </a:cubicBezTo>
                  <a:cubicBezTo>
                    <a:pt x="179" y="6"/>
                    <a:pt x="179" y="6"/>
                    <a:pt x="179" y="6"/>
                  </a:cubicBezTo>
                  <a:cubicBezTo>
                    <a:pt x="227" y="2"/>
                    <a:pt x="227" y="2"/>
                    <a:pt x="227" y="2"/>
                  </a:cubicBezTo>
                  <a:cubicBezTo>
                    <a:pt x="229" y="2"/>
                    <a:pt x="229" y="2"/>
                    <a:pt x="229" y="2"/>
                  </a:cubicBezTo>
                  <a:cubicBezTo>
                    <a:pt x="232" y="2"/>
                    <a:pt x="232" y="2"/>
                    <a:pt x="232" y="2"/>
                  </a:cubicBezTo>
                  <a:cubicBezTo>
                    <a:pt x="233" y="23"/>
                    <a:pt x="233" y="23"/>
                    <a:pt x="233" y="23"/>
                  </a:cubicBezTo>
                  <a:cubicBezTo>
                    <a:pt x="235" y="20"/>
                    <a:pt x="235" y="20"/>
                    <a:pt x="235" y="20"/>
                  </a:cubicBezTo>
                  <a:cubicBezTo>
                    <a:pt x="234" y="2"/>
                    <a:pt x="234" y="2"/>
                    <a:pt x="234" y="2"/>
                  </a:cubicBezTo>
                  <a:cubicBezTo>
                    <a:pt x="234" y="2"/>
                    <a:pt x="234" y="2"/>
                    <a:pt x="234" y="2"/>
                  </a:cubicBezTo>
                  <a:cubicBezTo>
                    <a:pt x="232" y="0"/>
                    <a:pt x="232" y="0"/>
                    <a:pt x="23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6" name="Freeform 16"/>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close/>
                  <a:moveTo>
                    <a:pt x="95" y="389"/>
                  </a:moveTo>
                  <a:lnTo>
                    <a:pt x="90" y="389"/>
                  </a:lnTo>
                  <a:lnTo>
                    <a:pt x="88" y="394"/>
                  </a:lnTo>
                  <a:lnTo>
                    <a:pt x="95" y="392"/>
                  </a:lnTo>
                  <a:lnTo>
                    <a:pt x="95" y="389"/>
                  </a:lnTo>
                  <a:close/>
                  <a:moveTo>
                    <a:pt x="99" y="389"/>
                  </a:moveTo>
                  <a:lnTo>
                    <a:pt x="99" y="389"/>
                  </a:lnTo>
                  <a:lnTo>
                    <a:pt x="99" y="392"/>
                  </a:lnTo>
                  <a:lnTo>
                    <a:pt x="99" y="389"/>
                  </a:lnTo>
                  <a:close/>
                  <a:moveTo>
                    <a:pt x="149" y="387"/>
                  </a:moveTo>
                  <a:lnTo>
                    <a:pt x="104" y="389"/>
                  </a:lnTo>
                  <a:lnTo>
                    <a:pt x="104" y="392"/>
                  </a:lnTo>
                  <a:lnTo>
                    <a:pt x="102" y="392"/>
                  </a:lnTo>
                  <a:lnTo>
                    <a:pt x="147" y="392"/>
                  </a:lnTo>
                  <a:lnTo>
                    <a:pt x="149" y="387"/>
                  </a:lnTo>
                  <a:close/>
                  <a:moveTo>
                    <a:pt x="244" y="387"/>
                  </a:moveTo>
                  <a:lnTo>
                    <a:pt x="242" y="389"/>
                  </a:lnTo>
                  <a:lnTo>
                    <a:pt x="246" y="389"/>
                  </a:lnTo>
                  <a:lnTo>
                    <a:pt x="244" y="387"/>
                  </a:lnTo>
                  <a:close/>
                  <a:moveTo>
                    <a:pt x="239" y="385"/>
                  </a:moveTo>
                  <a:lnTo>
                    <a:pt x="154" y="387"/>
                  </a:lnTo>
                  <a:lnTo>
                    <a:pt x="152" y="392"/>
                  </a:lnTo>
                  <a:lnTo>
                    <a:pt x="237" y="389"/>
                  </a:lnTo>
                  <a:lnTo>
                    <a:pt x="239" y="385"/>
                  </a:lnTo>
                  <a:close/>
                  <a:moveTo>
                    <a:pt x="296" y="385"/>
                  </a:moveTo>
                  <a:lnTo>
                    <a:pt x="249" y="385"/>
                  </a:lnTo>
                  <a:lnTo>
                    <a:pt x="251" y="389"/>
                  </a:lnTo>
                  <a:lnTo>
                    <a:pt x="301" y="389"/>
                  </a:lnTo>
                  <a:lnTo>
                    <a:pt x="301" y="387"/>
                  </a:lnTo>
                  <a:lnTo>
                    <a:pt x="296" y="385"/>
                  </a:lnTo>
                  <a:close/>
                  <a:moveTo>
                    <a:pt x="341" y="382"/>
                  </a:moveTo>
                  <a:lnTo>
                    <a:pt x="305" y="385"/>
                  </a:lnTo>
                  <a:lnTo>
                    <a:pt x="315" y="389"/>
                  </a:lnTo>
                  <a:lnTo>
                    <a:pt x="339" y="387"/>
                  </a:lnTo>
                  <a:lnTo>
                    <a:pt x="341" y="382"/>
                  </a:lnTo>
                  <a:close/>
                  <a:moveTo>
                    <a:pt x="372" y="382"/>
                  </a:moveTo>
                  <a:lnTo>
                    <a:pt x="369" y="382"/>
                  </a:lnTo>
                  <a:lnTo>
                    <a:pt x="346" y="382"/>
                  </a:lnTo>
                  <a:lnTo>
                    <a:pt x="343" y="387"/>
                  </a:lnTo>
                  <a:lnTo>
                    <a:pt x="372" y="387"/>
                  </a:lnTo>
                  <a:lnTo>
                    <a:pt x="372" y="387"/>
                  </a:lnTo>
                  <a:lnTo>
                    <a:pt x="372" y="382"/>
                  </a:lnTo>
                  <a:close/>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close/>
                  <a:moveTo>
                    <a:pt x="28" y="370"/>
                  </a:moveTo>
                  <a:lnTo>
                    <a:pt x="10" y="387"/>
                  </a:lnTo>
                  <a:lnTo>
                    <a:pt x="0" y="394"/>
                  </a:lnTo>
                  <a:lnTo>
                    <a:pt x="12" y="394"/>
                  </a:lnTo>
                  <a:lnTo>
                    <a:pt x="62" y="394"/>
                  </a:lnTo>
                  <a:lnTo>
                    <a:pt x="57" y="389"/>
                  </a:lnTo>
                  <a:lnTo>
                    <a:pt x="12" y="389"/>
                  </a:lnTo>
                  <a:lnTo>
                    <a:pt x="31" y="373"/>
                  </a:lnTo>
                  <a:lnTo>
                    <a:pt x="28" y="370"/>
                  </a:lnTo>
                  <a:close/>
                  <a:moveTo>
                    <a:pt x="62" y="344"/>
                  </a:moveTo>
                  <a:lnTo>
                    <a:pt x="55" y="347"/>
                  </a:lnTo>
                  <a:lnTo>
                    <a:pt x="31" y="368"/>
                  </a:lnTo>
                  <a:lnTo>
                    <a:pt x="33" y="370"/>
                  </a:lnTo>
                  <a:lnTo>
                    <a:pt x="62" y="344"/>
                  </a:lnTo>
                  <a:close/>
                  <a:moveTo>
                    <a:pt x="73" y="328"/>
                  </a:moveTo>
                  <a:lnTo>
                    <a:pt x="59" y="340"/>
                  </a:lnTo>
                  <a:lnTo>
                    <a:pt x="66" y="340"/>
                  </a:lnTo>
                  <a:lnTo>
                    <a:pt x="73" y="332"/>
                  </a:lnTo>
                  <a:lnTo>
                    <a:pt x="73" y="328"/>
                  </a:lnTo>
                  <a:close/>
                  <a:moveTo>
                    <a:pt x="81" y="321"/>
                  </a:moveTo>
                  <a:lnTo>
                    <a:pt x="76" y="325"/>
                  </a:lnTo>
                  <a:lnTo>
                    <a:pt x="78" y="330"/>
                  </a:lnTo>
                  <a:lnTo>
                    <a:pt x="85" y="323"/>
                  </a:lnTo>
                  <a:lnTo>
                    <a:pt x="81" y="321"/>
                  </a:lnTo>
                  <a:close/>
                  <a:moveTo>
                    <a:pt x="88" y="313"/>
                  </a:moveTo>
                  <a:lnTo>
                    <a:pt x="85" y="318"/>
                  </a:lnTo>
                  <a:lnTo>
                    <a:pt x="90" y="318"/>
                  </a:lnTo>
                  <a:lnTo>
                    <a:pt x="88" y="313"/>
                  </a:lnTo>
                  <a:close/>
                  <a:moveTo>
                    <a:pt x="102" y="302"/>
                  </a:moveTo>
                  <a:lnTo>
                    <a:pt x="92" y="311"/>
                  </a:lnTo>
                  <a:lnTo>
                    <a:pt x="92" y="316"/>
                  </a:lnTo>
                  <a:lnTo>
                    <a:pt x="99" y="309"/>
                  </a:lnTo>
                  <a:lnTo>
                    <a:pt x="102" y="302"/>
                  </a:lnTo>
                  <a:close/>
                  <a:moveTo>
                    <a:pt x="114" y="292"/>
                  </a:moveTo>
                  <a:lnTo>
                    <a:pt x="107" y="297"/>
                  </a:lnTo>
                  <a:lnTo>
                    <a:pt x="107" y="304"/>
                  </a:lnTo>
                  <a:lnTo>
                    <a:pt x="118" y="292"/>
                  </a:lnTo>
                  <a:lnTo>
                    <a:pt x="114" y="292"/>
                  </a:lnTo>
                  <a:close/>
                  <a:moveTo>
                    <a:pt x="185" y="228"/>
                  </a:moveTo>
                  <a:lnTo>
                    <a:pt x="118" y="287"/>
                  </a:lnTo>
                  <a:lnTo>
                    <a:pt x="123" y="287"/>
                  </a:lnTo>
                  <a:lnTo>
                    <a:pt x="182" y="235"/>
                  </a:lnTo>
                  <a:lnTo>
                    <a:pt x="185" y="228"/>
                  </a:lnTo>
                  <a:close/>
                  <a:moveTo>
                    <a:pt x="192" y="219"/>
                  </a:moveTo>
                  <a:lnTo>
                    <a:pt x="189" y="223"/>
                  </a:lnTo>
                  <a:lnTo>
                    <a:pt x="187" y="230"/>
                  </a:lnTo>
                  <a:lnTo>
                    <a:pt x="194" y="223"/>
                  </a:lnTo>
                  <a:lnTo>
                    <a:pt x="192" y="219"/>
                  </a:lnTo>
                  <a:close/>
                  <a:moveTo>
                    <a:pt x="419" y="164"/>
                  </a:moveTo>
                  <a:lnTo>
                    <a:pt x="412" y="204"/>
                  </a:lnTo>
                  <a:lnTo>
                    <a:pt x="395" y="378"/>
                  </a:lnTo>
                  <a:lnTo>
                    <a:pt x="400" y="382"/>
                  </a:lnTo>
                  <a:lnTo>
                    <a:pt x="419" y="164"/>
                  </a:lnTo>
                  <a:close/>
                  <a:moveTo>
                    <a:pt x="417" y="147"/>
                  </a:moveTo>
                  <a:lnTo>
                    <a:pt x="414" y="164"/>
                  </a:lnTo>
                  <a:lnTo>
                    <a:pt x="417" y="150"/>
                  </a:lnTo>
                  <a:lnTo>
                    <a:pt x="417" y="147"/>
                  </a:lnTo>
                  <a:close/>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close/>
                  <a:moveTo>
                    <a:pt x="327" y="102"/>
                  </a:moveTo>
                  <a:lnTo>
                    <a:pt x="305" y="116"/>
                  </a:lnTo>
                  <a:lnTo>
                    <a:pt x="286" y="135"/>
                  </a:lnTo>
                  <a:lnTo>
                    <a:pt x="286" y="140"/>
                  </a:lnTo>
                  <a:lnTo>
                    <a:pt x="327" y="102"/>
                  </a:lnTo>
                  <a:close/>
                  <a:moveTo>
                    <a:pt x="329" y="97"/>
                  </a:moveTo>
                  <a:lnTo>
                    <a:pt x="327" y="97"/>
                  </a:lnTo>
                  <a:lnTo>
                    <a:pt x="324" y="100"/>
                  </a:lnTo>
                  <a:lnTo>
                    <a:pt x="329" y="97"/>
                  </a:lnTo>
                  <a:close/>
                  <a:moveTo>
                    <a:pt x="348" y="76"/>
                  </a:moveTo>
                  <a:lnTo>
                    <a:pt x="331" y="93"/>
                  </a:lnTo>
                  <a:lnTo>
                    <a:pt x="339" y="93"/>
                  </a:lnTo>
                  <a:lnTo>
                    <a:pt x="353" y="81"/>
                  </a:lnTo>
                  <a:lnTo>
                    <a:pt x="348" y="76"/>
                  </a:lnTo>
                  <a:close/>
                  <a:moveTo>
                    <a:pt x="391" y="38"/>
                  </a:moveTo>
                  <a:lnTo>
                    <a:pt x="353" y="74"/>
                  </a:lnTo>
                  <a:lnTo>
                    <a:pt x="355" y="78"/>
                  </a:lnTo>
                  <a:lnTo>
                    <a:pt x="388" y="48"/>
                  </a:lnTo>
                  <a:lnTo>
                    <a:pt x="391" y="38"/>
                  </a:lnTo>
                  <a:close/>
                  <a:moveTo>
                    <a:pt x="428" y="12"/>
                  </a:moveTo>
                  <a:lnTo>
                    <a:pt x="428" y="12"/>
                  </a:lnTo>
                  <a:lnTo>
                    <a:pt x="428" y="12"/>
                  </a:lnTo>
                  <a:close/>
                  <a:moveTo>
                    <a:pt x="433" y="0"/>
                  </a:moveTo>
                  <a:lnTo>
                    <a:pt x="424" y="7"/>
                  </a:lnTo>
                  <a:lnTo>
                    <a:pt x="400" y="31"/>
                  </a:lnTo>
                  <a:lnTo>
                    <a:pt x="395" y="40"/>
                  </a:lnTo>
                  <a:lnTo>
                    <a:pt x="428" y="12"/>
                  </a:lnTo>
                  <a:lnTo>
                    <a:pt x="417" y="143"/>
                  </a:lnTo>
                  <a:lnTo>
                    <a:pt x="419" y="143"/>
                  </a:lnTo>
                  <a:lnTo>
                    <a:pt x="421" y="121"/>
                  </a:lnTo>
                  <a:lnTo>
                    <a:pt x="433" y="12"/>
                  </a:lnTo>
                  <a:lnTo>
                    <a:pt x="43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7" name="Freeform 17"/>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moveTo>
                    <a:pt x="95" y="389"/>
                  </a:moveTo>
                  <a:lnTo>
                    <a:pt x="90" y="389"/>
                  </a:lnTo>
                  <a:lnTo>
                    <a:pt x="88" y="394"/>
                  </a:lnTo>
                  <a:lnTo>
                    <a:pt x="95" y="392"/>
                  </a:lnTo>
                  <a:lnTo>
                    <a:pt x="95" y="389"/>
                  </a:lnTo>
                  <a:moveTo>
                    <a:pt x="99" y="389"/>
                  </a:moveTo>
                  <a:lnTo>
                    <a:pt x="99" y="389"/>
                  </a:lnTo>
                  <a:lnTo>
                    <a:pt x="99" y="392"/>
                  </a:lnTo>
                  <a:lnTo>
                    <a:pt x="99" y="389"/>
                  </a:lnTo>
                  <a:moveTo>
                    <a:pt x="149" y="387"/>
                  </a:moveTo>
                  <a:lnTo>
                    <a:pt x="104" y="389"/>
                  </a:lnTo>
                  <a:lnTo>
                    <a:pt x="104" y="392"/>
                  </a:lnTo>
                  <a:lnTo>
                    <a:pt x="102" y="392"/>
                  </a:lnTo>
                  <a:lnTo>
                    <a:pt x="147" y="392"/>
                  </a:lnTo>
                  <a:lnTo>
                    <a:pt x="149" y="387"/>
                  </a:lnTo>
                  <a:moveTo>
                    <a:pt x="244" y="387"/>
                  </a:moveTo>
                  <a:lnTo>
                    <a:pt x="242" y="389"/>
                  </a:lnTo>
                  <a:lnTo>
                    <a:pt x="246" y="389"/>
                  </a:lnTo>
                  <a:lnTo>
                    <a:pt x="244" y="387"/>
                  </a:lnTo>
                  <a:moveTo>
                    <a:pt x="239" y="385"/>
                  </a:moveTo>
                  <a:lnTo>
                    <a:pt x="154" y="387"/>
                  </a:lnTo>
                  <a:lnTo>
                    <a:pt x="152" y="392"/>
                  </a:lnTo>
                  <a:lnTo>
                    <a:pt x="237" y="389"/>
                  </a:lnTo>
                  <a:lnTo>
                    <a:pt x="239" y="385"/>
                  </a:lnTo>
                  <a:moveTo>
                    <a:pt x="296" y="385"/>
                  </a:moveTo>
                  <a:lnTo>
                    <a:pt x="249" y="385"/>
                  </a:lnTo>
                  <a:lnTo>
                    <a:pt x="251" y="389"/>
                  </a:lnTo>
                  <a:lnTo>
                    <a:pt x="301" y="389"/>
                  </a:lnTo>
                  <a:lnTo>
                    <a:pt x="301" y="387"/>
                  </a:lnTo>
                  <a:lnTo>
                    <a:pt x="296" y="385"/>
                  </a:lnTo>
                  <a:moveTo>
                    <a:pt x="341" y="382"/>
                  </a:moveTo>
                  <a:lnTo>
                    <a:pt x="305" y="385"/>
                  </a:lnTo>
                  <a:lnTo>
                    <a:pt x="315" y="389"/>
                  </a:lnTo>
                  <a:lnTo>
                    <a:pt x="339" y="387"/>
                  </a:lnTo>
                  <a:lnTo>
                    <a:pt x="341" y="382"/>
                  </a:lnTo>
                  <a:moveTo>
                    <a:pt x="372" y="382"/>
                  </a:moveTo>
                  <a:lnTo>
                    <a:pt x="369" y="382"/>
                  </a:lnTo>
                  <a:lnTo>
                    <a:pt x="346" y="382"/>
                  </a:lnTo>
                  <a:lnTo>
                    <a:pt x="343" y="387"/>
                  </a:lnTo>
                  <a:lnTo>
                    <a:pt x="372" y="387"/>
                  </a:lnTo>
                  <a:lnTo>
                    <a:pt x="372" y="387"/>
                  </a:lnTo>
                  <a:lnTo>
                    <a:pt x="372" y="382"/>
                  </a:lnTo>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moveTo>
                    <a:pt x="28" y="370"/>
                  </a:moveTo>
                  <a:lnTo>
                    <a:pt x="10" y="387"/>
                  </a:lnTo>
                  <a:lnTo>
                    <a:pt x="0" y="394"/>
                  </a:lnTo>
                  <a:lnTo>
                    <a:pt x="12" y="394"/>
                  </a:lnTo>
                  <a:lnTo>
                    <a:pt x="62" y="394"/>
                  </a:lnTo>
                  <a:lnTo>
                    <a:pt x="57" y="389"/>
                  </a:lnTo>
                  <a:lnTo>
                    <a:pt x="12" y="389"/>
                  </a:lnTo>
                  <a:lnTo>
                    <a:pt x="31" y="373"/>
                  </a:lnTo>
                  <a:lnTo>
                    <a:pt x="28" y="370"/>
                  </a:lnTo>
                  <a:moveTo>
                    <a:pt x="62" y="344"/>
                  </a:moveTo>
                  <a:lnTo>
                    <a:pt x="55" y="347"/>
                  </a:lnTo>
                  <a:lnTo>
                    <a:pt x="31" y="368"/>
                  </a:lnTo>
                  <a:lnTo>
                    <a:pt x="33" y="370"/>
                  </a:lnTo>
                  <a:lnTo>
                    <a:pt x="62" y="344"/>
                  </a:lnTo>
                  <a:moveTo>
                    <a:pt x="73" y="328"/>
                  </a:moveTo>
                  <a:lnTo>
                    <a:pt x="59" y="340"/>
                  </a:lnTo>
                  <a:lnTo>
                    <a:pt x="66" y="340"/>
                  </a:lnTo>
                  <a:lnTo>
                    <a:pt x="73" y="332"/>
                  </a:lnTo>
                  <a:lnTo>
                    <a:pt x="73" y="328"/>
                  </a:lnTo>
                  <a:moveTo>
                    <a:pt x="81" y="321"/>
                  </a:moveTo>
                  <a:lnTo>
                    <a:pt x="76" y="325"/>
                  </a:lnTo>
                  <a:lnTo>
                    <a:pt x="78" y="330"/>
                  </a:lnTo>
                  <a:lnTo>
                    <a:pt x="85" y="323"/>
                  </a:lnTo>
                  <a:lnTo>
                    <a:pt x="81" y="321"/>
                  </a:lnTo>
                  <a:moveTo>
                    <a:pt x="88" y="313"/>
                  </a:moveTo>
                  <a:lnTo>
                    <a:pt x="85" y="318"/>
                  </a:lnTo>
                  <a:lnTo>
                    <a:pt x="90" y="318"/>
                  </a:lnTo>
                  <a:lnTo>
                    <a:pt x="88" y="313"/>
                  </a:lnTo>
                  <a:moveTo>
                    <a:pt x="102" y="302"/>
                  </a:moveTo>
                  <a:lnTo>
                    <a:pt x="92" y="311"/>
                  </a:lnTo>
                  <a:lnTo>
                    <a:pt x="92" y="316"/>
                  </a:lnTo>
                  <a:lnTo>
                    <a:pt x="99" y="309"/>
                  </a:lnTo>
                  <a:lnTo>
                    <a:pt x="102" y="302"/>
                  </a:lnTo>
                  <a:moveTo>
                    <a:pt x="114" y="292"/>
                  </a:moveTo>
                  <a:lnTo>
                    <a:pt x="107" y="297"/>
                  </a:lnTo>
                  <a:lnTo>
                    <a:pt x="107" y="304"/>
                  </a:lnTo>
                  <a:lnTo>
                    <a:pt x="118" y="292"/>
                  </a:lnTo>
                  <a:lnTo>
                    <a:pt x="114" y="292"/>
                  </a:lnTo>
                  <a:moveTo>
                    <a:pt x="185" y="228"/>
                  </a:moveTo>
                  <a:lnTo>
                    <a:pt x="118" y="287"/>
                  </a:lnTo>
                  <a:lnTo>
                    <a:pt x="123" y="287"/>
                  </a:lnTo>
                  <a:lnTo>
                    <a:pt x="182" y="235"/>
                  </a:lnTo>
                  <a:lnTo>
                    <a:pt x="185" y="228"/>
                  </a:lnTo>
                  <a:moveTo>
                    <a:pt x="192" y="219"/>
                  </a:moveTo>
                  <a:lnTo>
                    <a:pt x="189" y="223"/>
                  </a:lnTo>
                  <a:lnTo>
                    <a:pt x="187" y="230"/>
                  </a:lnTo>
                  <a:lnTo>
                    <a:pt x="194" y="223"/>
                  </a:lnTo>
                  <a:lnTo>
                    <a:pt x="192" y="219"/>
                  </a:lnTo>
                  <a:moveTo>
                    <a:pt x="419" y="164"/>
                  </a:moveTo>
                  <a:lnTo>
                    <a:pt x="412" y="204"/>
                  </a:lnTo>
                  <a:lnTo>
                    <a:pt x="395" y="378"/>
                  </a:lnTo>
                  <a:lnTo>
                    <a:pt x="400" y="382"/>
                  </a:lnTo>
                  <a:lnTo>
                    <a:pt x="419" y="164"/>
                  </a:lnTo>
                  <a:moveTo>
                    <a:pt x="417" y="147"/>
                  </a:moveTo>
                  <a:lnTo>
                    <a:pt x="414" y="164"/>
                  </a:lnTo>
                  <a:lnTo>
                    <a:pt x="417" y="150"/>
                  </a:lnTo>
                  <a:lnTo>
                    <a:pt x="417" y="147"/>
                  </a:lnTo>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moveTo>
                    <a:pt x="327" y="102"/>
                  </a:moveTo>
                  <a:lnTo>
                    <a:pt x="305" y="116"/>
                  </a:lnTo>
                  <a:lnTo>
                    <a:pt x="286" y="135"/>
                  </a:lnTo>
                  <a:lnTo>
                    <a:pt x="286" y="140"/>
                  </a:lnTo>
                  <a:lnTo>
                    <a:pt x="327" y="102"/>
                  </a:lnTo>
                  <a:moveTo>
                    <a:pt x="329" y="97"/>
                  </a:moveTo>
                  <a:lnTo>
                    <a:pt x="327" y="97"/>
                  </a:lnTo>
                  <a:lnTo>
                    <a:pt x="324" y="100"/>
                  </a:lnTo>
                  <a:lnTo>
                    <a:pt x="329" y="97"/>
                  </a:lnTo>
                  <a:moveTo>
                    <a:pt x="348" y="76"/>
                  </a:moveTo>
                  <a:lnTo>
                    <a:pt x="331" y="93"/>
                  </a:lnTo>
                  <a:lnTo>
                    <a:pt x="339" y="93"/>
                  </a:lnTo>
                  <a:lnTo>
                    <a:pt x="353" y="81"/>
                  </a:lnTo>
                  <a:lnTo>
                    <a:pt x="348" y="76"/>
                  </a:lnTo>
                  <a:moveTo>
                    <a:pt x="391" y="38"/>
                  </a:moveTo>
                  <a:lnTo>
                    <a:pt x="353" y="74"/>
                  </a:lnTo>
                  <a:lnTo>
                    <a:pt x="355" y="78"/>
                  </a:lnTo>
                  <a:lnTo>
                    <a:pt x="388" y="48"/>
                  </a:lnTo>
                  <a:lnTo>
                    <a:pt x="391" y="38"/>
                  </a:lnTo>
                  <a:moveTo>
                    <a:pt x="428" y="12"/>
                  </a:moveTo>
                  <a:lnTo>
                    <a:pt x="428" y="12"/>
                  </a:lnTo>
                  <a:lnTo>
                    <a:pt x="428" y="12"/>
                  </a:lnTo>
                  <a:moveTo>
                    <a:pt x="433" y="0"/>
                  </a:moveTo>
                  <a:lnTo>
                    <a:pt x="424" y="7"/>
                  </a:lnTo>
                  <a:lnTo>
                    <a:pt x="400" y="31"/>
                  </a:lnTo>
                  <a:lnTo>
                    <a:pt x="395" y="40"/>
                  </a:lnTo>
                  <a:lnTo>
                    <a:pt x="428" y="12"/>
                  </a:lnTo>
                  <a:lnTo>
                    <a:pt x="417" y="143"/>
                  </a:lnTo>
                  <a:lnTo>
                    <a:pt x="419" y="143"/>
                  </a:lnTo>
                  <a:lnTo>
                    <a:pt x="421" y="121"/>
                  </a:lnTo>
                  <a:lnTo>
                    <a:pt x="433" y="12"/>
                  </a:lnTo>
                  <a:lnTo>
                    <a:pt x="43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8" name="Freeform 18"/>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close/>
                  <a:moveTo>
                    <a:pt x="220" y="212"/>
                  </a:moveTo>
                  <a:lnTo>
                    <a:pt x="196" y="212"/>
                  </a:lnTo>
                  <a:lnTo>
                    <a:pt x="196" y="216"/>
                  </a:lnTo>
                  <a:lnTo>
                    <a:pt x="224" y="214"/>
                  </a:lnTo>
                  <a:lnTo>
                    <a:pt x="220" y="212"/>
                  </a:lnTo>
                  <a:close/>
                  <a:moveTo>
                    <a:pt x="291" y="207"/>
                  </a:moveTo>
                  <a:lnTo>
                    <a:pt x="286" y="207"/>
                  </a:lnTo>
                  <a:lnTo>
                    <a:pt x="281" y="207"/>
                  </a:lnTo>
                  <a:lnTo>
                    <a:pt x="224" y="209"/>
                  </a:lnTo>
                  <a:lnTo>
                    <a:pt x="229" y="214"/>
                  </a:lnTo>
                  <a:lnTo>
                    <a:pt x="291" y="212"/>
                  </a:lnTo>
                  <a:lnTo>
                    <a:pt x="291" y="207"/>
                  </a:lnTo>
                  <a:close/>
                  <a:moveTo>
                    <a:pt x="359" y="202"/>
                  </a:moveTo>
                  <a:lnTo>
                    <a:pt x="295" y="207"/>
                  </a:lnTo>
                  <a:lnTo>
                    <a:pt x="295" y="212"/>
                  </a:lnTo>
                  <a:lnTo>
                    <a:pt x="364" y="207"/>
                  </a:lnTo>
                  <a:lnTo>
                    <a:pt x="359" y="202"/>
                  </a:lnTo>
                  <a:close/>
                  <a:moveTo>
                    <a:pt x="381" y="202"/>
                  </a:moveTo>
                  <a:lnTo>
                    <a:pt x="366" y="202"/>
                  </a:lnTo>
                  <a:lnTo>
                    <a:pt x="371" y="207"/>
                  </a:lnTo>
                  <a:lnTo>
                    <a:pt x="381" y="207"/>
                  </a:lnTo>
                  <a:lnTo>
                    <a:pt x="381" y="202"/>
                  </a:lnTo>
                  <a:close/>
                  <a:moveTo>
                    <a:pt x="402" y="200"/>
                  </a:moveTo>
                  <a:lnTo>
                    <a:pt x="385" y="202"/>
                  </a:lnTo>
                  <a:lnTo>
                    <a:pt x="385" y="205"/>
                  </a:lnTo>
                  <a:lnTo>
                    <a:pt x="404" y="205"/>
                  </a:lnTo>
                  <a:lnTo>
                    <a:pt x="402" y="200"/>
                  </a:lnTo>
                  <a:close/>
                  <a:moveTo>
                    <a:pt x="437" y="197"/>
                  </a:moveTo>
                  <a:lnTo>
                    <a:pt x="407" y="200"/>
                  </a:lnTo>
                  <a:lnTo>
                    <a:pt x="411" y="205"/>
                  </a:lnTo>
                  <a:lnTo>
                    <a:pt x="442" y="202"/>
                  </a:lnTo>
                  <a:lnTo>
                    <a:pt x="437" y="197"/>
                  </a:lnTo>
                  <a:close/>
                  <a:moveTo>
                    <a:pt x="447" y="197"/>
                  </a:moveTo>
                  <a:lnTo>
                    <a:pt x="442" y="197"/>
                  </a:lnTo>
                  <a:lnTo>
                    <a:pt x="447" y="202"/>
                  </a:lnTo>
                  <a:lnTo>
                    <a:pt x="447" y="197"/>
                  </a:lnTo>
                  <a:close/>
                  <a:moveTo>
                    <a:pt x="466" y="197"/>
                  </a:moveTo>
                  <a:lnTo>
                    <a:pt x="452" y="197"/>
                  </a:lnTo>
                  <a:lnTo>
                    <a:pt x="452" y="202"/>
                  </a:lnTo>
                  <a:lnTo>
                    <a:pt x="466" y="202"/>
                  </a:lnTo>
                  <a:lnTo>
                    <a:pt x="466" y="197"/>
                  </a:lnTo>
                  <a:close/>
                  <a:moveTo>
                    <a:pt x="525" y="193"/>
                  </a:moveTo>
                  <a:lnTo>
                    <a:pt x="471" y="197"/>
                  </a:lnTo>
                  <a:lnTo>
                    <a:pt x="471" y="200"/>
                  </a:lnTo>
                  <a:lnTo>
                    <a:pt x="520" y="197"/>
                  </a:lnTo>
                  <a:lnTo>
                    <a:pt x="527" y="197"/>
                  </a:lnTo>
                  <a:lnTo>
                    <a:pt x="525" y="193"/>
                  </a:lnTo>
                  <a:close/>
                  <a:moveTo>
                    <a:pt x="572" y="190"/>
                  </a:moveTo>
                  <a:lnTo>
                    <a:pt x="537" y="193"/>
                  </a:lnTo>
                  <a:lnTo>
                    <a:pt x="534" y="193"/>
                  </a:lnTo>
                  <a:lnTo>
                    <a:pt x="530" y="193"/>
                  </a:lnTo>
                  <a:lnTo>
                    <a:pt x="530" y="193"/>
                  </a:lnTo>
                  <a:lnTo>
                    <a:pt x="532" y="197"/>
                  </a:lnTo>
                  <a:lnTo>
                    <a:pt x="534" y="197"/>
                  </a:lnTo>
                  <a:lnTo>
                    <a:pt x="537" y="197"/>
                  </a:lnTo>
                  <a:lnTo>
                    <a:pt x="572" y="195"/>
                  </a:lnTo>
                  <a:lnTo>
                    <a:pt x="572" y="190"/>
                  </a:lnTo>
                  <a:close/>
                  <a:moveTo>
                    <a:pt x="587" y="190"/>
                  </a:moveTo>
                  <a:lnTo>
                    <a:pt x="577" y="190"/>
                  </a:lnTo>
                  <a:lnTo>
                    <a:pt x="577" y="195"/>
                  </a:lnTo>
                  <a:lnTo>
                    <a:pt x="587" y="195"/>
                  </a:lnTo>
                  <a:lnTo>
                    <a:pt x="587" y="195"/>
                  </a:lnTo>
                  <a:lnTo>
                    <a:pt x="587" y="190"/>
                  </a:lnTo>
                  <a:close/>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close/>
                  <a:moveTo>
                    <a:pt x="778" y="178"/>
                  </a:moveTo>
                  <a:lnTo>
                    <a:pt x="705" y="183"/>
                  </a:lnTo>
                  <a:lnTo>
                    <a:pt x="733" y="186"/>
                  </a:lnTo>
                  <a:lnTo>
                    <a:pt x="776" y="183"/>
                  </a:lnTo>
                  <a:lnTo>
                    <a:pt x="778" y="181"/>
                  </a:lnTo>
                  <a:lnTo>
                    <a:pt x="778" y="178"/>
                  </a:lnTo>
                  <a:close/>
                  <a:moveTo>
                    <a:pt x="830" y="178"/>
                  </a:moveTo>
                  <a:lnTo>
                    <a:pt x="830" y="181"/>
                  </a:lnTo>
                  <a:lnTo>
                    <a:pt x="840" y="181"/>
                  </a:lnTo>
                  <a:lnTo>
                    <a:pt x="830" y="178"/>
                  </a:lnTo>
                  <a:close/>
                  <a:moveTo>
                    <a:pt x="795" y="178"/>
                  </a:moveTo>
                  <a:lnTo>
                    <a:pt x="790" y="178"/>
                  </a:lnTo>
                  <a:lnTo>
                    <a:pt x="785" y="183"/>
                  </a:lnTo>
                  <a:lnTo>
                    <a:pt x="785" y="183"/>
                  </a:lnTo>
                  <a:lnTo>
                    <a:pt x="788" y="183"/>
                  </a:lnTo>
                  <a:lnTo>
                    <a:pt x="795" y="178"/>
                  </a:lnTo>
                  <a:close/>
                  <a:moveTo>
                    <a:pt x="821" y="176"/>
                  </a:moveTo>
                  <a:lnTo>
                    <a:pt x="802" y="178"/>
                  </a:lnTo>
                  <a:lnTo>
                    <a:pt x="795" y="183"/>
                  </a:lnTo>
                  <a:lnTo>
                    <a:pt x="826" y="181"/>
                  </a:lnTo>
                  <a:lnTo>
                    <a:pt x="826" y="178"/>
                  </a:lnTo>
                  <a:lnTo>
                    <a:pt x="821" y="176"/>
                  </a:lnTo>
                  <a:close/>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close/>
                  <a:moveTo>
                    <a:pt x="1046" y="167"/>
                  </a:moveTo>
                  <a:lnTo>
                    <a:pt x="1046" y="169"/>
                  </a:lnTo>
                  <a:lnTo>
                    <a:pt x="1048" y="169"/>
                  </a:lnTo>
                  <a:lnTo>
                    <a:pt x="1046" y="167"/>
                  </a:lnTo>
                  <a:close/>
                  <a:moveTo>
                    <a:pt x="979" y="167"/>
                  </a:moveTo>
                  <a:lnTo>
                    <a:pt x="946" y="169"/>
                  </a:lnTo>
                  <a:lnTo>
                    <a:pt x="968" y="171"/>
                  </a:lnTo>
                  <a:lnTo>
                    <a:pt x="972" y="171"/>
                  </a:lnTo>
                  <a:lnTo>
                    <a:pt x="979" y="167"/>
                  </a:lnTo>
                  <a:close/>
                  <a:moveTo>
                    <a:pt x="1032" y="164"/>
                  </a:moveTo>
                  <a:lnTo>
                    <a:pt x="1032" y="169"/>
                  </a:lnTo>
                  <a:lnTo>
                    <a:pt x="1036" y="169"/>
                  </a:lnTo>
                  <a:lnTo>
                    <a:pt x="1041" y="167"/>
                  </a:lnTo>
                  <a:lnTo>
                    <a:pt x="1032" y="164"/>
                  </a:lnTo>
                  <a:close/>
                  <a:moveTo>
                    <a:pt x="1003" y="159"/>
                  </a:moveTo>
                  <a:lnTo>
                    <a:pt x="996" y="162"/>
                  </a:lnTo>
                  <a:lnTo>
                    <a:pt x="1015" y="167"/>
                  </a:lnTo>
                  <a:lnTo>
                    <a:pt x="989" y="167"/>
                  </a:lnTo>
                  <a:lnTo>
                    <a:pt x="982" y="171"/>
                  </a:lnTo>
                  <a:lnTo>
                    <a:pt x="1015" y="169"/>
                  </a:lnTo>
                  <a:lnTo>
                    <a:pt x="1029" y="169"/>
                  </a:lnTo>
                  <a:lnTo>
                    <a:pt x="1027" y="164"/>
                  </a:lnTo>
                  <a:lnTo>
                    <a:pt x="1015" y="162"/>
                  </a:lnTo>
                  <a:lnTo>
                    <a:pt x="1003" y="159"/>
                  </a:lnTo>
                  <a:close/>
                  <a:moveTo>
                    <a:pt x="894" y="138"/>
                  </a:moveTo>
                  <a:lnTo>
                    <a:pt x="904" y="143"/>
                  </a:lnTo>
                  <a:lnTo>
                    <a:pt x="908" y="145"/>
                  </a:lnTo>
                  <a:lnTo>
                    <a:pt x="991" y="162"/>
                  </a:lnTo>
                  <a:lnTo>
                    <a:pt x="996" y="157"/>
                  </a:lnTo>
                  <a:lnTo>
                    <a:pt x="911" y="141"/>
                  </a:lnTo>
                  <a:lnTo>
                    <a:pt x="906" y="141"/>
                  </a:lnTo>
                  <a:lnTo>
                    <a:pt x="894" y="138"/>
                  </a:lnTo>
                  <a:close/>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close/>
                  <a:moveTo>
                    <a:pt x="861" y="131"/>
                  </a:moveTo>
                  <a:lnTo>
                    <a:pt x="856" y="133"/>
                  </a:lnTo>
                  <a:lnTo>
                    <a:pt x="856" y="133"/>
                  </a:lnTo>
                  <a:lnTo>
                    <a:pt x="871" y="136"/>
                  </a:lnTo>
                  <a:lnTo>
                    <a:pt x="873" y="138"/>
                  </a:lnTo>
                  <a:lnTo>
                    <a:pt x="894" y="141"/>
                  </a:lnTo>
                  <a:lnTo>
                    <a:pt x="885" y="136"/>
                  </a:lnTo>
                  <a:lnTo>
                    <a:pt x="875" y="133"/>
                  </a:lnTo>
                  <a:lnTo>
                    <a:pt x="871" y="133"/>
                  </a:lnTo>
                  <a:lnTo>
                    <a:pt x="861" y="131"/>
                  </a:lnTo>
                  <a:close/>
                  <a:moveTo>
                    <a:pt x="852" y="129"/>
                  </a:moveTo>
                  <a:lnTo>
                    <a:pt x="847" y="131"/>
                  </a:lnTo>
                  <a:lnTo>
                    <a:pt x="852" y="133"/>
                  </a:lnTo>
                  <a:lnTo>
                    <a:pt x="856" y="129"/>
                  </a:lnTo>
                  <a:lnTo>
                    <a:pt x="854" y="129"/>
                  </a:lnTo>
                  <a:lnTo>
                    <a:pt x="852" y="129"/>
                  </a:lnTo>
                  <a:close/>
                  <a:moveTo>
                    <a:pt x="738" y="105"/>
                  </a:moveTo>
                  <a:lnTo>
                    <a:pt x="740" y="110"/>
                  </a:lnTo>
                  <a:lnTo>
                    <a:pt x="755" y="114"/>
                  </a:lnTo>
                  <a:lnTo>
                    <a:pt x="762" y="114"/>
                  </a:lnTo>
                  <a:lnTo>
                    <a:pt x="842" y="131"/>
                  </a:lnTo>
                  <a:lnTo>
                    <a:pt x="842" y="131"/>
                  </a:lnTo>
                  <a:lnTo>
                    <a:pt x="845" y="126"/>
                  </a:lnTo>
                  <a:lnTo>
                    <a:pt x="769" y="112"/>
                  </a:lnTo>
                  <a:lnTo>
                    <a:pt x="762" y="110"/>
                  </a:lnTo>
                  <a:lnTo>
                    <a:pt x="738" y="105"/>
                  </a:lnTo>
                  <a:close/>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close/>
                  <a:moveTo>
                    <a:pt x="153" y="72"/>
                  </a:moveTo>
                  <a:lnTo>
                    <a:pt x="146" y="72"/>
                  </a:lnTo>
                  <a:lnTo>
                    <a:pt x="111" y="107"/>
                  </a:lnTo>
                  <a:lnTo>
                    <a:pt x="108" y="112"/>
                  </a:lnTo>
                  <a:lnTo>
                    <a:pt x="92" y="129"/>
                  </a:lnTo>
                  <a:lnTo>
                    <a:pt x="99" y="129"/>
                  </a:lnTo>
                  <a:lnTo>
                    <a:pt x="108" y="117"/>
                  </a:lnTo>
                  <a:lnTo>
                    <a:pt x="113" y="114"/>
                  </a:lnTo>
                  <a:lnTo>
                    <a:pt x="153" y="72"/>
                  </a:lnTo>
                  <a:close/>
                  <a:moveTo>
                    <a:pt x="544" y="67"/>
                  </a:moveTo>
                  <a:lnTo>
                    <a:pt x="546" y="72"/>
                  </a:lnTo>
                  <a:lnTo>
                    <a:pt x="575" y="76"/>
                  </a:lnTo>
                  <a:lnTo>
                    <a:pt x="589" y="74"/>
                  </a:lnTo>
                  <a:lnTo>
                    <a:pt x="544" y="67"/>
                  </a:lnTo>
                  <a:close/>
                  <a:moveTo>
                    <a:pt x="501" y="57"/>
                  </a:moveTo>
                  <a:lnTo>
                    <a:pt x="499" y="62"/>
                  </a:lnTo>
                  <a:lnTo>
                    <a:pt x="525" y="67"/>
                  </a:lnTo>
                  <a:lnTo>
                    <a:pt x="530" y="67"/>
                  </a:lnTo>
                  <a:lnTo>
                    <a:pt x="542" y="69"/>
                  </a:lnTo>
                  <a:lnTo>
                    <a:pt x="539" y="65"/>
                  </a:lnTo>
                  <a:lnTo>
                    <a:pt x="530" y="62"/>
                  </a:lnTo>
                  <a:lnTo>
                    <a:pt x="525" y="62"/>
                  </a:lnTo>
                  <a:lnTo>
                    <a:pt x="501" y="57"/>
                  </a:lnTo>
                  <a:close/>
                  <a:moveTo>
                    <a:pt x="478" y="53"/>
                  </a:moveTo>
                  <a:lnTo>
                    <a:pt x="459" y="53"/>
                  </a:lnTo>
                  <a:lnTo>
                    <a:pt x="494" y="60"/>
                  </a:lnTo>
                  <a:lnTo>
                    <a:pt x="497" y="57"/>
                  </a:lnTo>
                  <a:lnTo>
                    <a:pt x="478" y="53"/>
                  </a:lnTo>
                  <a:close/>
                  <a:moveTo>
                    <a:pt x="449" y="48"/>
                  </a:moveTo>
                  <a:lnTo>
                    <a:pt x="449" y="50"/>
                  </a:lnTo>
                  <a:lnTo>
                    <a:pt x="461" y="50"/>
                  </a:lnTo>
                  <a:lnTo>
                    <a:pt x="449" y="48"/>
                  </a:lnTo>
                  <a:close/>
                  <a:moveTo>
                    <a:pt x="184" y="34"/>
                  </a:moveTo>
                  <a:lnTo>
                    <a:pt x="151" y="67"/>
                  </a:lnTo>
                  <a:lnTo>
                    <a:pt x="158" y="67"/>
                  </a:lnTo>
                  <a:lnTo>
                    <a:pt x="187" y="36"/>
                  </a:lnTo>
                  <a:lnTo>
                    <a:pt x="184" y="34"/>
                  </a:lnTo>
                  <a:close/>
                  <a:moveTo>
                    <a:pt x="203" y="12"/>
                  </a:moveTo>
                  <a:lnTo>
                    <a:pt x="187" y="29"/>
                  </a:lnTo>
                  <a:lnTo>
                    <a:pt x="191" y="34"/>
                  </a:lnTo>
                  <a:lnTo>
                    <a:pt x="203" y="19"/>
                  </a:lnTo>
                  <a:lnTo>
                    <a:pt x="203" y="12"/>
                  </a:lnTo>
                  <a:close/>
                  <a:moveTo>
                    <a:pt x="213" y="3"/>
                  </a:moveTo>
                  <a:lnTo>
                    <a:pt x="208" y="8"/>
                  </a:lnTo>
                  <a:lnTo>
                    <a:pt x="208" y="8"/>
                  </a:lnTo>
                  <a:lnTo>
                    <a:pt x="210" y="10"/>
                  </a:lnTo>
                  <a:lnTo>
                    <a:pt x="215" y="8"/>
                  </a:lnTo>
                  <a:lnTo>
                    <a:pt x="215" y="3"/>
                  </a:lnTo>
                  <a:lnTo>
                    <a:pt x="213" y="3"/>
                  </a:lnTo>
                  <a:close/>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close/>
                  <a:moveTo>
                    <a:pt x="217" y="0"/>
                  </a:moveTo>
                  <a:lnTo>
                    <a:pt x="217" y="0"/>
                  </a:lnTo>
                  <a:lnTo>
                    <a:pt x="220" y="3"/>
                  </a:lnTo>
                  <a:lnTo>
                    <a:pt x="222" y="0"/>
                  </a:lnTo>
                  <a:lnTo>
                    <a:pt x="217" y="0"/>
                  </a:lnTo>
                  <a:lnTo>
                    <a:pt x="21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9" name="Freeform 19"/>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moveTo>
                    <a:pt x="220" y="212"/>
                  </a:moveTo>
                  <a:lnTo>
                    <a:pt x="196" y="212"/>
                  </a:lnTo>
                  <a:lnTo>
                    <a:pt x="196" y="216"/>
                  </a:lnTo>
                  <a:lnTo>
                    <a:pt x="224" y="214"/>
                  </a:lnTo>
                  <a:lnTo>
                    <a:pt x="220" y="212"/>
                  </a:lnTo>
                  <a:moveTo>
                    <a:pt x="291" y="207"/>
                  </a:moveTo>
                  <a:lnTo>
                    <a:pt x="286" y="207"/>
                  </a:lnTo>
                  <a:lnTo>
                    <a:pt x="281" y="207"/>
                  </a:lnTo>
                  <a:lnTo>
                    <a:pt x="224" y="209"/>
                  </a:lnTo>
                  <a:lnTo>
                    <a:pt x="229" y="214"/>
                  </a:lnTo>
                  <a:lnTo>
                    <a:pt x="291" y="212"/>
                  </a:lnTo>
                  <a:lnTo>
                    <a:pt x="291" y="207"/>
                  </a:lnTo>
                  <a:moveTo>
                    <a:pt x="359" y="202"/>
                  </a:moveTo>
                  <a:lnTo>
                    <a:pt x="295" y="207"/>
                  </a:lnTo>
                  <a:lnTo>
                    <a:pt x="295" y="212"/>
                  </a:lnTo>
                  <a:lnTo>
                    <a:pt x="364" y="207"/>
                  </a:lnTo>
                  <a:lnTo>
                    <a:pt x="359" y="202"/>
                  </a:lnTo>
                  <a:moveTo>
                    <a:pt x="381" y="202"/>
                  </a:moveTo>
                  <a:lnTo>
                    <a:pt x="366" y="202"/>
                  </a:lnTo>
                  <a:lnTo>
                    <a:pt x="371" y="207"/>
                  </a:lnTo>
                  <a:lnTo>
                    <a:pt x="381" y="207"/>
                  </a:lnTo>
                  <a:lnTo>
                    <a:pt x="381" y="202"/>
                  </a:lnTo>
                  <a:moveTo>
                    <a:pt x="402" y="200"/>
                  </a:moveTo>
                  <a:lnTo>
                    <a:pt x="385" y="202"/>
                  </a:lnTo>
                  <a:lnTo>
                    <a:pt x="385" y="205"/>
                  </a:lnTo>
                  <a:lnTo>
                    <a:pt x="404" y="205"/>
                  </a:lnTo>
                  <a:lnTo>
                    <a:pt x="402" y="200"/>
                  </a:lnTo>
                  <a:moveTo>
                    <a:pt x="437" y="197"/>
                  </a:moveTo>
                  <a:lnTo>
                    <a:pt x="407" y="200"/>
                  </a:lnTo>
                  <a:lnTo>
                    <a:pt x="411" y="205"/>
                  </a:lnTo>
                  <a:lnTo>
                    <a:pt x="442" y="202"/>
                  </a:lnTo>
                  <a:lnTo>
                    <a:pt x="437" y="197"/>
                  </a:lnTo>
                  <a:moveTo>
                    <a:pt x="447" y="197"/>
                  </a:moveTo>
                  <a:lnTo>
                    <a:pt x="442" y="197"/>
                  </a:lnTo>
                  <a:lnTo>
                    <a:pt x="447" y="202"/>
                  </a:lnTo>
                  <a:lnTo>
                    <a:pt x="447" y="197"/>
                  </a:lnTo>
                  <a:moveTo>
                    <a:pt x="466" y="197"/>
                  </a:moveTo>
                  <a:lnTo>
                    <a:pt x="452" y="197"/>
                  </a:lnTo>
                  <a:lnTo>
                    <a:pt x="452" y="202"/>
                  </a:lnTo>
                  <a:lnTo>
                    <a:pt x="466" y="202"/>
                  </a:lnTo>
                  <a:lnTo>
                    <a:pt x="466" y="197"/>
                  </a:lnTo>
                  <a:moveTo>
                    <a:pt x="525" y="193"/>
                  </a:moveTo>
                  <a:lnTo>
                    <a:pt x="471" y="197"/>
                  </a:lnTo>
                  <a:lnTo>
                    <a:pt x="471" y="200"/>
                  </a:lnTo>
                  <a:lnTo>
                    <a:pt x="520" y="197"/>
                  </a:lnTo>
                  <a:lnTo>
                    <a:pt x="527" y="197"/>
                  </a:lnTo>
                  <a:lnTo>
                    <a:pt x="525" y="193"/>
                  </a:lnTo>
                  <a:moveTo>
                    <a:pt x="572" y="190"/>
                  </a:moveTo>
                  <a:lnTo>
                    <a:pt x="537" y="193"/>
                  </a:lnTo>
                  <a:lnTo>
                    <a:pt x="534" y="193"/>
                  </a:lnTo>
                  <a:lnTo>
                    <a:pt x="530" y="193"/>
                  </a:lnTo>
                  <a:lnTo>
                    <a:pt x="530" y="193"/>
                  </a:lnTo>
                  <a:lnTo>
                    <a:pt x="532" y="197"/>
                  </a:lnTo>
                  <a:lnTo>
                    <a:pt x="534" y="197"/>
                  </a:lnTo>
                  <a:lnTo>
                    <a:pt x="537" y="197"/>
                  </a:lnTo>
                  <a:lnTo>
                    <a:pt x="572" y="195"/>
                  </a:lnTo>
                  <a:lnTo>
                    <a:pt x="572" y="190"/>
                  </a:lnTo>
                  <a:moveTo>
                    <a:pt x="587" y="190"/>
                  </a:moveTo>
                  <a:lnTo>
                    <a:pt x="577" y="190"/>
                  </a:lnTo>
                  <a:lnTo>
                    <a:pt x="577" y="195"/>
                  </a:lnTo>
                  <a:lnTo>
                    <a:pt x="587" y="195"/>
                  </a:lnTo>
                  <a:lnTo>
                    <a:pt x="587" y="195"/>
                  </a:lnTo>
                  <a:lnTo>
                    <a:pt x="587" y="190"/>
                  </a:lnTo>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moveTo>
                    <a:pt x="778" y="178"/>
                  </a:moveTo>
                  <a:lnTo>
                    <a:pt x="705" y="183"/>
                  </a:lnTo>
                  <a:lnTo>
                    <a:pt x="733" y="186"/>
                  </a:lnTo>
                  <a:lnTo>
                    <a:pt x="776" y="183"/>
                  </a:lnTo>
                  <a:lnTo>
                    <a:pt x="778" y="181"/>
                  </a:lnTo>
                  <a:lnTo>
                    <a:pt x="778" y="178"/>
                  </a:lnTo>
                  <a:moveTo>
                    <a:pt x="830" y="178"/>
                  </a:moveTo>
                  <a:lnTo>
                    <a:pt x="830" y="181"/>
                  </a:lnTo>
                  <a:lnTo>
                    <a:pt x="840" y="181"/>
                  </a:lnTo>
                  <a:lnTo>
                    <a:pt x="830" y="178"/>
                  </a:lnTo>
                  <a:moveTo>
                    <a:pt x="795" y="178"/>
                  </a:moveTo>
                  <a:lnTo>
                    <a:pt x="790" y="178"/>
                  </a:lnTo>
                  <a:lnTo>
                    <a:pt x="785" y="183"/>
                  </a:lnTo>
                  <a:lnTo>
                    <a:pt x="785" y="183"/>
                  </a:lnTo>
                  <a:lnTo>
                    <a:pt x="788" y="183"/>
                  </a:lnTo>
                  <a:lnTo>
                    <a:pt x="795" y="178"/>
                  </a:lnTo>
                  <a:moveTo>
                    <a:pt x="821" y="176"/>
                  </a:moveTo>
                  <a:lnTo>
                    <a:pt x="802" y="178"/>
                  </a:lnTo>
                  <a:lnTo>
                    <a:pt x="795" y="183"/>
                  </a:lnTo>
                  <a:lnTo>
                    <a:pt x="826" y="181"/>
                  </a:lnTo>
                  <a:lnTo>
                    <a:pt x="826" y="178"/>
                  </a:lnTo>
                  <a:lnTo>
                    <a:pt x="821" y="176"/>
                  </a:lnTo>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moveTo>
                    <a:pt x="1046" y="167"/>
                  </a:moveTo>
                  <a:lnTo>
                    <a:pt x="1046" y="169"/>
                  </a:lnTo>
                  <a:lnTo>
                    <a:pt x="1048" y="169"/>
                  </a:lnTo>
                  <a:lnTo>
                    <a:pt x="1046" y="167"/>
                  </a:lnTo>
                  <a:moveTo>
                    <a:pt x="979" y="167"/>
                  </a:moveTo>
                  <a:lnTo>
                    <a:pt x="946" y="169"/>
                  </a:lnTo>
                  <a:lnTo>
                    <a:pt x="968" y="171"/>
                  </a:lnTo>
                  <a:lnTo>
                    <a:pt x="972" y="171"/>
                  </a:lnTo>
                  <a:lnTo>
                    <a:pt x="979" y="167"/>
                  </a:lnTo>
                  <a:moveTo>
                    <a:pt x="1032" y="164"/>
                  </a:moveTo>
                  <a:lnTo>
                    <a:pt x="1032" y="169"/>
                  </a:lnTo>
                  <a:lnTo>
                    <a:pt x="1036" y="169"/>
                  </a:lnTo>
                  <a:lnTo>
                    <a:pt x="1041" y="167"/>
                  </a:lnTo>
                  <a:lnTo>
                    <a:pt x="1032" y="164"/>
                  </a:lnTo>
                  <a:moveTo>
                    <a:pt x="1003" y="159"/>
                  </a:moveTo>
                  <a:lnTo>
                    <a:pt x="996" y="162"/>
                  </a:lnTo>
                  <a:lnTo>
                    <a:pt x="1015" y="167"/>
                  </a:lnTo>
                  <a:lnTo>
                    <a:pt x="989" y="167"/>
                  </a:lnTo>
                  <a:lnTo>
                    <a:pt x="982" y="171"/>
                  </a:lnTo>
                  <a:lnTo>
                    <a:pt x="1015" y="169"/>
                  </a:lnTo>
                  <a:lnTo>
                    <a:pt x="1029" y="169"/>
                  </a:lnTo>
                  <a:lnTo>
                    <a:pt x="1027" y="164"/>
                  </a:lnTo>
                  <a:lnTo>
                    <a:pt x="1015" y="162"/>
                  </a:lnTo>
                  <a:lnTo>
                    <a:pt x="1003" y="159"/>
                  </a:lnTo>
                  <a:moveTo>
                    <a:pt x="894" y="138"/>
                  </a:moveTo>
                  <a:lnTo>
                    <a:pt x="904" y="143"/>
                  </a:lnTo>
                  <a:lnTo>
                    <a:pt x="908" y="145"/>
                  </a:lnTo>
                  <a:lnTo>
                    <a:pt x="991" y="162"/>
                  </a:lnTo>
                  <a:lnTo>
                    <a:pt x="996" y="157"/>
                  </a:lnTo>
                  <a:lnTo>
                    <a:pt x="911" y="141"/>
                  </a:lnTo>
                  <a:lnTo>
                    <a:pt x="906" y="141"/>
                  </a:lnTo>
                  <a:lnTo>
                    <a:pt x="894" y="138"/>
                  </a:lnTo>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moveTo>
                    <a:pt x="861" y="131"/>
                  </a:moveTo>
                  <a:lnTo>
                    <a:pt x="856" y="133"/>
                  </a:lnTo>
                  <a:lnTo>
                    <a:pt x="856" y="133"/>
                  </a:lnTo>
                  <a:lnTo>
                    <a:pt x="871" y="136"/>
                  </a:lnTo>
                  <a:lnTo>
                    <a:pt x="873" y="138"/>
                  </a:lnTo>
                  <a:lnTo>
                    <a:pt x="894" y="141"/>
                  </a:lnTo>
                  <a:lnTo>
                    <a:pt x="885" y="136"/>
                  </a:lnTo>
                  <a:lnTo>
                    <a:pt x="875" y="133"/>
                  </a:lnTo>
                  <a:lnTo>
                    <a:pt x="871" y="133"/>
                  </a:lnTo>
                  <a:lnTo>
                    <a:pt x="861" y="131"/>
                  </a:lnTo>
                  <a:moveTo>
                    <a:pt x="852" y="129"/>
                  </a:moveTo>
                  <a:lnTo>
                    <a:pt x="847" y="131"/>
                  </a:lnTo>
                  <a:lnTo>
                    <a:pt x="852" y="133"/>
                  </a:lnTo>
                  <a:lnTo>
                    <a:pt x="856" y="129"/>
                  </a:lnTo>
                  <a:lnTo>
                    <a:pt x="854" y="129"/>
                  </a:lnTo>
                  <a:lnTo>
                    <a:pt x="852" y="129"/>
                  </a:lnTo>
                  <a:moveTo>
                    <a:pt x="738" y="105"/>
                  </a:moveTo>
                  <a:lnTo>
                    <a:pt x="740" y="110"/>
                  </a:lnTo>
                  <a:lnTo>
                    <a:pt x="755" y="114"/>
                  </a:lnTo>
                  <a:lnTo>
                    <a:pt x="762" y="114"/>
                  </a:lnTo>
                  <a:lnTo>
                    <a:pt x="842" y="131"/>
                  </a:lnTo>
                  <a:lnTo>
                    <a:pt x="842" y="131"/>
                  </a:lnTo>
                  <a:lnTo>
                    <a:pt x="845" y="126"/>
                  </a:lnTo>
                  <a:lnTo>
                    <a:pt x="769" y="112"/>
                  </a:lnTo>
                  <a:lnTo>
                    <a:pt x="762" y="110"/>
                  </a:lnTo>
                  <a:lnTo>
                    <a:pt x="738" y="105"/>
                  </a:lnTo>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moveTo>
                    <a:pt x="153" y="72"/>
                  </a:moveTo>
                  <a:lnTo>
                    <a:pt x="146" y="72"/>
                  </a:lnTo>
                  <a:lnTo>
                    <a:pt x="111" y="107"/>
                  </a:lnTo>
                  <a:lnTo>
                    <a:pt x="108" y="112"/>
                  </a:lnTo>
                  <a:lnTo>
                    <a:pt x="92" y="129"/>
                  </a:lnTo>
                  <a:lnTo>
                    <a:pt x="99" y="129"/>
                  </a:lnTo>
                  <a:lnTo>
                    <a:pt x="108" y="117"/>
                  </a:lnTo>
                  <a:lnTo>
                    <a:pt x="113" y="114"/>
                  </a:lnTo>
                  <a:lnTo>
                    <a:pt x="153" y="72"/>
                  </a:lnTo>
                  <a:moveTo>
                    <a:pt x="544" y="67"/>
                  </a:moveTo>
                  <a:lnTo>
                    <a:pt x="546" y="72"/>
                  </a:lnTo>
                  <a:lnTo>
                    <a:pt x="575" y="76"/>
                  </a:lnTo>
                  <a:lnTo>
                    <a:pt x="589" y="74"/>
                  </a:lnTo>
                  <a:lnTo>
                    <a:pt x="544" y="67"/>
                  </a:lnTo>
                  <a:moveTo>
                    <a:pt x="501" y="57"/>
                  </a:moveTo>
                  <a:lnTo>
                    <a:pt x="499" y="62"/>
                  </a:lnTo>
                  <a:lnTo>
                    <a:pt x="525" y="67"/>
                  </a:lnTo>
                  <a:lnTo>
                    <a:pt x="530" y="67"/>
                  </a:lnTo>
                  <a:lnTo>
                    <a:pt x="542" y="69"/>
                  </a:lnTo>
                  <a:lnTo>
                    <a:pt x="539" y="65"/>
                  </a:lnTo>
                  <a:lnTo>
                    <a:pt x="530" y="62"/>
                  </a:lnTo>
                  <a:lnTo>
                    <a:pt x="525" y="62"/>
                  </a:lnTo>
                  <a:lnTo>
                    <a:pt x="501" y="57"/>
                  </a:lnTo>
                  <a:moveTo>
                    <a:pt x="478" y="53"/>
                  </a:moveTo>
                  <a:lnTo>
                    <a:pt x="459" y="53"/>
                  </a:lnTo>
                  <a:lnTo>
                    <a:pt x="494" y="60"/>
                  </a:lnTo>
                  <a:lnTo>
                    <a:pt x="497" y="57"/>
                  </a:lnTo>
                  <a:lnTo>
                    <a:pt x="478" y="53"/>
                  </a:lnTo>
                  <a:moveTo>
                    <a:pt x="449" y="48"/>
                  </a:moveTo>
                  <a:lnTo>
                    <a:pt x="449" y="50"/>
                  </a:lnTo>
                  <a:lnTo>
                    <a:pt x="461" y="50"/>
                  </a:lnTo>
                  <a:lnTo>
                    <a:pt x="449" y="48"/>
                  </a:lnTo>
                  <a:moveTo>
                    <a:pt x="184" y="34"/>
                  </a:moveTo>
                  <a:lnTo>
                    <a:pt x="151" y="67"/>
                  </a:lnTo>
                  <a:lnTo>
                    <a:pt x="158" y="67"/>
                  </a:lnTo>
                  <a:lnTo>
                    <a:pt x="187" y="36"/>
                  </a:lnTo>
                  <a:lnTo>
                    <a:pt x="184" y="34"/>
                  </a:lnTo>
                  <a:moveTo>
                    <a:pt x="203" y="12"/>
                  </a:moveTo>
                  <a:lnTo>
                    <a:pt x="187" y="29"/>
                  </a:lnTo>
                  <a:lnTo>
                    <a:pt x="191" y="34"/>
                  </a:lnTo>
                  <a:lnTo>
                    <a:pt x="203" y="19"/>
                  </a:lnTo>
                  <a:lnTo>
                    <a:pt x="203" y="12"/>
                  </a:lnTo>
                  <a:moveTo>
                    <a:pt x="213" y="3"/>
                  </a:moveTo>
                  <a:lnTo>
                    <a:pt x="208" y="8"/>
                  </a:lnTo>
                  <a:lnTo>
                    <a:pt x="208" y="8"/>
                  </a:lnTo>
                  <a:lnTo>
                    <a:pt x="210" y="10"/>
                  </a:lnTo>
                  <a:lnTo>
                    <a:pt x="215" y="8"/>
                  </a:lnTo>
                  <a:lnTo>
                    <a:pt x="215" y="3"/>
                  </a:lnTo>
                  <a:lnTo>
                    <a:pt x="213" y="3"/>
                  </a:lnTo>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moveTo>
                    <a:pt x="217" y="0"/>
                  </a:moveTo>
                  <a:lnTo>
                    <a:pt x="217" y="0"/>
                  </a:lnTo>
                  <a:lnTo>
                    <a:pt x="220" y="3"/>
                  </a:lnTo>
                  <a:lnTo>
                    <a:pt x="222" y="0"/>
                  </a:lnTo>
                  <a:lnTo>
                    <a:pt x="217" y="0"/>
                  </a:lnTo>
                  <a:lnTo>
                    <a:pt x="21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0" name="Freeform 20"/>
            <p:cNvSpPr>
              <a:spLocks noEditPoints="1"/>
            </p:cNvSpPr>
            <p:nvPr/>
          </p:nvSpPr>
          <p:spPr bwMode="auto">
            <a:xfrm>
              <a:off x="7667070" y="3210522"/>
              <a:ext cx="2241711" cy="296010"/>
            </a:xfrm>
            <a:custGeom>
              <a:avLst/>
              <a:gdLst>
                <a:gd name="T0" fmla="*/ 516 w 529"/>
                <a:gd name="T1" fmla="*/ 74 h 77"/>
                <a:gd name="T2" fmla="*/ 520 w 529"/>
                <a:gd name="T3" fmla="*/ 71 h 77"/>
                <a:gd name="T4" fmla="*/ 450 w 529"/>
                <a:gd name="T5" fmla="*/ 68 h 77"/>
                <a:gd name="T6" fmla="*/ 459 w 529"/>
                <a:gd name="T7" fmla="*/ 70 h 77"/>
                <a:gd name="T8" fmla="*/ 460 w 529"/>
                <a:gd name="T9" fmla="*/ 69 h 77"/>
                <a:gd name="T10" fmla="*/ 436 w 529"/>
                <a:gd name="T11" fmla="*/ 68 h 77"/>
                <a:gd name="T12" fmla="*/ 434 w 529"/>
                <a:gd name="T13" fmla="*/ 68 h 77"/>
                <a:gd name="T14" fmla="*/ 429 w 529"/>
                <a:gd name="T15" fmla="*/ 66 h 77"/>
                <a:gd name="T16" fmla="*/ 499 w 529"/>
                <a:gd name="T17" fmla="*/ 59 h 77"/>
                <a:gd name="T18" fmla="*/ 348 w 529"/>
                <a:gd name="T19" fmla="*/ 58 h 77"/>
                <a:gd name="T20" fmla="*/ 399 w 529"/>
                <a:gd name="T21" fmla="*/ 65 h 77"/>
                <a:gd name="T22" fmla="*/ 365 w 529"/>
                <a:gd name="T23" fmla="*/ 60 h 77"/>
                <a:gd name="T24" fmla="*/ 346 w 529"/>
                <a:gd name="T25" fmla="*/ 60 h 77"/>
                <a:gd name="T26" fmla="*/ 328 w 529"/>
                <a:gd name="T27" fmla="*/ 58 h 77"/>
                <a:gd name="T28" fmla="*/ 332 w 529"/>
                <a:gd name="T29" fmla="*/ 57 h 77"/>
                <a:gd name="T30" fmla="*/ 297 w 529"/>
                <a:gd name="T31" fmla="*/ 56 h 77"/>
                <a:gd name="T32" fmla="*/ 299 w 529"/>
                <a:gd name="T33" fmla="*/ 54 h 77"/>
                <a:gd name="T34" fmla="*/ 267 w 529"/>
                <a:gd name="T35" fmla="*/ 51 h 77"/>
                <a:gd name="T36" fmla="*/ 254 w 529"/>
                <a:gd name="T37" fmla="*/ 52 h 77"/>
                <a:gd name="T38" fmla="*/ 242 w 529"/>
                <a:gd name="T39" fmla="*/ 51 h 77"/>
                <a:gd name="T40" fmla="*/ 232 w 529"/>
                <a:gd name="T41" fmla="*/ 48 h 77"/>
                <a:gd name="T42" fmla="*/ 216 w 529"/>
                <a:gd name="T43" fmla="*/ 46 h 77"/>
                <a:gd name="T44" fmla="*/ 220 w 529"/>
                <a:gd name="T45" fmla="*/ 47 h 77"/>
                <a:gd name="T46" fmla="*/ 214 w 529"/>
                <a:gd name="T47" fmla="*/ 46 h 77"/>
                <a:gd name="T48" fmla="*/ 168 w 529"/>
                <a:gd name="T49" fmla="*/ 42 h 77"/>
                <a:gd name="T50" fmla="*/ 149 w 529"/>
                <a:gd name="T51" fmla="*/ 42 h 77"/>
                <a:gd name="T52" fmla="*/ 140 w 529"/>
                <a:gd name="T53" fmla="*/ 40 h 77"/>
                <a:gd name="T54" fmla="*/ 116 w 529"/>
                <a:gd name="T55" fmla="*/ 37 h 77"/>
                <a:gd name="T56" fmla="*/ 470 w 529"/>
                <a:gd name="T57" fmla="*/ 37 h 77"/>
                <a:gd name="T58" fmla="*/ 482 w 529"/>
                <a:gd name="T59" fmla="*/ 47 h 77"/>
                <a:gd name="T60" fmla="*/ 479 w 529"/>
                <a:gd name="T61" fmla="*/ 44 h 77"/>
                <a:gd name="T62" fmla="*/ 466 w 529"/>
                <a:gd name="T63" fmla="*/ 37 h 77"/>
                <a:gd name="T64" fmla="*/ 103 w 529"/>
                <a:gd name="T65" fmla="*/ 38 h 77"/>
                <a:gd name="T66" fmla="*/ 93 w 529"/>
                <a:gd name="T67" fmla="*/ 35 h 77"/>
                <a:gd name="T68" fmla="*/ 465 w 529"/>
                <a:gd name="T69" fmla="*/ 34 h 77"/>
                <a:gd name="T70" fmla="*/ 83 w 529"/>
                <a:gd name="T71" fmla="*/ 34 h 77"/>
                <a:gd name="T72" fmla="*/ 14 w 529"/>
                <a:gd name="T73" fmla="*/ 30 h 77"/>
                <a:gd name="T74" fmla="*/ 49 w 529"/>
                <a:gd name="T75" fmla="*/ 21 h 77"/>
                <a:gd name="T76" fmla="*/ 130 w 529"/>
                <a:gd name="T77" fmla="*/ 16 h 77"/>
                <a:gd name="T78" fmla="*/ 51 w 529"/>
                <a:gd name="T79" fmla="*/ 22 h 77"/>
                <a:gd name="T80" fmla="*/ 130 w 529"/>
                <a:gd name="T81" fmla="*/ 16 h 77"/>
                <a:gd name="T82" fmla="*/ 132 w 529"/>
                <a:gd name="T83" fmla="*/ 16 h 77"/>
                <a:gd name="T84" fmla="*/ 180 w 529"/>
                <a:gd name="T85" fmla="*/ 15 h 77"/>
                <a:gd name="T86" fmla="*/ 186 w 529"/>
                <a:gd name="T87" fmla="*/ 13 h 77"/>
                <a:gd name="T88" fmla="*/ 201 w 529"/>
                <a:gd name="T89" fmla="*/ 12 h 77"/>
                <a:gd name="T90" fmla="*/ 203 w 529"/>
                <a:gd name="T91" fmla="*/ 12 h 77"/>
                <a:gd name="T92" fmla="*/ 217 w 529"/>
                <a:gd name="T93" fmla="*/ 11 h 77"/>
                <a:gd name="T94" fmla="*/ 219 w 529"/>
                <a:gd name="T95" fmla="*/ 11 h 77"/>
                <a:gd name="T96" fmla="*/ 461 w 529"/>
                <a:gd name="T97" fmla="*/ 31 h 77"/>
                <a:gd name="T98" fmla="*/ 288 w 529"/>
                <a:gd name="T99" fmla="*/ 9 h 77"/>
                <a:gd name="T100" fmla="*/ 223 w 529"/>
                <a:gd name="T101" fmla="*/ 12 h 77"/>
                <a:gd name="T102" fmla="*/ 296 w 529"/>
                <a:gd name="T103" fmla="*/ 7 h 77"/>
                <a:gd name="T104" fmla="*/ 312 w 529"/>
                <a:gd name="T105" fmla="*/ 6 h 77"/>
                <a:gd name="T106" fmla="*/ 323 w 529"/>
                <a:gd name="T107" fmla="*/ 7 h 77"/>
                <a:gd name="T108" fmla="*/ 379 w 529"/>
                <a:gd name="T109" fmla="*/ 2 h 77"/>
                <a:gd name="T110" fmla="*/ 392 w 529"/>
                <a:gd name="T111" fmla="*/ 3 h 77"/>
                <a:gd name="T112" fmla="*/ 414 w 529"/>
                <a:gd name="T113" fmla="*/ 0 h 77"/>
                <a:gd name="T114" fmla="*/ 415 w 529"/>
                <a:gd name="T11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77">
                  <a:moveTo>
                    <a:pt x="516" y="74"/>
                  </a:moveTo>
                  <a:cubicBezTo>
                    <a:pt x="513" y="75"/>
                    <a:pt x="513" y="75"/>
                    <a:pt x="513" y="75"/>
                  </a:cubicBezTo>
                  <a:cubicBezTo>
                    <a:pt x="522" y="76"/>
                    <a:pt x="522" y="76"/>
                    <a:pt x="522" y="76"/>
                  </a:cubicBezTo>
                  <a:cubicBezTo>
                    <a:pt x="529" y="77"/>
                    <a:pt x="529" y="77"/>
                    <a:pt x="529" y="77"/>
                  </a:cubicBezTo>
                  <a:cubicBezTo>
                    <a:pt x="528" y="76"/>
                    <a:pt x="528" y="76"/>
                    <a:pt x="528" y="76"/>
                  </a:cubicBezTo>
                  <a:cubicBezTo>
                    <a:pt x="516" y="74"/>
                    <a:pt x="516" y="74"/>
                    <a:pt x="516" y="74"/>
                  </a:cubicBezTo>
                  <a:moveTo>
                    <a:pt x="494" y="72"/>
                  </a:moveTo>
                  <a:cubicBezTo>
                    <a:pt x="492" y="73"/>
                    <a:pt x="492" y="73"/>
                    <a:pt x="492" y="73"/>
                  </a:cubicBezTo>
                  <a:cubicBezTo>
                    <a:pt x="510" y="75"/>
                    <a:pt x="510" y="75"/>
                    <a:pt x="510" y="75"/>
                  </a:cubicBezTo>
                  <a:cubicBezTo>
                    <a:pt x="513" y="73"/>
                    <a:pt x="513" y="73"/>
                    <a:pt x="513" y="73"/>
                  </a:cubicBezTo>
                  <a:cubicBezTo>
                    <a:pt x="494" y="72"/>
                    <a:pt x="494" y="72"/>
                    <a:pt x="494" y="72"/>
                  </a:cubicBezTo>
                  <a:moveTo>
                    <a:pt x="520" y="71"/>
                  </a:moveTo>
                  <a:cubicBezTo>
                    <a:pt x="518" y="72"/>
                    <a:pt x="518" y="72"/>
                    <a:pt x="518" y="72"/>
                  </a:cubicBezTo>
                  <a:cubicBezTo>
                    <a:pt x="519" y="73"/>
                    <a:pt x="519" y="73"/>
                    <a:pt x="519" y="73"/>
                  </a:cubicBezTo>
                  <a:cubicBezTo>
                    <a:pt x="524" y="74"/>
                    <a:pt x="524" y="74"/>
                    <a:pt x="524" y="74"/>
                  </a:cubicBezTo>
                  <a:cubicBezTo>
                    <a:pt x="523" y="73"/>
                    <a:pt x="523" y="73"/>
                    <a:pt x="523" y="73"/>
                  </a:cubicBezTo>
                  <a:cubicBezTo>
                    <a:pt x="520" y="71"/>
                    <a:pt x="520" y="71"/>
                    <a:pt x="520" y="71"/>
                  </a:cubicBezTo>
                  <a:moveTo>
                    <a:pt x="450" y="68"/>
                  </a:moveTo>
                  <a:cubicBezTo>
                    <a:pt x="449" y="69"/>
                    <a:pt x="449" y="69"/>
                    <a:pt x="449" y="69"/>
                  </a:cubicBezTo>
                  <a:cubicBezTo>
                    <a:pt x="455" y="70"/>
                    <a:pt x="455" y="70"/>
                    <a:pt x="455" y="70"/>
                  </a:cubicBezTo>
                  <a:cubicBezTo>
                    <a:pt x="457" y="70"/>
                    <a:pt x="457" y="70"/>
                    <a:pt x="457" y="70"/>
                  </a:cubicBezTo>
                  <a:cubicBezTo>
                    <a:pt x="457" y="70"/>
                    <a:pt x="457" y="70"/>
                    <a:pt x="457" y="70"/>
                  </a:cubicBezTo>
                  <a:cubicBezTo>
                    <a:pt x="459" y="70"/>
                    <a:pt x="459" y="70"/>
                    <a:pt x="459" y="70"/>
                  </a:cubicBezTo>
                  <a:cubicBezTo>
                    <a:pt x="459" y="70"/>
                    <a:pt x="459" y="70"/>
                    <a:pt x="459" y="70"/>
                  </a:cubicBezTo>
                  <a:cubicBezTo>
                    <a:pt x="462" y="70"/>
                    <a:pt x="462" y="70"/>
                    <a:pt x="462" y="70"/>
                  </a:cubicBezTo>
                  <a:cubicBezTo>
                    <a:pt x="489" y="73"/>
                    <a:pt x="489" y="73"/>
                    <a:pt x="489" y="73"/>
                  </a:cubicBezTo>
                  <a:cubicBezTo>
                    <a:pt x="491" y="71"/>
                    <a:pt x="491" y="71"/>
                    <a:pt x="491" y="71"/>
                  </a:cubicBezTo>
                  <a:cubicBezTo>
                    <a:pt x="463" y="69"/>
                    <a:pt x="463" y="69"/>
                    <a:pt x="463" y="69"/>
                  </a:cubicBezTo>
                  <a:cubicBezTo>
                    <a:pt x="461" y="69"/>
                    <a:pt x="461" y="69"/>
                    <a:pt x="461" y="69"/>
                  </a:cubicBezTo>
                  <a:cubicBezTo>
                    <a:pt x="460" y="69"/>
                    <a:pt x="460" y="69"/>
                    <a:pt x="460" y="69"/>
                  </a:cubicBezTo>
                  <a:cubicBezTo>
                    <a:pt x="458" y="68"/>
                    <a:pt x="458" y="68"/>
                    <a:pt x="458" y="68"/>
                  </a:cubicBezTo>
                  <a:cubicBezTo>
                    <a:pt x="457" y="68"/>
                    <a:pt x="457" y="68"/>
                    <a:pt x="457" y="68"/>
                  </a:cubicBezTo>
                  <a:cubicBezTo>
                    <a:pt x="455" y="68"/>
                    <a:pt x="455" y="68"/>
                    <a:pt x="455" y="68"/>
                  </a:cubicBezTo>
                  <a:cubicBezTo>
                    <a:pt x="450" y="68"/>
                    <a:pt x="450" y="68"/>
                    <a:pt x="450" y="68"/>
                  </a:cubicBezTo>
                  <a:moveTo>
                    <a:pt x="435" y="66"/>
                  </a:moveTo>
                  <a:cubicBezTo>
                    <a:pt x="436" y="68"/>
                    <a:pt x="436" y="68"/>
                    <a:pt x="436" y="68"/>
                  </a:cubicBezTo>
                  <a:cubicBezTo>
                    <a:pt x="447" y="69"/>
                    <a:pt x="447" y="69"/>
                    <a:pt x="447" y="69"/>
                  </a:cubicBezTo>
                  <a:cubicBezTo>
                    <a:pt x="448" y="67"/>
                    <a:pt x="448" y="67"/>
                    <a:pt x="448" y="67"/>
                  </a:cubicBezTo>
                  <a:cubicBezTo>
                    <a:pt x="435" y="66"/>
                    <a:pt x="435" y="66"/>
                    <a:pt x="435" y="66"/>
                  </a:cubicBezTo>
                  <a:moveTo>
                    <a:pt x="433" y="66"/>
                  </a:moveTo>
                  <a:cubicBezTo>
                    <a:pt x="431" y="68"/>
                    <a:pt x="431" y="68"/>
                    <a:pt x="431" y="68"/>
                  </a:cubicBezTo>
                  <a:cubicBezTo>
                    <a:pt x="434" y="68"/>
                    <a:pt x="434" y="68"/>
                    <a:pt x="434" y="68"/>
                  </a:cubicBezTo>
                  <a:cubicBezTo>
                    <a:pt x="433" y="66"/>
                    <a:pt x="433" y="66"/>
                    <a:pt x="433" y="66"/>
                  </a:cubicBezTo>
                  <a:moveTo>
                    <a:pt x="429" y="66"/>
                  </a:moveTo>
                  <a:cubicBezTo>
                    <a:pt x="427" y="67"/>
                    <a:pt x="427" y="67"/>
                    <a:pt x="427" y="67"/>
                  </a:cubicBezTo>
                  <a:cubicBezTo>
                    <a:pt x="428" y="67"/>
                    <a:pt x="428" y="67"/>
                    <a:pt x="428" y="67"/>
                  </a:cubicBezTo>
                  <a:cubicBezTo>
                    <a:pt x="430" y="66"/>
                    <a:pt x="430" y="66"/>
                    <a:pt x="430" y="66"/>
                  </a:cubicBezTo>
                  <a:cubicBezTo>
                    <a:pt x="429" y="66"/>
                    <a:pt x="429" y="66"/>
                    <a:pt x="429" y="66"/>
                  </a:cubicBezTo>
                  <a:moveTo>
                    <a:pt x="508" y="63"/>
                  </a:moveTo>
                  <a:cubicBezTo>
                    <a:pt x="506" y="64"/>
                    <a:pt x="506" y="64"/>
                    <a:pt x="506" y="64"/>
                  </a:cubicBezTo>
                  <a:cubicBezTo>
                    <a:pt x="517" y="71"/>
                    <a:pt x="517" y="71"/>
                    <a:pt x="517" y="71"/>
                  </a:cubicBezTo>
                  <a:cubicBezTo>
                    <a:pt x="518" y="70"/>
                    <a:pt x="518" y="70"/>
                    <a:pt x="518" y="70"/>
                  </a:cubicBezTo>
                  <a:cubicBezTo>
                    <a:pt x="508" y="63"/>
                    <a:pt x="508" y="63"/>
                    <a:pt x="508" y="63"/>
                  </a:cubicBezTo>
                  <a:moveTo>
                    <a:pt x="499" y="59"/>
                  </a:moveTo>
                  <a:cubicBezTo>
                    <a:pt x="499" y="59"/>
                    <a:pt x="499" y="59"/>
                    <a:pt x="499" y="59"/>
                  </a:cubicBezTo>
                  <a:cubicBezTo>
                    <a:pt x="505" y="63"/>
                    <a:pt x="505" y="63"/>
                    <a:pt x="505" y="63"/>
                  </a:cubicBezTo>
                  <a:cubicBezTo>
                    <a:pt x="507" y="62"/>
                    <a:pt x="507" y="62"/>
                    <a:pt x="507" y="62"/>
                  </a:cubicBezTo>
                  <a:cubicBezTo>
                    <a:pt x="503" y="59"/>
                    <a:pt x="503" y="59"/>
                    <a:pt x="503" y="59"/>
                  </a:cubicBezTo>
                  <a:cubicBezTo>
                    <a:pt x="499" y="59"/>
                    <a:pt x="499" y="59"/>
                    <a:pt x="499" y="59"/>
                  </a:cubicBezTo>
                  <a:moveTo>
                    <a:pt x="348" y="58"/>
                  </a:moveTo>
                  <a:cubicBezTo>
                    <a:pt x="348" y="60"/>
                    <a:pt x="348" y="60"/>
                    <a:pt x="348" y="60"/>
                  </a:cubicBezTo>
                  <a:cubicBezTo>
                    <a:pt x="362" y="61"/>
                    <a:pt x="362" y="61"/>
                    <a:pt x="362" y="61"/>
                  </a:cubicBezTo>
                  <a:cubicBezTo>
                    <a:pt x="364" y="62"/>
                    <a:pt x="364" y="62"/>
                    <a:pt x="364" y="62"/>
                  </a:cubicBezTo>
                  <a:cubicBezTo>
                    <a:pt x="365" y="62"/>
                    <a:pt x="365" y="62"/>
                    <a:pt x="365" y="62"/>
                  </a:cubicBezTo>
                  <a:cubicBezTo>
                    <a:pt x="387" y="64"/>
                    <a:pt x="387" y="64"/>
                    <a:pt x="387" y="64"/>
                  </a:cubicBezTo>
                  <a:cubicBezTo>
                    <a:pt x="399" y="65"/>
                    <a:pt x="399" y="65"/>
                    <a:pt x="399" y="65"/>
                  </a:cubicBezTo>
                  <a:cubicBezTo>
                    <a:pt x="424" y="67"/>
                    <a:pt x="424" y="67"/>
                    <a:pt x="424" y="67"/>
                  </a:cubicBezTo>
                  <a:cubicBezTo>
                    <a:pt x="426" y="65"/>
                    <a:pt x="426" y="65"/>
                    <a:pt x="426" y="65"/>
                  </a:cubicBezTo>
                  <a:cubicBezTo>
                    <a:pt x="411" y="64"/>
                    <a:pt x="411" y="64"/>
                    <a:pt x="411" y="64"/>
                  </a:cubicBezTo>
                  <a:cubicBezTo>
                    <a:pt x="399" y="63"/>
                    <a:pt x="399" y="63"/>
                    <a:pt x="399" y="63"/>
                  </a:cubicBezTo>
                  <a:cubicBezTo>
                    <a:pt x="369" y="60"/>
                    <a:pt x="369" y="60"/>
                    <a:pt x="369" y="60"/>
                  </a:cubicBezTo>
                  <a:cubicBezTo>
                    <a:pt x="365" y="60"/>
                    <a:pt x="365" y="60"/>
                    <a:pt x="365" y="60"/>
                  </a:cubicBezTo>
                  <a:cubicBezTo>
                    <a:pt x="365" y="60"/>
                    <a:pt x="365" y="60"/>
                    <a:pt x="365" y="60"/>
                  </a:cubicBezTo>
                  <a:cubicBezTo>
                    <a:pt x="363" y="60"/>
                    <a:pt x="363" y="60"/>
                    <a:pt x="363" y="60"/>
                  </a:cubicBezTo>
                  <a:cubicBezTo>
                    <a:pt x="348" y="58"/>
                    <a:pt x="348" y="58"/>
                    <a:pt x="348" y="58"/>
                  </a:cubicBezTo>
                  <a:moveTo>
                    <a:pt x="344" y="58"/>
                  </a:moveTo>
                  <a:cubicBezTo>
                    <a:pt x="344" y="60"/>
                    <a:pt x="344" y="60"/>
                    <a:pt x="344" y="60"/>
                  </a:cubicBezTo>
                  <a:cubicBezTo>
                    <a:pt x="346" y="60"/>
                    <a:pt x="346" y="60"/>
                    <a:pt x="346" y="60"/>
                  </a:cubicBezTo>
                  <a:cubicBezTo>
                    <a:pt x="346" y="58"/>
                    <a:pt x="346" y="58"/>
                    <a:pt x="346" y="58"/>
                  </a:cubicBezTo>
                  <a:cubicBezTo>
                    <a:pt x="344" y="58"/>
                    <a:pt x="344" y="58"/>
                    <a:pt x="344" y="58"/>
                  </a:cubicBezTo>
                  <a:moveTo>
                    <a:pt x="316" y="56"/>
                  </a:moveTo>
                  <a:cubicBezTo>
                    <a:pt x="318" y="57"/>
                    <a:pt x="318" y="57"/>
                    <a:pt x="318" y="57"/>
                  </a:cubicBezTo>
                  <a:cubicBezTo>
                    <a:pt x="326" y="58"/>
                    <a:pt x="326" y="58"/>
                    <a:pt x="326" y="58"/>
                  </a:cubicBezTo>
                  <a:cubicBezTo>
                    <a:pt x="328" y="58"/>
                    <a:pt x="328" y="58"/>
                    <a:pt x="328" y="58"/>
                  </a:cubicBezTo>
                  <a:cubicBezTo>
                    <a:pt x="330" y="59"/>
                    <a:pt x="330" y="59"/>
                    <a:pt x="330" y="59"/>
                  </a:cubicBezTo>
                  <a:cubicBezTo>
                    <a:pt x="332" y="59"/>
                    <a:pt x="332" y="59"/>
                    <a:pt x="332" y="59"/>
                  </a:cubicBezTo>
                  <a:cubicBezTo>
                    <a:pt x="342" y="60"/>
                    <a:pt x="342" y="60"/>
                    <a:pt x="342" y="60"/>
                  </a:cubicBezTo>
                  <a:cubicBezTo>
                    <a:pt x="342" y="58"/>
                    <a:pt x="342" y="58"/>
                    <a:pt x="342" y="58"/>
                  </a:cubicBezTo>
                  <a:cubicBezTo>
                    <a:pt x="334" y="57"/>
                    <a:pt x="334" y="57"/>
                    <a:pt x="334" y="57"/>
                  </a:cubicBezTo>
                  <a:cubicBezTo>
                    <a:pt x="332" y="57"/>
                    <a:pt x="332" y="57"/>
                    <a:pt x="332" y="57"/>
                  </a:cubicBezTo>
                  <a:cubicBezTo>
                    <a:pt x="328" y="57"/>
                    <a:pt x="328" y="57"/>
                    <a:pt x="328" y="57"/>
                  </a:cubicBezTo>
                  <a:cubicBezTo>
                    <a:pt x="326" y="56"/>
                    <a:pt x="326" y="56"/>
                    <a:pt x="326" y="56"/>
                  </a:cubicBezTo>
                  <a:cubicBezTo>
                    <a:pt x="316" y="56"/>
                    <a:pt x="316" y="56"/>
                    <a:pt x="316" y="56"/>
                  </a:cubicBezTo>
                  <a:moveTo>
                    <a:pt x="297" y="55"/>
                  </a:moveTo>
                  <a:cubicBezTo>
                    <a:pt x="297" y="56"/>
                    <a:pt x="297" y="56"/>
                    <a:pt x="297" y="56"/>
                  </a:cubicBezTo>
                  <a:cubicBezTo>
                    <a:pt x="297" y="56"/>
                    <a:pt x="297" y="56"/>
                    <a:pt x="297" y="56"/>
                  </a:cubicBezTo>
                  <a:cubicBezTo>
                    <a:pt x="297" y="55"/>
                    <a:pt x="297" y="55"/>
                    <a:pt x="297" y="55"/>
                  </a:cubicBezTo>
                  <a:moveTo>
                    <a:pt x="299" y="54"/>
                  </a:moveTo>
                  <a:cubicBezTo>
                    <a:pt x="299" y="56"/>
                    <a:pt x="299" y="56"/>
                    <a:pt x="299" y="56"/>
                  </a:cubicBezTo>
                  <a:cubicBezTo>
                    <a:pt x="315" y="57"/>
                    <a:pt x="315" y="57"/>
                    <a:pt x="315" y="57"/>
                  </a:cubicBezTo>
                  <a:cubicBezTo>
                    <a:pt x="314" y="55"/>
                    <a:pt x="314" y="55"/>
                    <a:pt x="314" y="55"/>
                  </a:cubicBezTo>
                  <a:cubicBezTo>
                    <a:pt x="299" y="54"/>
                    <a:pt x="299" y="54"/>
                    <a:pt x="299" y="54"/>
                  </a:cubicBezTo>
                  <a:moveTo>
                    <a:pt x="272" y="52"/>
                  </a:moveTo>
                  <a:cubicBezTo>
                    <a:pt x="272" y="53"/>
                    <a:pt x="272" y="53"/>
                    <a:pt x="272" y="53"/>
                  </a:cubicBezTo>
                  <a:cubicBezTo>
                    <a:pt x="295" y="55"/>
                    <a:pt x="295" y="55"/>
                    <a:pt x="295" y="55"/>
                  </a:cubicBezTo>
                  <a:cubicBezTo>
                    <a:pt x="296" y="54"/>
                    <a:pt x="296" y="54"/>
                    <a:pt x="296" y="54"/>
                  </a:cubicBezTo>
                  <a:cubicBezTo>
                    <a:pt x="272" y="52"/>
                    <a:pt x="272" y="52"/>
                    <a:pt x="272" y="52"/>
                  </a:cubicBezTo>
                  <a:moveTo>
                    <a:pt x="267" y="51"/>
                  </a:moveTo>
                  <a:cubicBezTo>
                    <a:pt x="270" y="53"/>
                    <a:pt x="270" y="53"/>
                    <a:pt x="270" y="53"/>
                  </a:cubicBezTo>
                  <a:cubicBezTo>
                    <a:pt x="270" y="53"/>
                    <a:pt x="270" y="53"/>
                    <a:pt x="270" y="53"/>
                  </a:cubicBezTo>
                  <a:cubicBezTo>
                    <a:pt x="270" y="51"/>
                    <a:pt x="270" y="51"/>
                    <a:pt x="270" y="51"/>
                  </a:cubicBezTo>
                  <a:cubicBezTo>
                    <a:pt x="267" y="51"/>
                    <a:pt x="267" y="51"/>
                    <a:pt x="267" y="51"/>
                  </a:cubicBezTo>
                  <a:moveTo>
                    <a:pt x="252" y="50"/>
                  </a:moveTo>
                  <a:cubicBezTo>
                    <a:pt x="254" y="52"/>
                    <a:pt x="254" y="52"/>
                    <a:pt x="254" y="52"/>
                  </a:cubicBezTo>
                  <a:cubicBezTo>
                    <a:pt x="267" y="53"/>
                    <a:pt x="267" y="53"/>
                    <a:pt x="267" y="53"/>
                  </a:cubicBezTo>
                  <a:cubicBezTo>
                    <a:pt x="264" y="51"/>
                    <a:pt x="264" y="51"/>
                    <a:pt x="264" y="51"/>
                  </a:cubicBezTo>
                  <a:cubicBezTo>
                    <a:pt x="252" y="50"/>
                    <a:pt x="252" y="50"/>
                    <a:pt x="252" y="50"/>
                  </a:cubicBezTo>
                  <a:moveTo>
                    <a:pt x="232" y="48"/>
                  </a:moveTo>
                  <a:cubicBezTo>
                    <a:pt x="234" y="50"/>
                    <a:pt x="234" y="50"/>
                    <a:pt x="234" y="50"/>
                  </a:cubicBezTo>
                  <a:cubicBezTo>
                    <a:pt x="242" y="51"/>
                    <a:pt x="242" y="51"/>
                    <a:pt x="242" y="51"/>
                  </a:cubicBezTo>
                  <a:cubicBezTo>
                    <a:pt x="244" y="51"/>
                    <a:pt x="244" y="51"/>
                    <a:pt x="244" y="51"/>
                  </a:cubicBezTo>
                  <a:cubicBezTo>
                    <a:pt x="251" y="51"/>
                    <a:pt x="251" y="51"/>
                    <a:pt x="251" y="51"/>
                  </a:cubicBezTo>
                  <a:cubicBezTo>
                    <a:pt x="249" y="49"/>
                    <a:pt x="249" y="49"/>
                    <a:pt x="249" y="49"/>
                  </a:cubicBezTo>
                  <a:cubicBezTo>
                    <a:pt x="246" y="49"/>
                    <a:pt x="246" y="49"/>
                    <a:pt x="246" y="49"/>
                  </a:cubicBezTo>
                  <a:cubicBezTo>
                    <a:pt x="243" y="49"/>
                    <a:pt x="243" y="49"/>
                    <a:pt x="243" y="49"/>
                  </a:cubicBezTo>
                  <a:cubicBezTo>
                    <a:pt x="232" y="48"/>
                    <a:pt x="232" y="48"/>
                    <a:pt x="232" y="48"/>
                  </a:cubicBezTo>
                  <a:moveTo>
                    <a:pt x="227" y="47"/>
                  </a:moveTo>
                  <a:cubicBezTo>
                    <a:pt x="225" y="49"/>
                    <a:pt x="225" y="49"/>
                    <a:pt x="225" y="49"/>
                  </a:cubicBezTo>
                  <a:cubicBezTo>
                    <a:pt x="231" y="50"/>
                    <a:pt x="231" y="50"/>
                    <a:pt x="231" y="50"/>
                  </a:cubicBezTo>
                  <a:cubicBezTo>
                    <a:pt x="229" y="48"/>
                    <a:pt x="229" y="48"/>
                    <a:pt x="229" y="48"/>
                  </a:cubicBezTo>
                  <a:cubicBezTo>
                    <a:pt x="227" y="47"/>
                    <a:pt x="227" y="47"/>
                    <a:pt x="227" y="47"/>
                  </a:cubicBezTo>
                  <a:moveTo>
                    <a:pt x="216" y="46"/>
                  </a:moveTo>
                  <a:cubicBezTo>
                    <a:pt x="216" y="48"/>
                    <a:pt x="216" y="48"/>
                    <a:pt x="216" y="48"/>
                  </a:cubicBezTo>
                  <a:cubicBezTo>
                    <a:pt x="219" y="48"/>
                    <a:pt x="219" y="48"/>
                    <a:pt x="219" y="48"/>
                  </a:cubicBezTo>
                  <a:cubicBezTo>
                    <a:pt x="220" y="49"/>
                    <a:pt x="220" y="49"/>
                    <a:pt x="220" y="49"/>
                  </a:cubicBezTo>
                  <a:cubicBezTo>
                    <a:pt x="222" y="49"/>
                    <a:pt x="222" y="49"/>
                    <a:pt x="222" y="49"/>
                  </a:cubicBezTo>
                  <a:cubicBezTo>
                    <a:pt x="225" y="47"/>
                    <a:pt x="225" y="47"/>
                    <a:pt x="225" y="47"/>
                  </a:cubicBezTo>
                  <a:cubicBezTo>
                    <a:pt x="220" y="47"/>
                    <a:pt x="220" y="47"/>
                    <a:pt x="220" y="47"/>
                  </a:cubicBezTo>
                  <a:cubicBezTo>
                    <a:pt x="218" y="47"/>
                    <a:pt x="218" y="47"/>
                    <a:pt x="218" y="47"/>
                  </a:cubicBezTo>
                  <a:cubicBezTo>
                    <a:pt x="216" y="46"/>
                    <a:pt x="216" y="46"/>
                    <a:pt x="216" y="46"/>
                  </a:cubicBezTo>
                  <a:moveTo>
                    <a:pt x="186" y="44"/>
                  </a:moveTo>
                  <a:cubicBezTo>
                    <a:pt x="186" y="46"/>
                    <a:pt x="186" y="46"/>
                    <a:pt x="186" y="46"/>
                  </a:cubicBezTo>
                  <a:cubicBezTo>
                    <a:pt x="214" y="48"/>
                    <a:pt x="214" y="48"/>
                    <a:pt x="214" y="48"/>
                  </a:cubicBezTo>
                  <a:cubicBezTo>
                    <a:pt x="214" y="46"/>
                    <a:pt x="214" y="46"/>
                    <a:pt x="214" y="46"/>
                  </a:cubicBezTo>
                  <a:cubicBezTo>
                    <a:pt x="186" y="44"/>
                    <a:pt x="186" y="44"/>
                    <a:pt x="186" y="44"/>
                  </a:cubicBezTo>
                  <a:moveTo>
                    <a:pt x="168" y="42"/>
                  </a:moveTo>
                  <a:cubicBezTo>
                    <a:pt x="167" y="44"/>
                    <a:pt x="167" y="44"/>
                    <a:pt x="167" y="44"/>
                  </a:cubicBezTo>
                  <a:cubicBezTo>
                    <a:pt x="184" y="45"/>
                    <a:pt x="184" y="45"/>
                    <a:pt x="184" y="45"/>
                  </a:cubicBezTo>
                  <a:cubicBezTo>
                    <a:pt x="184" y="44"/>
                    <a:pt x="184" y="44"/>
                    <a:pt x="184" y="44"/>
                  </a:cubicBezTo>
                  <a:cubicBezTo>
                    <a:pt x="168" y="42"/>
                    <a:pt x="168" y="42"/>
                    <a:pt x="168" y="42"/>
                  </a:cubicBezTo>
                  <a:moveTo>
                    <a:pt x="120" y="38"/>
                  </a:moveTo>
                  <a:cubicBezTo>
                    <a:pt x="119" y="39"/>
                    <a:pt x="119" y="39"/>
                    <a:pt x="119" y="39"/>
                  </a:cubicBezTo>
                  <a:cubicBezTo>
                    <a:pt x="139" y="41"/>
                    <a:pt x="139" y="41"/>
                    <a:pt x="139" y="41"/>
                  </a:cubicBezTo>
                  <a:cubicBezTo>
                    <a:pt x="141" y="41"/>
                    <a:pt x="141" y="41"/>
                    <a:pt x="141" y="41"/>
                  </a:cubicBezTo>
                  <a:cubicBezTo>
                    <a:pt x="147" y="42"/>
                    <a:pt x="147" y="42"/>
                    <a:pt x="147" y="42"/>
                  </a:cubicBezTo>
                  <a:cubicBezTo>
                    <a:pt x="149" y="42"/>
                    <a:pt x="149" y="42"/>
                    <a:pt x="149" y="42"/>
                  </a:cubicBezTo>
                  <a:cubicBezTo>
                    <a:pt x="165" y="44"/>
                    <a:pt x="165" y="44"/>
                    <a:pt x="165" y="44"/>
                  </a:cubicBezTo>
                  <a:cubicBezTo>
                    <a:pt x="166" y="42"/>
                    <a:pt x="166" y="42"/>
                    <a:pt x="166" y="42"/>
                  </a:cubicBezTo>
                  <a:cubicBezTo>
                    <a:pt x="149" y="40"/>
                    <a:pt x="149" y="40"/>
                    <a:pt x="149" y="40"/>
                  </a:cubicBezTo>
                  <a:cubicBezTo>
                    <a:pt x="147" y="40"/>
                    <a:pt x="147" y="40"/>
                    <a:pt x="147" y="40"/>
                  </a:cubicBezTo>
                  <a:cubicBezTo>
                    <a:pt x="143" y="40"/>
                    <a:pt x="143" y="40"/>
                    <a:pt x="143" y="40"/>
                  </a:cubicBezTo>
                  <a:cubicBezTo>
                    <a:pt x="140" y="40"/>
                    <a:pt x="140" y="40"/>
                    <a:pt x="140" y="40"/>
                  </a:cubicBezTo>
                  <a:cubicBezTo>
                    <a:pt x="120" y="38"/>
                    <a:pt x="120" y="38"/>
                    <a:pt x="120" y="38"/>
                  </a:cubicBezTo>
                  <a:moveTo>
                    <a:pt x="116" y="37"/>
                  </a:moveTo>
                  <a:cubicBezTo>
                    <a:pt x="114" y="39"/>
                    <a:pt x="114" y="39"/>
                    <a:pt x="114" y="39"/>
                  </a:cubicBezTo>
                  <a:cubicBezTo>
                    <a:pt x="117" y="39"/>
                    <a:pt x="117" y="39"/>
                    <a:pt x="117" y="39"/>
                  </a:cubicBezTo>
                  <a:cubicBezTo>
                    <a:pt x="118" y="38"/>
                    <a:pt x="118" y="38"/>
                    <a:pt x="118" y="38"/>
                  </a:cubicBezTo>
                  <a:cubicBezTo>
                    <a:pt x="116" y="37"/>
                    <a:pt x="116" y="37"/>
                    <a:pt x="116" y="37"/>
                  </a:cubicBezTo>
                  <a:moveTo>
                    <a:pt x="112" y="37"/>
                  </a:moveTo>
                  <a:cubicBezTo>
                    <a:pt x="110" y="39"/>
                    <a:pt x="110" y="39"/>
                    <a:pt x="110" y="39"/>
                  </a:cubicBezTo>
                  <a:cubicBezTo>
                    <a:pt x="112" y="39"/>
                    <a:pt x="112" y="39"/>
                    <a:pt x="112" y="39"/>
                  </a:cubicBezTo>
                  <a:cubicBezTo>
                    <a:pt x="114" y="37"/>
                    <a:pt x="114" y="37"/>
                    <a:pt x="114" y="37"/>
                  </a:cubicBezTo>
                  <a:cubicBezTo>
                    <a:pt x="112" y="37"/>
                    <a:pt x="112" y="37"/>
                    <a:pt x="112" y="37"/>
                  </a:cubicBezTo>
                  <a:moveTo>
                    <a:pt x="470" y="37"/>
                  </a:moveTo>
                  <a:cubicBezTo>
                    <a:pt x="468" y="38"/>
                    <a:pt x="468" y="38"/>
                    <a:pt x="468" y="38"/>
                  </a:cubicBezTo>
                  <a:cubicBezTo>
                    <a:pt x="470" y="40"/>
                    <a:pt x="470" y="40"/>
                    <a:pt x="470" y="40"/>
                  </a:cubicBezTo>
                  <a:cubicBezTo>
                    <a:pt x="472" y="41"/>
                    <a:pt x="472" y="41"/>
                    <a:pt x="472" y="41"/>
                  </a:cubicBezTo>
                  <a:cubicBezTo>
                    <a:pt x="475" y="43"/>
                    <a:pt x="475" y="43"/>
                    <a:pt x="475" y="43"/>
                  </a:cubicBezTo>
                  <a:cubicBezTo>
                    <a:pt x="479" y="45"/>
                    <a:pt x="479" y="45"/>
                    <a:pt x="479" y="45"/>
                  </a:cubicBezTo>
                  <a:cubicBezTo>
                    <a:pt x="482" y="47"/>
                    <a:pt x="482" y="47"/>
                    <a:pt x="482" y="47"/>
                  </a:cubicBezTo>
                  <a:cubicBezTo>
                    <a:pt x="483" y="48"/>
                    <a:pt x="483" y="48"/>
                    <a:pt x="483" y="48"/>
                  </a:cubicBezTo>
                  <a:cubicBezTo>
                    <a:pt x="495" y="56"/>
                    <a:pt x="495" y="56"/>
                    <a:pt x="495" y="56"/>
                  </a:cubicBezTo>
                  <a:cubicBezTo>
                    <a:pt x="499" y="57"/>
                    <a:pt x="499" y="57"/>
                    <a:pt x="499" y="57"/>
                  </a:cubicBezTo>
                  <a:cubicBezTo>
                    <a:pt x="484" y="47"/>
                    <a:pt x="484" y="47"/>
                    <a:pt x="484" y="47"/>
                  </a:cubicBezTo>
                  <a:cubicBezTo>
                    <a:pt x="483" y="46"/>
                    <a:pt x="483" y="46"/>
                    <a:pt x="483" y="46"/>
                  </a:cubicBezTo>
                  <a:cubicBezTo>
                    <a:pt x="479" y="44"/>
                    <a:pt x="479" y="44"/>
                    <a:pt x="479" y="44"/>
                  </a:cubicBezTo>
                  <a:cubicBezTo>
                    <a:pt x="472" y="39"/>
                    <a:pt x="472" y="39"/>
                    <a:pt x="472" y="39"/>
                  </a:cubicBezTo>
                  <a:cubicBezTo>
                    <a:pt x="471" y="38"/>
                    <a:pt x="471" y="38"/>
                    <a:pt x="471" y="38"/>
                  </a:cubicBezTo>
                  <a:cubicBezTo>
                    <a:pt x="470" y="37"/>
                    <a:pt x="470" y="37"/>
                    <a:pt x="470" y="37"/>
                  </a:cubicBezTo>
                  <a:moveTo>
                    <a:pt x="467" y="35"/>
                  </a:moveTo>
                  <a:cubicBezTo>
                    <a:pt x="466" y="36"/>
                    <a:pt x="466" y="36"/>
                    <a:pt x="466" y="36"/>
                  </a:cubicBezTo>
                  <a:cubicBezTo>
                    <a:pt x="466" y="37"/>
                    <a:pt x="466" y="37"/>
                    <a:pt x="466" y="37"/>
                  </a:cubicBezTo>
                  <a:cubicBezTo>
                    <a:pt x="468" y="36"/>
                    <a:pt x="468" y="36"/>
                    <a:pt x="468" y="36"/>
                  </a:cubicBezTo>
                  <a:cubicBezTo>
                    <a:pt x="467" y="35"/>
                    <a:pt x="467" y="35"/>
                    <a:pt x="467" y="35"/>
                  </a:cubicBezTo>
                  <a:moveTo>
                    <a:pt x="93" y="35"/>
                  </a:moveTo>
                  <a:cubicBezTo>
                    <a:pt x="94" y="36"/>
                    <a:pt x="95" y="37"/>
                    <a:pt x="96" y="37"/>
                  </a:cubicBezTo>
                  <a:cubicBezTo>
                    <a:pt x="101" y="38"/>
                    <a:pt x="101" y="38"/>
                    <a:pt x="101" y="38"/>
                  </a:cubicBezTo>
                  <a:cubicBezTo>
                    <a:pt x="103" y="38"/>
                    <a:pt x="103" y="38"/>
                    <a:pt x="103" y="38"/>
                  </a:cubicBezTo>
                  <a:cubicBezTo>
                    <a:pt x="107" y="38"/>
                    <a:pt x="107" y="38"/>
                    <a:pt x="107" y="38"/>
                  </a:cubicBezTo>
                  <a:cubicBezTo>
                    <a:pt x="110" y="37"/>
                    <a:pt x="110" y="37"/>
                    <a:pt x="110" y="37"/>
                  </a:cubicBezTo>
                  <a:cubicBezTo>
                    <a:pt x="104" y="36"/>
                    <a:pt x="104" y="36"/>
                    <a:pt x="104" y="36"/>
                  </a:cubicBezTo>
                  <a:cubicBezTo>
                    <a:pt x="102" y="36"/>
                    <a:pt x="102" y="36"/>
                    <a:pt x="102" y="36"/>
                  </a:cubicBezTo>
                  <a:cubicBezTo>
                    <a:pt x="94" y="35"/>
                    <a:pt x="94" y="35"/>
                    <a:pt x="94" y="35"/>
                  </a:cubicBezTo>
                  <a:cubicBezTo>
                    <a:pt x="93" y="35"/>
                    <a:pt x="93" y="35"/>
                    <a:pt x="93" y="35"/>
                  </a:cubicBezTo>
                  <a:moveTo>
                    <a:pt x="462" y="32"/>
                  </a:moveTo>
                  <a:cubicBezTo>
                    <a:pt x="462" y="34"/>
                    <a:pt x="462" y="34"/>
                    <a:pt x="462" y="34"/>
                  </a:cubicBezTo>
                  <a:cubicBezTo>
                    <a:pt x="463" y="35"/>
                    <a:pt x="463" y="35"/>
                    <a:pt x="463" y="35"/>
                  </a:cubicBezTo>
                  <a:cubicBezTo>
                    <a:pt x="464" y="35"/>
                    <a:pt x="464" y="35"/>
                    <a:pt x="464" y="35"/>
                  </a:cubicBezTo>
                  <a:cubicBezTo>
                    <a:pt x="465" y="34"/>
                    <a:pt x="465" y="34"/>
                    <a:pt x="465" y="34"/>
                  </a:cubicBezTo>
                  <a:cubicBezTo>
                    <a:pt x="465" y="34"/>
                    <a:pt x="465" y="34"/>
                    <a:pt x="465" y="34"/>
                  </a:cubicBezTo>
                  <a:cubicBezTo>
                    <a:pt x="463" y="33"/>
                    <a:pt x="463" y="33"/>
                    <a:pt x="463" y="33"/>
                  </a:cubicBezTo>
                  <a:cubicBezTo>
                    <a:pt x="462" y="32"/>
                    <a:pt x="462" y="32"/>
                    <a:pt x="462" y="32"/>
                  </a:cubicBezTo>
                  <a:moveTo>
                    <a:pt x="50" y="31"/>
                  </a:moveTo>
                  <a:cubicBezTo>
                    <a:pt x="50" y="33"/>
                    <a:pt x="50" y="33"/>
                    <a:pt x="50" y="33"/>
                  </a:cubicBezTo>
                  <a:cubicBezTo>
                    <a:pt x="80" y="36"/>
                    <a:pt x="80" y="36"/>
                    <a:pt x="80" y="36"/>
                  </a:cubicBezTo>
                  <a:cubicBezTo>
                    <a:pt x="81" y="35"/>
                    <a:pt x="82" y="35"/>
                    <a:pt x="83" y="34"/>
                  </a:cubicBezTo>
                  <a:cubicBezTo>
                    <a:pt x="50" y="31"/>
                    <a:pt x="50" y="31"/>
                    <a:pt x="50" y="31"/>
                  </a:cubicBezTo>
                  <a:moveTo>
                    <a:pt x="1" y="27"/>
                  </a:moveTo>
                  <a:cubicBezTo>
                    <a:pt x="1" y="27"/>
                    <a:pt x="1" y="27"/>
                    <a:pt x="1" y="28"/>
                  </a:cubicBezTo>
                  <a:cubicBezTo>
                    <a:pt x="1" y="28"/>
                    <a:pt x="1" y="28"/>
                    <a:pt x="1" y="29"/>
                  </a:cubicBezTo>
                  <a:cubicBezTo>
                    <a:pt x="8" y="29"/>
                    <a:pt x="8" y="29"/>
                    <a:pt x="8" y="29"/>
                  </a:cubicBezTo>
                  <a:cubicBezTo>
                    <a:pt x="14" y="30"/>
                    <a:pt x="14" y="30"/>
                    <a:pt x="14" y="30"/>
                  </a:cubicBezTo>
                  <a:cubicBezTo>
                    <a:pt x="48" y="33"/>
                    <a:pt x="48" y="33"/>
                    <a:pt x="48" y="33"/>
                  </a:cubicBezTo>
                  <a:cubicBezTo>
                    <a:pt x="48" y="31"/>
                    <a:pt x="48" y="31"/>
                    <a:pt x="48" y="31"/>
                  </a:cubicBezTo>
                  <a:cubicBezTo>
                    <a:pt x="9" y="28"/>
                    <a:pt x="9" y="28"/>
                    <a:pt x="9" y="28"/>
                  </a:cubicBezTo>
                  <a:cubicBezTo>
                    <a:pt x="2" y="27"/>
                    <a:pt x="2" y="27"/>
                    <a:pt x="2" y="27"/>
                  </a:cubicBezTo>
                  <a:cubicBezTo>
                    <a:pt x="1" y="27"/>
                    <a:pt x="1" y="27"/>
                    <a:pt x="1" y="27"/>
                  </a:cubicBezTo>
                  <a:moveTo>
                    <a:pt x="49" y="21"/>
                  </a:moveTo>
                  <a:cubicBezTo>
                    <a:pt x="0" y="23"/>
                    <a:pt x="0" y="23"/>
                    <a:pt x="0" y="23"/>
                  </a:cubicBezTo>
                  <a:cubicBezTo>
                    <a:pt x="0" y="24"/>
                    <a:pt x="0" y="24"/>
                    <a:pt x="1" y="25"/>
                  </a:cubicBezTo>
                  <a:cubicBezTo>
                    <a:pt x="2" y="25"/>
                    <a:pt x="2" y="25"/>
                    <a:pt x="2" y="25"/>
                  </a:cubicBezTo>
                  <a:cubicBezTo>
                    <a:pt x="49" y="22"/>
                    <a:pt x="49" y="22"/>
                    <a:pt x="49" y="22"/>
                  </a:cubicBezTo>
                  <a:cubicBezTo>
                    <a:pt x="49" y="21"/>
                    <a:pt x="49" y="21"/>
                    <a:pt x="49" y="21"/>
                  </a:cubicBezTo>
                  <a:moveTo>
                    <a:pt x="130" y="16"/>
                  </a:moveTo>
                  <a:cubicBezTo>
                    <a:pt x="114" y="17"/>
                    <a:pt x="114" y="17"/>
                    <a:pt x="114" y="17"/>
                  </a:cubicBezTo>
                  <a:cubicBezTo>
                    <a:pt x="112" y="17"/>
                    <a:pt x="112" y="17"/>
                    <a:pt x="112" y="17"/>
                  </a:cubicBezTo>
                  <a:cubicBezTo>
                    <a:pt x="93" y="18"/>
                    <a:pt x="93" y="18"/>
                    <a:pt x="93" y="18"/>
                  </a:cubicBezTo>
                  <a:cubicBezTo>
                    <a:pt x="91" y="18"/>
                    <a:pt x="91" y="18"/>
                    <a:pt x="91" y="18"/>
                  </a:cubicBezTo>
                  <a:cubicBezTo>
                    <a:pt x="51" y="20"/>
                    <a:pt x="51" y="20"/>
                    <a:pt x="51" y="20"/>
                  </a:cubicBezTo>
                  <a:cubicBezTo>
                    <a:pt x="51" y="22"/>
                    <a:pt x="51" y="22"/>
                    <a:pt x="51" y="22"/>
                  </a:cubicBezTo>
                  <a:cubicBezTo>
                    <a:pt x="91" y="20"/>
                    <a:pt x="91" y="20"/>
                    <a:pt x="91" y="20"/>
                  </a:cubicBezTo>
                  <a:cubicBezTo>
                    <a:pt x="93" y="20"/>
                    <a:pt x="93" y="20"/>
                    <a:pt x="93" y="20"/>
                  </a:cubicBezTo>
                  <a:cubicBezTo>
                    <a:pt x="111" y="19"/>
                    <a:pt x="111" y="19"/>
                    <a:pt x="111" y="19"/>
                  </a:cubicBezTo>
                  <a:cubicBezTo>
                    <a:pt x="113" y="19"/>
                    <a:pt x="113" y="19"/>
                    <a:pt x="113" y="19"/>
                  </a:cubicBezTo>
                  <a:cubicBezTo>
                    <a:pt x="129" y="18"/>
                    <a:pt x="129" y="18"/>
                    <a:pt x="129" y="18"/>
                  </a:cubicBezTo>
                  <a:cubicBezTo>
                    <a:pt x="130" y="16"/>
                    <a:pt x="130" y="16"/>
                    <a:pt x="130" y="16"/>
                  </a:cubicBezTo>
                  <a:moveTo>
                    <a:pt x="181" y="13"/>
                  </a:moveTo>
                  <a:cubicBezTo>
                    <a:pt x="168" y="14"/>
                    <a:pt x="168" y="14"/>
                    <a:pt x="168" y="14"/>
                  </a:cubicBezTo>
                  <a:cubicBezTo>
                    <a:pt x="165" y="14"/>
                    <a:pt x="165" y="14"/>
                    <a:pt x="165" y="14"/>
                  </a:cubicBezTo>
                  <a:cubicBezTo>
                    <a:pt x="148" y="15"/>
                    <a:pt x="148" y="15"/>
                    <a:pt x="148" y="15"/>
                  </a:cubicBezTo>
                  <a:cubicBezTo>
                    <a:pt x="146" y="15"/>
                    <a:pt x="146" y="15"/>
                    <a:pt x="146" y="15"/>
                  </a:cubicBezTo>
                  <a:cubicBezTo>
                    <a:pt x="132" y="16"/>
                    <a:pt x="132" y="16"/>
                    <a:pt x="132" y="16"/>
                  </a:cubicBezTo>
                  <a:cubicBezTo>
                    <a:pt x="131" y="18"/>
                    <a:pt x="131" y="18"/>
                    <a:pt x="131" y="18"/>
                  </a:cubicBezTo>
                  <a:cubicBezTo>
                    <a:pt x="146" y="17"/>
                    <a:pt x="146" y="17"/>
                    <a:pt x="146" y="17"/>
                  </a:cubicBezTo>
                  <a:cubicBezTo>
                    <a:pt x="148" y="17"/>
                    <a:pt x="148" y="17"/>
                    <a:pt x="148" y="17"/>
                  </a:cubicBezTo>
                  <a:cubicBezTo>
                    <a:pt x="163" y="16"/>
                    <a:pt x="163" y="16"/>
                    <a:pt x="163" y="16"/>
                  </a:cubicBezTo>
                  <a:cubicBezTo>
                    <a:pt x="166" y="16"/>
                    <a:pt x="166" y="16"/>
                    <a:pt x="166" y="16"/>
                  </a:cubicBezTo>
                  <a:cubicBezTo>
                    <a:pt x="180" y="15"/>
                    <a:pt x="180" y="15"/>
                    <a:pt x="180" y="15"/>
                  </a:cubicBezTo>
                  <a:cubicBezTo>
                    <a:pt x="181" y="13"/>
                    <a:pt x="181" y="13"/>
                    <a:pt x="181" y="13"/>
                  </a:cubicBezTo>
                  <a:moveTo>
                    <a:pt x="186" y="13"/>
                  </a:moveTo>
                  <a:cubicBezTo>
                    <a:pt x="183" y="13"/>
                    <a:pt x="183" y="13"/>
                    <a:pt x="183" y="13"/>
                  </a:cubicBezTo>
                  <a:cubicBezTo>
                    <a:pt x="182" y="15"/>
                    <a:pt x="182" y="15"/>
                    <a:pt x="182" y="15"/>
                  </a:cubicBezTo>
                  <a:cubicBezTo>
                    <a:pt x="186" y="15"/>
                    <a:pt x="186" y="15"/>
                    <a:pt x="186" y="15"/>
                  </a:cubicBezTo>
                  <a:cubicBezTo>
                    <a:pt x="186" y="13"/>
                    <a:pt x="186" y="13"/>
                    <a:pt x="186" y="13"/>
                  </a:cubicBezTo>
                  <a:moveTo>
                    <a:pt x="192" y="12"/>
                  </a:moveTo>
                  <a:cubicBezTo>
                    <a:pt x="188" y="13"/>
                    <a:pt x="188" y="13"/>
                    <a:pt x="188" y="13"/>
                  </a:cubicBezTo>
                  <a:cubicBezTo>
                    <a:pt x="188" y="14"/>
                    <a:pt x="188" y="14"/>
                    <a:pt x="188" y="14"/>
                  </a:cubicBezTo>
                  <a:cubicBezTo>
                    <a:pt x="194" y="14"/>
                    <a:pt x="194" y="14"/>
                    <a:pt x="194" y="14"/>
                  </a:cubicBezTo>
                  <a:cubicBezTo>
                    <a:pt x="192" y="12"/>
                    <a:pt x="192" y="12"/>
                    <a:pt x="192" y="12"/>
                  </a:cubicBezTo>
                  <a:moveTo>
                    <a:pt x="201" y="12"/>
                  </a:moveTo>
                  <a:cubicBezTo>
                    <a:pt x="195" y="12"/>
                    <a:pt x="195" y="12"/>
                    <a:pt x="195" y="12"/>
                  </a:cubicBezTo>
                  <a:cubicBezTo>
                    <a:pt x="196" y="14"/>
                    <a:pt x="196" y="14"/>
                    <a:pt x="196" y="14"/>
                  </a:cubicBezTo>
                  <a:cubicBezTo>
                    <a:pt x="202" y="14"/>
                    <a:pt x="202" y="14"/>
                    <a:pt x="202" y="14"/>
                  </a:cubicBezTo>
                  <a:cubicBezTo>
                    <a:pt x="201" y="12"/>
                    <a:pt x="201" y="12"/>
                    <a:pt x="201" y="12"/>
                  </a:cubicBezTo>
                  <a:moveTo>
                    <a:pt x="210" y="11"/>
                  </a:moveTo>
                  <a:cubicBezTo>
                    <a:pt x="203" y="12"/>
                    <a:pt x="203" y="12"/>
                    <a:pt x="203" y="12"/>
                  </a:cubicBezTo>
                  <a:cubicBezTo>
                    <a:pt x="203" y="14"/>
                    <a:pt x="203" y="14"/>
                    <a:pt x="203" y="14"/>
                  </a:cubicBezTo>
                  <a:cubicBezTo>
                    <a:pt x="211" y="13"/>
                    <a:pt x="211" y="13"/>
                    <a:pt x="211" y="13"/>
                  </a:cubicBezTo>
                  <a:cubicBezTo>
                    <a:pt x="210" y="11"/>
                    <a:pt x="210" y="11"/>
                    <a:pt x="210" y="11"/>
                  </a:cubicBezTo>
                  <a:moveTo>
                    <a:pt x="219" y="11"/>
                  </a:moveTo>
                  <a:cubicBezTo>
                    <a:pt x="218" y="11"/>
                    <a:pt x="218" y="11"/>
                    <a:pt x="218" y="11"/>
                  </a:cubicBezTo>
                  <a:cubicBezTo>
                    <a:pt x="217" y="11"/>
                    <a:pt x="217" y="11"/>
                    <a:pt x="217" y="11"/>
                  </a:cubicBezTo>
                  <a:cubicBezTo>
                    <a:pt x="212" y="11"/>
                    <a:pt x="212" y="11"/>
                    <a:pt x="212" y="11"/>
                  </a:cubicBezTo>
                  <a:cubicBezTo>
                    <a:pt x="214" y="13"/>
                    <a:pt x="214" y="13"/>
                    <a:pt x="214" y="13"/>
                  </a:cubicBezTo>
                  <a:cubicBezTo>
                    <a:pt x="217" y="13"/>
                    <a:pt x="217" y="13"/>
                    <a:pt x="217" y="13"/>
                  </a:cubicBezTo>
                  <a:cubicBezTo>
                    <a:pt x="218" y="13"/>
                    <a:pt x="218" y="13"/>
                    <a:pt x="218" y="13"/>
                  </a:cubicBezTo>
                  <a:cubicBezTo>
                    <a:pt x="221" y="13"/>
                    <a:pt x="221" y="13"/>
                    <a:pt x="221" y="13"/>
                  </a:cubicBezTo>
                  <a:cubicBezTo>
                    <a:pt x="219" y="11"/>
                    <a:pt x="219" y="11"/>
                    <a:pt x="219" y="11"/>
                  </a:cubicBezTo>
                  <a:moveTo>
                    <a:pt x="427" y="9"/>
                  </a:moveTo>
                  <a:cubicBezTo>
                    <a:pt x="424" y="9"/>
                    <a:pt x="424" y="9"/>
                    <a:pt x="424" y="9"/>
                  </a:cubicBezTo>
                  <a:cubicBezTo>
                    <a:pt x="444" y="22"/>
                    <a:pt x="444" y="22"/>
                    <a:pt x="444" y="22"/>
                  </a:cubicBezTo>
                  <a:cubicBezTo>
                    <a:pt x="446" y="23"/>
                    <a:pt x="446" y="23"/>
                    <a:pt x="446" y="23"/>
                  </a:cubicBezTo>
                  <a:cubicBezTo>
                    <a:pt x="460" y="33"/>
                    <a:pt x="460" y="33"/>
                    <a:pt x="460" y="33"/>
                  </a:cubicBezTo>
                  <a:cubicBezTo>
                    <a:pt x="461" y="31"/>
                    <a:pt x="461" y="31"/>
                    <a:pt x="461" y="31"/>
                  </a:cubicBezTo>
                  <a:cubicBezTo>
                    <a:pt x="448" y="22"/>
                    <a:pt x="448" y="22"/>
                    <a:pt x="448" y="22"/>
                  </a:cubicBezTo>
                  <a:cubicBezTo>
                    <a:pt x="446" y="21"/>
                    <a:pt x="446" y="21"/>
                    <a:pt x="446" y="21"/>
                  </a:cubicBezTo>
                  <a:cubicBezTo>
                    <a:pt x="427" y="9"/>
                    <a:pt x="427" y="9"/>
                    <a:pt x="427" y="9"/>
                  </a:cubicBezTo>
                  <a:moveTo>
                    <a:pt x="288" y="8"/>
                  </a:moveTo>
                  <a:cubicBezTo>
                    <a:pt x="288" y="9"/>
                    <a:pt x="288" y="9"/>
                    <a:pt x="288" y="9"/>
                  </a:cubicBezTo>
                  <a:cubicBezTo>
                    <a:pt x="288" y="9"/>
                    <a:pt x="288" y="9"/>
                    <a:pt x="288" y="9"/>
                  </a:cubicBezTo>
                  <a:cubicBezTo>
                    <a:pt x="288" y="8"/>
                    <a:pt x="288" y="8"/>
                    <a:pt x="288" y="8"/>
                  </a:cubicBezTo>
                  <a:moveTo>
                    <a:pt x="287" y="7"/>
                  </a:moveTo>
                  <a:cubicBezTo>
                    <a:pt x="243" y="10"/>
                    <a:pt x="243" y="10"/>
                    <a:pt x="243" y="10"/>
                  </a:cubicBezTo>
                  <a:cubicBezTo>
                    <a:pt x="242" y="10"/>
                    <a:pt x="242" y="10"/>
                    <a:pt x="242" y="10"/>
                  </a:cubicBezTo>
                  <a:cubicBezTo>
                    <a:pt x="221" y="11"/>
                    <a:pt x="221" y="11"/>
                    <a:pt x="221" y="11"/>
                  </a:cubicBezTo>
                  <a:cubicBezTo>
                    <a:pt x="223" y="12"/>
                    <a:pt x="223" y="12"/>
                    <a:pt x="223" y="12"/>
                  </a:cubicBezTo>
                  <a:cubicBezTo>
                    <a:pt x="242" y="11"/>
                    <a:pt x="242" y="11"/>
                    <a:pt x="242" y="11"/>
                  </a:cubicBezTo>
                  <a:cubicBezTo>
                    <a:pt x="244" y="11"/>
                    <a:pt x="244" y="11"/>
                    <a:pt x="244" y="11"/>
                  </a:cubicBezTo>
                  <a:cubicBezTo>
                    <a:pt x="284" y="9"/>
                    <a:pt x="284" y="9"/>
                    <a:pt x="284" y="9"/>
                  </a:cubicBezTo>
                  <a:cubicBezTo>
                    <a:pt x="287" y="7"/>
                    <a:pt x="287" y="7"/>
                    <a:pt x="287" y="7"/>
                  </a:cubicBezTo>
                  <a:moveTo>
                    <a:pt x="312" y="6"/>
                  </a:moveTo>
                  <a:cubicBezTo>
                    <a:pt x="296" y="7"/>
                    <a:pt x="296" y="7"/>
                    <a:pt x="296" y="7"/>
                  </a:cubicBezTo>
                  <a:cubicBezTo>
                    <a:pt x="291" y="7"/>
                    <a:pt x="291" y="7"/>
                    <a:pt x="291" y="7"/>
                  </a:cubicBezTo>
                  <a:cubicBezTo>
                    <a:pt x="290" y="9"/>
                    <a:pt x="290" y="9"/>
                    <a:pt x="290" y="9"/>
                  </a:cubicBezTo>
                  <a:cubicBezTo>
                    <a:pt x="295" y="8"/>
                    <a:pt x="295" y="8"/>
                    <a:pt x="295" y="8"/>
                  </a:cubicBezTo>
                  <a:cubicBezTo>
                    <a:pt x="303" y="8"/>
                    <a:pt x="303" y="8"/>
                    <a:pt x="303" y="8"/>
                  </a:cubicBezTo>
                  <a:cubicBezTo>
                    <a:pt x="312" y="7"/>
                    <a:pt x="312" y="7"/>
                    <a:pt x="312" y="7"/>
                  </a:cubicBezTo>
                  <a:cubicBezTo>
                    <a:pt x="312" y="6"/>
                    <a:pt x="312" y="6"/>
                    <a:pt x="312" y="6"/>
                  </a:cubicBezTo>
                  <a:moveTo>
                    <a:pt x="326" y="5"/>
                  </a:moveTo>
                  <a:cubicBezTo>
                    <a:pt x="325" y="5"/>
                    <a:pt x="325" y="5"/>
                    <a:pt x="325" y="5"/>
                  </a:cubicBezTo>
                  <a:cubicBezTo>
                    <a:pt x="323" y="5"/>
                    <a:pt x="323" y="5"/>
                    <a:pt x="323" y="5"/>
                  </a:cubicBezTo>
                  <a:cubicBezTo>
                    <a:pt x="314" y="5"/>
                    <a:pt x="314" y="5"/>
                    <a:pt x="314" y="5"/>
                  </a:cubicBezTo>
                  <a:cubicBezTo>
                    <a:pt x="314" y="7"/>
                    <a:pt x="314" y="7"/>
                    <a:pt x="314" y="7"/>
                  </a:cubicBezTo>
                  <a:cubicBezTo>
                    <a:pt x="323" y="7"/>
                    <a:pt x="323" y="7"/>
                    <a:pt x="323" y="7"/>
                  </a:cubicBezTo>
                  <a:cubicBezTo>
                    <a:pt x="325" y="7"/>
                    <a:pt x="325" y="7"/>
                    <a:pt x="325" y="7"/>
                  </a:cubicBezTo>
                  <a:cubicBezTo>
                    <a:pt x="326" y="7"/>
                    <a:pt x="326" y="7"/>
                    <a:pt x="326" y="7"/>
                  </a:cubicBezTo>
                  <a:cubicBezTo>
                    <a:pt x="326" y="5"/>
                    <a:pt x="326" y="5"/>
                    <a:pt x="326" y="5"/>
                  </a:cubicBezTo>
                  <a:moveTo>
                    <a:pt x="393" y="1"/>
                  </a:moveTo>
                  <a:cubicBezTo>
                    <a:pt x="393" y="1"/>
                    <a:pt x="393" y="1"/>
                    <a:pt x="393" y="1"/>
                  </a:cubicBezTo>
                  <a:cubicBezTo>
                    <a:pt x="379" y="2"/>
                    <a:pt x="379" y="2"/>
                    <a:pt x="379" y="2"/>
                  </a:cubicBezTo>
                  <a:cubicBezTo>
                    <a:pt x="377" y="2"/>
                    <a:pt x="377" y="2"/>
                    <a:pt x="377" y="2"/>
                  </a:cubicBezTo>
                  <a:cubicBezTo>
                    <a:pt x="328" y="5"/>
                    <a:pt x="328" y="5"/>
                    <a:pt x="328" y="5"/>
                  </a:cubicBezTo>
                  <a:cubicBezTo>
                    <a:pt x="328" y="7"/>
                    <a:pt x="328" y="7"/>
                    <a:pt x="328" y="7"/>
                  </a:cubicBezTo>
                  <a:cubicBezTo>
                    <a:pt x="375" y="4"/>
                    <a:pt x="375" y="4"/>
                    <a:pt x="375" y="4"/>
                  </a:cubicBezTo>
                  <a:cubicBezTo>
                    <a:pt x="378" y="4"/>
                    <a:pt x="378" y="4"/>
                    <a:pt x="378" y="4"/>
                  </a:cubicBezTo>
                  <a:cubicBezTo>
                    <a:pt x="392" y="3"/>
                    <a:pt x="392" y="3"/>
                    <a:pt x="392" y="3"/>
                  </a:cubicBezTo>
                  <a:cubicBezTo>
                    <a:pt x="394" y="3"/>
                    <a:pt x="394" y="3"/>
                    <a:pt x="394" y="3"/>
                  </a:cubicBezTo>
                  <a:cubicBezTo>
                    <a:pt x="394" y="3"/>
                    <a:pt x="394" y="3"/>
                    <a:pt x="394" y="3"/>
                  </a:cubicBezTo>
                  <a:cubicBezTo>
                    <a:pt x="394" y="2"/>
                    <a:pt x="394" y="2"/>
                    <a:pt x="394" y="2"/>
                  </a:cubicBezTo>
                  <a:cubicBezTo>
                    <a:pt x="393" y="1"/>
                    <a:pt x="393" y="1"/>
                    <a:pt x="393" y="1"/>
                  </a:cubicBezTo>
                  <a:moveTo>
                    <a:pt x="414" y="0"/>
                  </a:moveTo>
                  <a:cubicBezTo>
                    <a:pt x="414" y="0"/>
                    <a:pt x="414" y="0"/>
                    <a:pt x="414" y="0"/>
                  </a:cubicBezTo>
                  <a:cubicBezTo>
                    <a:pt x="395" y="1"/>
                    <a:pt x="395" y="1"/>
                    <a:pt x="395" y="1"/>
                  </a:cubicBezTo>
                  <a:cubicBezTo>
                    <a:pt x="396" y="3"/>
                    <a:pt x="396" y="3"/>
                    <a:pt x="396" y="3"/>
                  </a:cubicBezTo>
                  <a:cubicBezTo>
                    <a:pt x="414" y="2"/>
                    <a:pt x="414" y="2"/>
                    <a:pt x="414" y="2"/>
                  </a:cubicBezTo>
                  <a:cubicBezTo>
                    <a:pt x="422" y="7"/>
                    <a:pt x="422" y="7"/>
                    <a:pt x="422" y="7"/>
                  </a:cubicBezTo>
                  <a:cubicBezTo>
                    <a:pt x="425" y="7"/>
                    <a:pt x="425" y="7"/>
                    <a:pt x="425" y="7"/>
                  </a:cubicBezTo>
                  <a:cubicBezTo>
                    <a:pt x="415" y="0"/>
                    <a:pt x="415" y="0"/>
                    <a:pt x="415" y="0"/>
                  </a:cubicBezTo>
                  <a:cubicBezTo>
                    <a:pt x="414" y="0"/>
                    <a:pt x="414" y="0"/>
                    <a:pt x="4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1" name="Freeform 21"/>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close/>
                  <a:moveTo>
                    <a:pt x="753" y="242"/>
                  </a:moveTo>
                  <a:lnTo>
                    <a:pt x="758" y="247"/>
                  </a:lnTo>
                  <a:lnTo>
                    <a:pt x="770" y="249"/>
                  </a:lnTo>
                  <a:lnTo>
                    <a:pt x="755" y="242"/>
                  </a:lnTo>
                  <a:lnTo>
                    <a:pt x="753" y="242"/>
                  </a:lnTo>
                  <a:close/>
                  <a:moveTo>
                    <a:pt x="713" y="235"/>
                  </a:moveTo>
                  <a:lnTo>
                    <a:pt x="710" y="237"/>
                  </a:lnTo>
                  <a:lnTo>
                    <a:pt x="751" y="247"/>
                  </a:lnTo>
                  <a:lnTo>
                    <a:pt x="751" y="244"/>
                  </a:lnTo>
                  <a:lnTo>
                    <a:pt x="746" y="240"/>
                  </a:lnTo>
                  <a:lnTo>
                    <a:pt x="713" y="235"/>
                  </a:lnTo>
                  <a:close/>
                  <a:moveTo>
                    <a:pt x="815" y="232"/>
                  </a:moveTo>
                  <a:lnTo>
                    <a:pt x="812" y="237"/>
                  </a:lnTo>
                  <a:lnTo>
                    <a:pt x="822" y="256"/>
                  </a:lnTo>
                  <a:lnTo>
                    <a:pt x="805" y="251"/>
                  </a:lnTo>
                  <a:lnTo>
                    <a:pt x="803" y="256"/>
                  </a:lnTo>
                  <a:lnTo>
                    <a:pt x="822" y="261"/>
                  </a:lnTo>
                  <a:lnTo>
                    <a:pt x="831" y="263"/>
                  </a:lnTo>
                  <a:lnTo>
                    <a:pt x="826" y="254"/>
                  </a:lnTo>
                  <a:lnTo>
                    <a:pt x="815" y="232"/>
                  </a:lnTo>
                  <a:close/>
                  <a:moveTo>
                    <a:pt x="701" y="232"/>
                  </a:moveTo>
                  <a:lnTo>
                    <a:pt x="689" y="232"/>
                  </a:lnTo>
                  <a:lnTo>
                    <a:pt x="708" y="237"/>
                  </a:lnTo>
                  <a:lnTo>
                    <a:pt x="708" y="232"/>
                  </a:lnTo>
                  <a:lnTo>
                    <a:pt x="701" y="232"/>
                  </a:lnTo>
                  <a:close/>
                  <a:moveTo>
                    <a:pt x="649" y="221"/>
                  </a:moveTo>
                  <a:lnTo>
                    <a:pt x="649" y="225"/>
                  </a:lnTo>
                  <a:lnTo>
                    <a:pt x="677" y="230"/>
                  </a:lnTo>
                  <a:lnTo>
                    <a:pt x="689" y="230"/>
                  </a:lnTo>
                  <a:lnTo>
                    <a:pt x="649" y="221"/>
                  </a:lnTo>
                  <a:close/>
                  <a:moveTo>
                    <a:pt x="639" y="218"/>
                  </a:moveTo>
                  <a:lnTo>
                    <a:pt x="642" y="223"/>
                  </a:lnTo>
                  <a:lnTo>
                    <a:pt x="644" y="225"/>
                  </a:lnTo>
                  <a:lnTo>
                    <a:pt x="644" y="221"/>
                  </a:lnTo>
                  <a:lnTo>
                    <a:pt x="639" y="218"/>
                  </a:lnTo>
                  <a:close/>
                  <a:moveTo>
                    <a:pt x="805" y="218"/>
                  </a:moveTo>
                  <a:lnTo>
                    <a:pt x="800" y="218"/>
                  </a:lnTo>
                  <a:lnTo>
                    <a:pt x="810" y="235"/>
                  </a:lnTo>
                  <a:lnTo>
                    <a:pt x="810" y="230"/>
                  </a:lnTo>
                  <a:lnTo>
                    <a:pt x="805" y="218"/>
                  </a:lnTo>
                  <a:close/>
                  <a:moveTo>
                    <a:pt x="620" y="216"/>
                  </a:moveTo>
                  <a:lnTo>
                    <a:pt x="620" y="221"/>
                  </a:lnTo>
                  <a:lnTo>
                    <a:pt x="628" y="221"/>
                  </a:lnTo>
                  <a:lnTo>
                    <a:pt x="632" y="223"/>
                  </a:lnTo>
                  <a:lnTo>
                    <a:pt x="637" y="223"/>
                  </a:lnTo>
                  <a:lnTo>
                    <a:pt x="637" y="218"/>
                  </a:lnTo>
                  <a:lnTo>
                    <a:pt x="632" y="218"/>
                  </a:lnTo>
                  <a:lnTo>
                    <a:pt x="620" y="216"/>
                  </a:lnTo>
                  <a:close/>
                  <a:moveTo>
                    <a:pt x="796" y="211"/>
                  </a:moveTo>
                  <a:lnTo>
                    <a:pt x="798" y="213"/>
                  </a:lnTo>
                  <a:lnTo>
                    <a:pt x="803" y="213"/>
                  </a:lnTo>
                  <a:lnTo>
                    <a:pt x="800" y="211"/>
                  </a:lnTo>
                  <a:lnTo>
                    <a:pt x="796" y="211"/>
                  </a:lnTo>
                  <a:close/>
                  <a:moveTo>
                    <a:pt x="557" y="202"/>
                  </a:moveTo>
                  <a:lnTo>
                    <a:pt x="552" y="206"/>
                  </a:lnTo>
                  <a:lnTo>
                    <a:pt x="580" y="211"/>
                  </a:lnTo>
                  <a:lnTo>
                    <a:pt x="616" y="218"/>
                  </a:lnTo>
                  <a:lnTo>
                    <a:pt x="616" y="213"/>
                  </a:lnTo>
                  <a:lnTo>
                    <a:pt x="571" y="206"/>
                  </a:lnTo>
                  <a:lnTo>
                    <a:pt x="559" y="204"/>
                  </a:lnTo>
                  <a:lnTo>
                    <a:pt x="557" y="202"/>
                  </a:lnTo>
                  <a:close/>
                  <a:moveTo>
                    <a:pt x="512" y="194"/>
                  </a:moveTo>
                  <a:lnTo>
                    <a:pt x="507" y="197"/>
                  </a:lnTo>
                  <a:lnTo>
                    <a:pt x="545" y="204"/>
                  </a:lnTo>
                  <a:lnTo>
                    <a:pt x="549" y="202"/>
                  </a:lnTo>
                  <a:lnTo>
                    <a:pt x="512" y="194"/>
                  </a:lnTo>
                  <a:close/>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close/>
                  <a:moveTo>
                    <a:pt x="381" y="166"/>
                  </a:moveTo>
                  <a:lnTo>
                    <a:pt x="377" y="171"/>
                  </a:lnTo>
                  <a:lnTo>
                    <a:pt x="391" y="173"/>
                  </a:lnTo>
                  <a:lnTo>
                    <a:pt x="396" y="175"/>
                  </a:lnTo>
                  <a:lnTo>
                    <a:pt x="398" y="171"/>
                  </a:lnTo>
                  <a:lnTo>
                    <a:pt x="381" y="166"/>
                  </a:lnTo>
                  <a:close/>
                  <a:moveTo>
                    <a:pt x="372" y="166"/>
                  </a:moveTo>
                  <a:lnTo>
                    <a:pt x="367" y="168"/>
                  </a:lnTo>
                  <a:lnTo>
                    <a:pt x="372" y="168"/>
                  </a:lnTo>
                  <a:lnTo>
                    <a:pt x="377" y="166"/>
                  </a:lnTo>
                  <a:lnTo>
                    <a:pt x="372" y="166"/>
                  </a:lnTo>
                  <a:close/>
                  <a:moveTo>
                    <a:pt x="344" y="159"/>
                  </a:moveTo>
                  <a:lnTo>
                    <a:pt x="346" y="164"/>
                  </a:lnTo>
                  <a:lnTo>
                    <a:pt x="362" y="168"/>
                  </a:lnTo>
                  <a:lnTo>
                    <a:pt x="367" y="164"/>
                  </a:lnTo>
                  <a:lnTo>
                    <a:pt x="344" y="159"/>
                  </a:lnTo>
                  <a:close/>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close/>
                  <a:moveTo>
                    <a:pt x="739" y="111"/>
                  </a:moveTo>
                  <a:lnTo>
                    <a:pt x="739" y="116"/>
                  </a:lnTo>
                  <a:lnTo>
                    <a:pt x="739" y="119"/>
                  </a:lnTo>
                  <a:lnTo>
                    <a:pt x="741" y="123"/>
                  </a:lnTo>
                  <a:lnTo>
                    <a:pt x="791" y="206"/>
                  </a:lnTo>
                  <a:lnTo>
                    <a:pt x="798" y="206"/>
                  </a:lnTo>
                  <a:lnTo>
                    <a:pt x="746" y="121"/>
                  </a:lnTo>
                  <a:lnTo>
                    <a:pt x="744" y="116"/>
                  </a:lnTo>
                  <a:lnTo>
                    <a:pt x="739" y="111"/>
                  </a:lnTo>
                  <a:close/>
                  <a:moveTo>
                    <a:pt x="55" y="102"/>
                  </a:moveTo>
                  <a:lnTo>
                    <a:pt x="52" y="104"/>
                  </a:lnTo>
                  <a:lnTo>
                    <a:pt x="100" y="114"/>
                  </a:lnTo>
                  <a:lnTo>
                    <a:pt x="102" y="116"/>
                  </a:lnTo>
                  <a:lnTo>
                    <a:pt x="130" y="121"/>
                  </a:lnTo>
                  <a:lnTo>
                    <a:pt x="128" y="116"/>
                  </a:lnTo>
                  <a:lnTo>
                    <a:pt x="102" y="111"/>
                  </a:lnTo>
                  <a:lnTo>
                    <a:pt x="100" y="109"/>
                  </a:lnTo>
                  <a:lnTo>
                    <a:pt x="55" y="102"/>
                  </a:lnTo>
                  <a:close/>
                  <a:moveTo>
                    <a:pt x="33" y="97"/>
                  </a:moveTo>
                  <a:lnTo>
                    <a:pt x="38" y="102"/>
                  </a:lnTo>
                  <a:lnTo>
                    <a:pt x="50" y="104"/>
                  </a:lnTo>
                  <a:lnTo>
                    <a:pt x="50" y="100"/>
                  </a:lnTo>
                  <a:lnTo>
                    <a:pt x="33" y="97"/>
                  </a:lnTo>
                  <a:close/>
                  <a:moveTo>
                    <a:pt x="729" y="95"/>
                  </a:moveTo>
                  <a:lnTo>
                    <a:pt x="725" y="97"/>
                  </a:lnTo>
                  <a:lnTo>
                    <a:pt x="734" y="111"/>
                  </a:lnTo>
                  <a:lnTo>
                    <a:pt x="736" y="104"/>
                  </a:lnTo>
                  <a:lnTo>
                    <a:pt x="729" y="95"/>
                  </a:lnTo>
                  <a:close/>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close/>
                  <a:moveTo>
                    <a:pt x="114" y="78"/>
                  </a:moveTo>
                  <a:lnTo>
                    <a:pt x="102" y="81"/>
                  </a:lnTo>
                  <a:lnTo>
                    <a:pt x="97" y="81"/>
                  </a:lnTo>
                  <a:lnTo>
                    <a:pt x="59" y="85"/>
                  </a:lnTo>
                  <a:lnTo>
                    <a:pt x="59" y="90"/>
                  </a:lnTo>
                  <a:lnTo>
                    <a:pt x="97" y="85"/>
                  </a:lnTo>
                  <a:lnTo>
                    <a:pt x="102" y="85"/>
                  </a:lnTo>
                  <a:lnTo>
                    <a:pt x="116" y="83"/>
                  </a:lnTo>
                  <a:lnTo>
                    <a:pt x="114" y="78"/>
                  </a:lnTo>
                  <a:close/>
                  <a:moveTo>
                    <a:pt x="713" y="66"/>
                  </a:moveTo>
                  <a:lnTo>
                    <a:pt x="710" y="69"/>
                  </a:lnTo>
                  <a:lnTo>
                    <a:pt x="722" y="92"/>
                  </a:lnTo>
                  <a:lnTo>
                    <a:pt x="727" y="90"/>
                  </a:lnTo>
                  <a:lnTo>
                    <a:pt x="713" y="66"/>
                  </a:lnTo>
                  <a:close/>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close/>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close/>
                  <a:moveTo>
                    <a:pt x="687" y="26"/>
                  </a:moveTo>
                  <a:lnTo>
                    <a:pt x="687" y="31"/>
                  </a:lnTo>
                  <a:lnTo>
                    <a:pt x="708" y="66"/>
                  </a:lnTo>
                  <a:lnTo>
                    <a:pt x="710" y="64"/>
                  </a:lnTo>
                  <a:lnTo>
                    <a:pt x="687" y="26"/>
                  </a:lnTo>
                  <a:close/>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close/>
                  <a:moveTo>
                    <a:pt x="564" y="16"/>
                  </a:moveTo>
                  <a:lnTo>
                    <a:pt x="559" y="16"/>
                  </a:lnTo>
                  <a:lnTo>
                    <a:pt x="552" y="21"/>
                  </a:lnTo>
                  <a:lnTo>
                    <a:pt x="557" y="21"/>
                  </a:lnTo>
                  <a:lnTo>
                    <a:pt x="564" y="16"/>
                  </a:lnTo>
                  <a:close/>
                  <a:moveTo>
                    <a:pt x="620" y="12"/>
                  </a:moveTo>
                  <a:lnTo>
                    <a:pt x="571" y="14"/>
                  </a:lnTo>
                  <a:lnTo>
                    <a:pt x="566" y="19"/>
                  </a:lnTo>
                  <a:lnTo>
                    <a:pt x="592" y="16"/>
                  </a:lnTo>
                  <a:lnTo>
                    <a:pt x="599" y="14"/>
                  </a:lnTo>
                  <a:lnTo>
                    <a:pt x="620" y="12"/>
                  </a:lnTo>
                  <a:close/>
                  <a:moveTo>
                    <a:pt x="677" y="9"/>
                  </a:moveTo>
                  <a:lnTo>
                    <a:pt x="673" y="9"/>
                  </a:lnTo>
                  <a:lnTo>
                    <a:pt x="682" y="26"/>
                  </a:lnTo>
                  <a:lnTo>
                    <a:pt x="684" y="19"/>
                  </a:lnTo>
                  <a:lnTo>
                    <a:pt x="677" y="9"/>
                  </a:lnTo>
                  <a:close/>
                  <a:moveTo>
                    <a:pt x="673" y="0"/>
                  </a:moveTo>
                  <a:lnTo>
                    <a:pt x="670" y="0"/>
                  </a:lnTo>
                  <a:lnTo>
                    <a:pt x="618" y="7"/>
                  </a:lnTo>
                  <a:lnTo>
                    <a:pt x="675" y="5"/>
                  </a:lnTo>
                  <a:lnTo>
                    <a:pt x="673" y="2"/>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2" name="Freeform 22"/>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moveTo>
                    <a:pt x="753" y="242"/>
                  </a:moveTo>
                  <a:lnTo>
                    <a:pt x="758" y="247"/>
                  </a:lnTo>
                  <a:lnTo>
                    <a:pt x="770" y="249"/>
                  </a:lnTo>
                  <a:lnTo>
                    <a:pt x="755" y="242"/>
                  </a:lnTo>
                  <a:lnTo>
                    <a:pt x="753" y="242"/>
                  </a:lnTo>
                  <a:moveTo>
                    <a:pt x="713" y="235"/>
                  </a:moveTo>
                  <a:lnTo>
                    <a:pt x="710" y="237"/>
                  </a:lnTo>
                  <a:lnTo>
                    <a:pt x="751" y="247"/>
                  </a:lnTo>
                  <a:lnTo>
                    <a:pt x="751" y="244"/>
                  </a:lnTo>
                  <a:lnTo>
                    <a:pt x="746" y="240"/>
                  </a:lnTo>
                  <a:lnTo>
                    <a:pt x="713" y="235"/>
                  </a:lnTo>
                  <a:moveTo>
                    <a:pt x="815" y="232"/>
                  </a:moveTo>
                  <a:lnTo>
                    <a:pt x="812" y="237"/>
                  </a:lnTo>
                  <a:lnTo>
                    <a:pt x="822" y="256"/>
                  </a:lnTo>
                  <a:lnTo>
                    <a:pt x="805" y="251"/>
                  </a:lnTo>
                  <a:lnTo>
                    <a:pt x="803" y="256"/>
                  </a:lnTo>
                  <a:lnTo>
                    <a:pt x="822" y="261"/>
                  </a:lnTo>
                  <a:lnTo>
                    <a:pt x="831" y="263"/>
                  </a:lnTo>
                  <a:lnTo>
                    <a:pt x="826" y="254"/>
                  </a:lnTo>
                  <a:lnTo>
                    <a:pt x="815" y="232"/>
                  </a:lnTo>
                  <a:moveTo>
                    <a:pt x="701" y="232"/>
                  </a:moveTo>
                  <a:lnTo>
                    <a:pt x="689" y="232"/>
                  </a:lnTo>
                  <a:lnTo>
                    <a:pt x="708" y="237"/>
                  </a:lnTo>
                  <a:lnTo>
                    <a:pt x="708" y="232"/>
                  </a:lnTo>
                  <a:lnTo>
                    <a:pt x="701" y="232"/>
                  </a:lnTo>
                  <a:moveTo>
                    <a:pt x="649" y="221"/>
                  </a:moveTo>
                  <a:lnTo>
                    <a:pt x="649" y="225"/>
                  </a:lnTo>
                  <a:lnTo>
                    <a:pt x="677" y="230"/>
                  </a:lnTo>
                  <a:lnTo>
                    <a:pt x="689" y="230"/>
                  </a:lnTo>
                  <a:lnTo>
                    <a:pt x="649" y="221"/>
                  </a:lnTo>
                  <a:moveTo>
                    <a:pt x="639" y="218"/>
                  </a:moveTo>
                  <a:lnTo>
                    <a:pt x="642" y="223"/>
                  </a:lnTo>
                  <a:lnTo>
                    <a:pt x="644" y="225"/>
                  </a:lnTo>
                  <a:lnTo>
                    <a:pt x="644" y="221"/>
                  </a:lnTo>
                  <a:lnTo>
                    <a:pt x="639" y="218"/>
                  </a:lnTo>
                  <a:moveTo>
                    <a:pt x="805" y="218"/>
                  </a:moveTo>
                  <a:lnTo>
                    <a:pt x="800" y="218"/>
                  </a:lnTo>
                  <a:lnTo>
                    <a:pt x="810" y="235"/>
                  </a:lnTo>
                  <a:lnTo>
                    <a:pt x="810" y="230"/>
                  </a:lnTo>
                  <a:lnTo>
                    <a:pt x="805" y="218"/>
                  </a:lnTo>
                  <a:moveTo>
                    <a:pt x="620" y="216"/>
                  </a:moveTo>
                  <a:lnTo>
                    <a:pt x="620" y="221"/>
                  </a:lnTo>
                  <a:lnTo>
                    <a:pt x="628" y="221"/>
                  </a:lnTo>
                  <a:lnTo>
                    <a:pt x="632" y="223"/>
                  </a:lnTo>
                  <a:lnTo>
                    <a:pt x="637" y="223"/>
                  </a:lnTo>
                  <a:lnTo>
                    <a:pt x="637" y="218"/>
                  </a:lnTo>
                  <a:lnTo>
                    <a:pt x="632" y="218"/>
                  </a:lnTo>
                  <a:lnTo>
                    <a:pt x="620" y="216"/>
                  </a:lnTo>
                  <a:moveTo>
                    <a:pt x="796" y="211"/>
                  </a:moveTo>
                  <a:lnTo>
                    <a:pt x="798" y="213"/>
                  </a:lnTo>
                  <a:lnTo>
                    <a:pt x="803" y="213"/>
                  </a:lnTo>
                  <a:lnTo>
                    <a:pt x="800" y="211"/>
                  </a:lnTo>
                  <a:lnTo>
                    <a:pt x="796" y="211"/>
                  </a:lnTo>
                  <a:moveTo>
                    <a:pt x="557" y="202"/>
                  </a:moveTo>
                  <a:lnTo>
                    <a:pt x="552" y="206"/>
                  </a:lnTo>
                  <a:lnTo>
                    <a:pt x="580" y="211"/>
                  </a:lnTo>
                  <a:lnTo>
                    <a:pt x="616" y="218"/>
                  </a:lnTo>
                  <a:lnTo>
                    <a:pt x="616" y="213"/>
                  </a:lnTo>
                  <a:lnTo>
                    <a:pt x="571" y="206"/>
                  </a:lnTo>
                  <a:lnTo>
                    <a:pt x="559" y="204"/>
                  </a:lnTo>
                  <a:lnTo>
                    <a:pt x="557" y="202"/>
                  </a:lnTo>
                  <a:moveTo>
                    <a:pt x="512" y="194"/>
                  </a:moveTo>
                  <a:lnTo>
                    <a:pt x="507" y="197"/>
                  </a:lnTo>
                  <a:lnTo>
                    <a:pt x="545" y="204"/>
                  </a:lnTo>
                  <a:lnTo>
                    <a:pt x="549" y="202"/>
                  </a:lnTo>
                  <a:lnTo>
                    <a:pt x="512" y="194"/>
                  </a:lnTo>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moveTo>
                    <a:pt x="381" y="166"/>
                  </a:moveTo>
                  <a:lnTo>
                    <a:pt x="377" y="171"/>
                  </a:lnTo>
                  <a:lnTo>
                    <a:pt x="391" y="173"/>
                  </a:lnTo>
                  <a:lnTo>
                    <a:pt x="396" y="175"/>
                  </a:lnTo>
                  <a:lnTo>
                    <a:pt x="398" y="171"/>
                  </a:lnTo>
                  <a:lnTo>
                    <a:pt x="381" y="166"/>
                  </a:lnTo>
                  <a:moveTo>
                    <a:pt x="372" y="166"/>
                  </a:moveTo>
                  <a:lnTo>
                    <a:pt x="367" y="168"/>
                  </a:lnTo>
                  <a:lnTo>
                    <a:pt x="372" y="168"/>
                  </a:lnTo>
                  <a:lnTo>
                    <a:pt x="377" y="166"/>
                  </a:lnTo>
                  <a:lnTo>
                    <a:pt x="372" y="166"/>
                  </a:lnTo>
                  <a:moveTo>
                    <a:pt x="344" y="159"/>
                  </a:moveTo>
                  <a:lnTo>
                    <a:pt x="346" y="164"/>
                  </a:lnTo>
                  <a:lnTo>
                    <a:pt x="362" y="168"/>
                  </a:lnTo>
                  <a:lnTo>
                    <a:pt x="367" y="164"/>
                  </a:lnTo>
                  <a:lnTo>
                    <a:pt x="344" y="159"/>
                  </a:lnTo>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moveTo>
                    <a:pt x="739" y="111"/>
                  </a:moveTo>
                  <a:lnTo>
                    <a:pt x="739" y="116"/>
                  </a:lnTo>
                  <a:lnTo>
                    <a:pt x="739" y="119"/>
                  </a:lnTo>
                  <a:lnTo>
                    <a:pt x="741" y="123"/>
                  </a:lnTo>
                  <a:lnTo>
                    <a:pt x="791" y="206"/>
                  </a:lnTo>
                  <a:lnTo>
                    <a:pt x="798" y="206"/>
                  </a:lnTo>
                  <a:lnTo>
                    <a:pt x="746" y="121"/>
                  </a:lnTo>
                  <a:lnTo>
                    <a:pt x="744" y="116"/>
                  </a:lnTo>
                  <a:lnTo>
                    <a:pt x="739" y="111"/>
                  </a:lnTo>
                  <a:moveTo>
                    <a:pt x="55" y="102"/>
                  </a:moveTo>
                  <a:lnTo>
                    <a:pt x="52" y="104"/>
                  </a:lnTo>
                  <a:lnTo>
                    <a:pt x="100" y="114"/>
                  </a:lnTo>
                  <a:lnTo>
                    <a:pt x="102" y="116"/>
                  </a:lnTo>
                  <a:lnTo>
                    <a:pt x="130" y="121"/>
                  </a:lnTo>
                  <a:lnTo>
                    <a:pt x="128" y="116"/>
                  </a:lnTo>
                  <a:lnTo>
                    <a:pt x="102" y="111"/>
                  </a:lnTo>
                  <a:lnTo>
                    <a:pt x="100" y="109"/>
                  </a:lnTo>
                  <a:lnTo>
                    <a:pt x="55" y="102"/>
                  </a:lnTo>
                  <a:moveTo>
                    <a:pt x="33" y="97"/>
                  </a:moveTo>
                  <a:lnTo>
                    <a:pt x="38" y="102"/>
                  </a:lnTo>
                  <a:lnTo>
                    <a:pt x="50" y="104"/>
                  </a:lnTo>
                  <a:lnTo>
                    <a:pt x="50" y="100"/>
                  </a:lnTo>
                  <a:lnTo>
                    <a:pt x="33" y="97"/>
                  </a:lnTo>
                  <a:moveTo>
                    <a:pt x="729" y="95"/>
                  </a:moveTo>
                  <a:lnTo>
                    <a:pt x="725" y="97"/>
                  </a:lnTo>
                  <a:lnTo>
                    <a:pt x="734" y="111"/>
                  </a:lnTo>
                  <a:lnTo>
                    <a:pt x="736" y="104"/>
                  </a:lnTo>
                  <a:lnTo>
                    <a:pt x="729" y="95"/>
                  </a:lnTo>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moveTo>
                    <a:pt x="114" y="78"/>
                  </a:moveTo>
                  <a:lnTo>
                    <a:pt x="102" y="81"/>
                  </a:lnTo>
                  <a:lnTo>
                    <a:pt x="97" y="81"/>
                  </a:lnTo>
                  <a:lnTo>
                    <a:pt x="59" y="85"/>
                  </a:lnTo>
                  <a:lnTo>
                    <a:pt x="59" y="90"/>
                  </a:lnTo>
                  <a:lnTo>
                    <a:pt x="97" y="85"/>
                  </a:lnTo>
                  <a:lnTo>
                    <a:pt x="102" y="85"/>
                  </a:lnTo>
                  <a:lnTo>
                    <a:pt x="116" y="83"/>
                  </a:lnTo>
                  <a:lnTo>
                    <a:pt x="114" y="78"/>
                  </a:lnTo>
                  <a:moveTo>
                    <a:pt x="713" y="66"/>
                  </a:moveTo>
                  <a:lnTo>
                    <a:pt x="710" y="69"/>
                  </a:lnTo>
                  <a:lnTo>
                    <a:pt x="722" y="92"/>
                  </a:lnTo>
                  <a:lnTo>
                    <a:pt x="727" y="90"/>
                  </a:lnTo>
                  <a:lnTo>
                    <a:pt x="713" y="66"/>
                  </a:lnTo>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moveTo>
                    <a:pt x="687" y="26"/>
                  </a:moveTo>
                  <a:lnTo>
                    <a:pt x="687" y="31"/>
                  </a:lnTo>
                  <a:lnTo>
                    <a:pt x="708" y="66"/>
                  </a:lnTo>
                  <a:lnTo>
                    <a:pt x="710" y="64"/>
                  </a:lnTo>
                  <a:lnTo>
                    <a:pt x="687" y="26"/>
                  </a:lnTo>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moveTo>
                    <a:pt x="564" y="16"/>
                  </a:moveTo>
                  <a:lnTo>
                    <a:pt x="559" y="16"/>
                  </a:lnTo>
                  <a:lnTo>
                    <a:pt x="552" y="21"/>
                  </a:lnTo>
                  <a:lnTo>
                    <a:pt x="557" y="21"/>
                  </a:lnTo>
                  <a:lnTo>
                    <a:pt x="564" y="16"/>
                  </a:lnTo>
                  <a:moveTo>
                    <a:pt x="620" y="12"/>
                  </a:moveTo>
                  <a:lnTo>
                    <a:pt x="571" y="14"/>
                  </a:lnTo>
                  <a:lnTo>
                    <a:pt x="566" y="19"/>
                  </a:lnTo>
                  <a:lnTo>
                    <a:pt x="592" y="16"/>
                  </a:lnTo>
                  <a:lnTo>
                    <a:pt x="599" y="14"/>
                  </a:lnTo>
                  <a:lnTo>
                    <a:pt x="620" y="12"/>
                  </a:lnTo>
                  <a:moveTo>
                    <a:pt x="677" y="9"/>
                  </a:moveTo>
                  <a:lnTo>
                    <a:pt x="673" y="9"/>
                  </a:lnTo>
                  <a:lnTo>
                    <a:pt x="682" y="26"/>
                  </a:lnTo>
                  <a:lnTo>
                    <a:pt x="684" y="19"/>
                  </a:lnTo>
                  <a:lnTo>
                    <a:pt x="677" y="9"/>
                  </a:lnTo>
                  <a:moveTo>
                    <a:pt x="673" y="0"/>
                  </a:moveTo>
                  <a:lnTo>
                    <a:pt x="670" y="0"/>
                  </a:lnTo>
                  <a:lnTo>
                    <a:pt x="618" y="7"/>
                  </a:lnTo>
                  <a:lnTo>
                    <a:pt x="675" y="5"/>
                  </a:lnTo>
                  <a:lnTo>
                    <a:pt x="673" y="2"/>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3" name="Freeform 23"/>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close/>
                  <a:moveTo>
                    <a:pt x="251" y="232"/>
                  </a:moveTo>
                  <a:lnTo>
                    <a:pt x="194" y="270"/>
                  </a:lnTo>
                  <a:lnTo>
                    <a:pt x="204" y="268"/>
                  </a:lnTo>
                  <a:lnTo>
                    <a:pt x="256" y="237"/>
                  </a:lnTo>
                  <a:lnTo>
                    <a:pt x="251" y="232"/>
                  </a:lnTo>
                  <a:close/>
                  <a:moveTo>
                    <a:pt x="126" y="232"/>
                  </a:moveTo>
                  <a:lnTo>
                    <a:pt x="123" y="237"/>
                  </a:lnTo>
                  <a:lnTo>
                    <a:pt x="138" y="261"/>
                  </a:lnTo>
                  <a:lnTo>
                    <a:pt x="140" y="266"/>
                  </a:lnTo>
                  <a:lnTo>
                    <a:pt x="147" y="275"/>
                  </a:lnTo>
                  <a:lnTo>
                    <a:pt x="152" y="275"/>
                  </a:lnTo>
                  <a:lnTo>
                    <a:pt x="142" y="261"/>
                  </a:lnTo>
                  <a:lnTo>
                    <a:pt x="138" y="254"/>
                  </a:lnTo>
                  <a:lnTo>
                    <a:pt x="126" y="232"/>
                  </a:lnTo>
                  <a:close/>
                  <a:moveTo>
                    <a:pt x="100" y="192"/>
                  </a:moveTo>
                  <a:lnTo>
                    <a:pt x="97" y="194"/>
                  </a:lnTo>
                  <a:lnTo>
                    <a:pt x="100" y="199"/>
                  </a:lnTo>
                  <a:lnTo>
                    <a:pt x="121" y="232"/>
                  </a:lnTo>
                  <a:lnTo>
                    <a:pt x="123" y="228"/>
                  </a:lnTo>
                  <a:lnTo>
                    <a:pt x="104" y="199"/>
                  </a:lnTo>
                  <a:lnTo>
                    <a:pt x="102" y="194"/>
                  </a:lnTo>
                  <a:lnTo>
                    <a:pt x="100" y="192"/>
                  </a:lnTo>
                  <a:close/>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close/>
                  <a:moveTo>
                    <a:pt x="97" y="187"/>
                  </a:moveTo>
                  <a:lnTo>
                    <a:pt x="93" y="190"/>
                  </a:lnTo>
                  <a:lnTo>
                    <a:pt x="95" y="192"/>
                  </a:lnTo>
                  <a:lnTo>
                    <a:pt x="97" y="187"/>
                  </a:lnTo>
                  <a:lnTo>
                    <a:pt x="97" y="187"/>
                  </a:lnTo>
                  <a:lnTo>
                    <a:pt x="97" y="187"/>
                  </a:lnTo>
                  <a:close/>
                  <a:moveTo>
                    <a:pt x="341" y="178"/>
                  </a:moveTo>
                  <a:lnTo>
                    <a:pt x="332" y="185"/>
                  </a:lnTo>
                  <a:lnTo>
                    <a:pt x="336" y="185"/>
                  </a:lnTo>
                  <a:lnTo>
                    <a:pt x="344" y="180"/>
                  </a:lnTo>
                  <a:lnTo>
                    <a:pt x="341" y="178"/>
                  </a:lnTo>
                  <a:close/>
                  <a:moveTo>
                    <a:pt x="370" y="161"/>
                  </a:moveTo>
                  <a:lnTo>
                    <a:pt x="353" y="171"/>
                  </a:lnTo>
                  <a:lnTo>
                    <a:pt x="348" y="173"/>
                  </a:lnTo>
                  <a:lnTo>
                    <a:pt x="346" y="175"/>
                  </a:lnTo>
                  <a:lnTo>
                    <a:pt x="346" y="178"/>
                  </a:lnTo>
                  <a:lnTo>
                    <a:pt x="358" y="173"/>
                  </a:lnTo>
                  <a:lnTo>
                    <a:pt x="358" y="171"/>
                  </a:lnTo>
                  <a:lnTo>
                    <a:pt x="370" y="166"/>
                  </a:lnTo>
                  <a:lnTo>
                    <a:pt x="370" y="161"/>
                  </a:lnTo>
                  <a:close/>
                  <a:moveTo>
                    <a:pt x="71" y="152"/>
                  </a:moveTo>
                  <a:lnTo>
                    <a:pt x="78" y="166"/>
                  </a:lnTo>
                  <a:lnTo>
                    <a:pt x="83" y="171"/>
                  </a:lnTo>
                  <a:lnTo>
                    <a:pt x="90" y="182"/>
                  </a:lnTo>
                  <a:lnTo>
                    <a:pt x="90" y="185"/>
                  </a:lnTo>
                  <a:lnTo>
                    <a:pt x="95" y="182"/>
                  </a:lnTo>
                  <a:lnTo>
                    <a:pt x="88" y="171"/>
                  </a:lnTo>
                  <a:lnTo>
                    <a:pt x="86" y="166"/>
                  </a:lnTo>
                  <a:lnTo>
                    <a:pt x="76" y="152"/>
                  </a:lnTo>
                  <a:lnTo>
                    <a:pt x="71" y="152"/>
                  </a:lnTo>
                  <a:close/>
                  <a:moveTo>
                    <a:pt x="405" y="137"/>
                  </a:moveTo>
                  <a:lnTo>
                    <a:pt x="372" y="159"/>
                  </a:lnTo>
                  <a:lnTo>
                    <a:pt x="372" y="163"/>
                  </a:lnTo>
                  <a:lnTo>
                    <a:pt x="403" y="145"/>
                  </a:lnTo>
                  <a:lnTo>
                    <a:pt x="405" y="137"/>
                  </a:lnTo>
                  <a:close/>
                  <a:moveTo>
                    <a:pt x="483" y="88"/>
                  </a:moveTo>
                  <a:lnTo>
                    <a:pt x="469" y="97"/>
                  </a:lnTo>
                  <a:lnTo>
                    <a:pt x="464" y="99"/>
                  </a:lnTo>
                  <a:lnTo>
                    <a:pt x="410" y="135"/>
                  </a:lnTo>
                  <a:lnTo>
                    <a:pt x="407" y="140"/>
                  </a:lnTo>
                  <a:lnTo>
                    <a:pt x="467" y="104"/>
                  </a:lnTo>
                  <a:lnTo>
                    <a:pt x="471" y="102"/>
                  </a:lnTo>
                  <a:lnTo>
                    <a:pt x="483" y="95"/>
                  </a:lnTo>
                  <a:lnTo>
                    <a:pt x="483" y="88"/>
                  </a:lnTo>
                  <a:close/>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close/>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close/>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close/>
                  <a:moveTo>
                    <a:pt x="313" y="19"/>
                  </a:moveTo>
                  <a:lnTo>
                    <a:pt x="308" y="19"/>
                  </a:lnTo>
                  <a:lnTo>
                    <a:pt x="301" y="23"/>
                  </a:lnTo>
                  <a:lnTo>
                    <a:pt x="306" y="21"/>
                  </a:lnTo>
                  <a:lnTo>
                    <a:pt x="313" y="19"/>
                  </a:lnTo>
                  <a:close/>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close/>
                  <a:moveTo>
                    <a:pt x="502" y="7"/>
                  </a:moveTo>
                  <a:lnTo>
                    <a:pt x="493" y="7"/>
                  </a:lnTo>
                  <a:lnTo>
                    <a:pt x="488" y="7"/>
                  </a:lnTo>
                  <a:lnTo>
                    <a:pt x="433" y="12"/>
                  </a:lnTo>
                  <a:lnTo>
                    <a:pt x="433" y="14"/>
                  </a:lnTo>
                  <a:lnTo>
                    <a:pt x="490" y="12"/>
                  </a:lnTo>
                  <a:lnTo>
                    <a:pt x="495" y="12"/>
                  </a:lnTo>
                  <a:lnTo>
                    <a:pt x="500" y="12"/>
                  </a:lnTo>
                  <a:lnTo>
                    <a:pt x="502" y="7"/>
                  </a:lnTo>
                  <a:close/>
                  <a:moveTo>
                    <a:pt x="568" y="4"/>
                  </a:moveTo>
                  <a:lnTo>
                    <a:pt x="561" y="7"/>
                  </a:lnTo>
                  <a:lnTo>
                    <a:pt x="568" y="7"/>
                  </a:lnTo>
                  <a:lnTo>
                    <a:pt x="568" y="4"/>
                  </a:lnTo>
                  <a:close/>
                  <a:moveTo>
                    <a:pt x="561" y="2"/>
                  </a:moveTo>
                  <a:lnTo>
                    <a:pt x="512" y="7"/>
                  </a:lnTo>
                  <a:lnTo>
                    <a:pt x="507" y="7"/>
                  </a:lnTo>
                  <a:lnTo>
                    <a:pt x="507" y="7"/>
                  </a:lnTo>
                  <a:lnTo>
                    <a:pt x="504" y="12"/>
                  </a:lnTo>
                  <a:lnTo>
                    <a:pt x="509" y="12"/>
                  </a:lnTo>
                  <a:lnTo>
                    <a:pt x="514" y="9"/>
                  </a:lnTo>
                  <a:lnTo>
                    <a:pt x="552" y="7"/>
                  </a:lnTo>
                  <a:lnTo>
                    <a:pt x="561" y="2"/>
                  </a:lnTo>
                  <a:close/>
                  <a:moveTo>
                    <a:pt x="618" y="4"/>
                  </a:moveTo>
                  <a:lnTo>
                    <a:pt x="618" y="4"/>
                  </a:lnTo>
                  <a:lnTo>
                    <a:pt x="618" y="4"/>
                  </a:lnTo>
                  <a:close/>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4" name="Freeform 24"/>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moveTo>
                    <a:pt x="251" y="232"/>
                  </a:moveTo>
                  <a:lnTo>
                    <a:pt x="194" y="270"/>
                  </a:lnTo>
                  <a:lnTo>
                    <a:pt x="204" y="268"/>
                  </a:lnTo>
                  <a:lnTo>
                    <a:pt x="256" y="237"/>
                  </a:lnTo>
                  <a:lnTo>
                    <a:pt x="251" y="232"/>
                  </a:lnTo>
                  <a:moveTo>
                    <a:pt x="126" y="232"/>
                  </a:moveTo>
                  <a:lnTo>
                    <a:pt x="123" y="237"/>
                  </a:lnTo>
                  <a:lnTo>
                    <a:pt x="138" y="261"/>
                  </a:lnTo>
                  <a:lnTo>
                    <a:pt x="140" y="266"/>
                  </a:lnTo>
                  <a:lnTo>
                    <a:pt x="147" y="275"/>
                  </a:lnTo>
                  <a:lnTo>
                    <a:pt x="152" y="275"/>
                  </a:lnTo>
                  <a:lnTo>
                    <a:pt x="142" y="261"/>
                  </a:lnTo>
                  <a:lnTo>
                    <a:pt x="138" y="254"/>
                  </a:lnTo>
                  <a:lnTo>
                    <a:pt x="126" y="232"/>
                  </a:lnTo>
                  <a:moveTo>
                    <a:pt x="100" y="192"/>
                  </a:moveTo>
                  <a:lnTo>
                    <a:pt x="97" y="194"/>
                  </a:lnTo>
                  <a:lnTo>
                    <a:pt x="100" y="199"/>
                  </a:lnTo>
                  <a:lnTo>
                    <a:pt x="121" y="232"/>
                  </a:lnTo>
                  <a:lnTo>
                    <a:pt x="123" y="228"/>
                  </a:lnTo>
                  <a:lnTo>
                    <a:pt x="104" y="199"/>
                  </a:lnTo>
                  <a:lnTo>
                    <a:pt x="102" y="194"/>
                  </a:lnTo>
                  <a:lnTo>
                    <a:pt x="100" y="192"/>
                  </a:lnTo>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moveTo>
                    <a:pt x="97" y="187"/>
                  </a:moveTo>
                  <a:lnTo>
                    <a:pt x="93" y="190"/>
                  </a:lnTo>
                  <a:lnTo>
                    <a:pt x="95" y="192"/>
                  </a:lnTo>
                  <a:lnTo>
                    <a:pt x="97" y="187"/>
                  </a:lnTo>
                  <a:lnTo>
                    <a:pt x="97" y="187"/>
                  </a:lnTo>
                  <a:lnTo>
                    <a:pt x="97" y="187"/>
                  </a:lnTo>
                  <a:moveTo>
                    <a:pt x="341" y="178"/>
                  </a:moveTo>
                  <a:lnTo>
                    <a:pt x="332" y="185"/>
                  </a:lnTo>
                  <a:lnTo>
                    <a:pt x="336" y="185"/>
                  </a:lnTo>
                  <a:lnTo>
                    <a:pt x="344" y="180"/>
                  </a:lnTo>
                  <a:lnTo>
                    <a:pt x="341" y="178"/>
                  </a:lnTo>
                  <a:moveTo>
                    <a:pt x="370" y="161"/>
                  </a:moveTo>
                  <a:lnTo>
                    <a:pt x="353" y="171"/>
                  </a:lnTo>
                  <a:lnTo>
                    <a:pt x="348" y="173"/>
                  </a:lnTo>
                  <a:lnTo>
                    <a:pt x="346" y="175"/>
                  </a:lnTo>
                  <a:lnTo>
                    <a:pt x="346" y="178"/>
                  </a:lnTo>
                  <a:lnTo>
                    <a:pt x="358" y="173"/>
                  </a:lnTo>
                  <a:lnTo>
                    <a:pt x="358" y="171"/>
                  </a:lnTo>
                  <a:lnTo>
                    <a:pt x="370" y="166"/>
                  </a:lnTo>
                  <a:lnTo>
                    <a:pt x="370" y="161"/>
                  </a:lnTo>
                  <a:moveTo>
                    <a:pt x="71" y="152"/>
                  </a:moveTo>
                  <a:lnTo>
                    <a:pt x="78" y="166"/>
                  </a:lnTo>
                  <a:lnTo>
                    <a:pt x="83" y="171"/>
                  </a:lnTo>
                  <a:lnTo>
                    <a:pt x="90" y="182"/>
                  </a:lnTo>
                  <a:lnTo>
                    <a:pt x="90" y="185"/>
                  </a:lnTo>
                  <a:lnTo>
                    <a:pt x="95" y="182"/>
                  </a:lnTo>
                  <a:lnTo>
                    <a:pt x="88" y="171"/>
                  </a:lnTo>
                  <a:lnTo>
                    <a:pt x="86" y="166"/>
                  </a:lnTo>
                  <a:lnTo>
                    <a:pt x="76" y="152"/>
                  </a:lnTo>
                  <a:lnTo>
                    <a:pt x="71" y="152"/>
                  </a:lnTo>
                  <a:moveTo>
                    <a:pt x="405" y="137"/>
                  </a:moveTo>
                  <a:lnTo>
                    <a:pt x="372" y="159"/>
                  </a:lnTo>
                  <a:lnTo>
                    <a:pt x="372" y="163"/>
                  </a:lnTo>
                  <a:lnTo>
                    <a:pt x="403" y="145"/>
                  </a:lnTo>
                  <a:lnTo>
                    <a:pt x="405" y="137"/>
                  </a:lnTo>
                  <a:moveTo>
                    <a:pt x="483" y="88"/>
                  </a:moveTo>
                  <a:lnTo>
                    <a:pt x="469" y="97"/>
                  </a:lnTo>
                  <a:lnTo>
                    <a:pt x="464" y="99"/>
                  </a:lnTo>
                  <a:lnTo>
                    <a:pt x="410" y="135"/>
                  </a:lnTo>
                  <a:lnTo>
                    <a:pt x="407" y="140"/>
                  </a:lnTo>
                  <a:lnTo>
                    <a:pt x="467" y="104"/>
                  </a:lnTo>
                  <a:lnTo>
                    <a:pt x="471" y="102"/>
                  </a:lnTo>
                  <a:lnTo>
                    <a:pt x="483" y="95"/>
                  </a:lnTo>
                  <a:lnTo>
                    <a:pt x="483" y="88"/>
                  </a:lnTo>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moveTo>
                    <a:pt x="313" y="19"/>
                  </a:moveTo>
                  <a:lnTo>
                    <a:pt x="308" y="19"/>
                  </a:lnTo>
                  <a:lnTo>
                    <a:pt x="301" y="23"/>
                  </a:lnTo>
                  <a:lnTo>
                    <a:pt x="306" y="21"/>
                  </a:lnTo>
                  <a:lnTo>
                    <a:pt x="313" y="19"/>
                  </a:lnTo>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moveTo>
                    <a:pt x="502" y="7"/>
                  </a:moveTo>
                  <a:lnTo>
                    <a:pt x="493" y="7"/>
                  </a:lnTo>
                  <a:lnTo>
                    <a:pt x="488" y="7"/>
                  </a:lnTo>
                  <a:lnTo>
                    <a:pt x="433" y="12"/>
                  </a:lnTo>
                  <a:lnTo>
                    <a:pt x="433" y="14"/>
                  </a:lnTo>
                  <a:lnTo>
                    <a:pt x="490" y="12"/>
                  </a:lnTo>
                  <a:lnTo>
                    <a:pt x="495" y="12"/>
                  </a:lnTo>
                  <a:lnTo>
                    <a:pt x="500" y="12"/>
                  </a:lnTo>
                  <a:lnTo>
                    <a:pt x="502" y="7"/>
                  </a:lnTo>
                  <a:moveTo>
                    <a:pt x="568" y="4"/>
                  </a:moveTo>
                  <a:lnTo>
                    <a:pt x="561" y="7"/>
                  </a:lnTo>
                  <a:lnTo>
                    <a:pt x="568" y="7"/>
                  </a:lnTo>
                  <a:lnTo>
                    <a:pt x="568" y="4"/>
                  </a:lnTo>
                  <a:moveTo>
                    <a:pt x="561" y="2"/>
                  </a:moveTo>
                  <a:lnTo>
                    <a:pt x="512" y="7"/>
                  </a:lnTo>
                  <a:lnTo>
                    <a:pt x="507" y="7"/>
                  </a:lnTo>
                  <a:lnTo>
                    <a:pt x="507" y="7"/>
                  </a:lnTo>
                  <a:lnTo>
                    <a:pt x="504" y="12"/>
                  </a:lnTo>
                  <a:lnTo>
                    <a:pt x="509" y="12"/>
                  </a:lnTo>
                  <a:lnTo>
                    <a:pt x="514" y="9"/>
                  </a:lnTo>
                  <a:lnTo>
                    <a:pt x="552" y="7"/>
                  </a:lnTo>
                  <a:lnTo>
                    <a:pt x="561" y="2"/>
                  </a:lnTo>
                  <a:moveTo>
                    <a:pt x="618" y="4"/>
                  </a:moveTo>
                  <a:lnTo>
                    <a:pt x="618" y="4"/>
                  </a:lnTo>
                  <a:lnTo>
                    <a:pt x="618" y="4"/>
                  </a:lnTo>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5" name="Freeform 25"/>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close/>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close/>
                  <a:moveTo>
                    <a:pt x="315" y="353"/>
                  </a:moveTo>
                  <a:lnTo>
                    <a:pt x="308" y="370"/>
                  </a:lnTo>
                  <a:lnTo>
                    <a:pt x="312" y="372"/>
                  </a:lnTo>
                  <a:lnTo>
                    <a:pt x="319" y="353"/>
                  </a:lnTo>
                  <a:lnTo>
                    <a:pt x="315" y="353"/>
                  </a:lnTo>
                  <a:close/>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close/>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close/>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close/>
                  <a:moveTo>
                    <a:pt x="357" y="256"/>
                  </a:moveTo>
                  <a:lnTo>
                    <a:pt x="338" y="299"/>
                  </a:lnTo>
                  <a:lnTo>
                    <a:pt x="343" y="301"/>
                  </a:lnTo>
                  <a:lnTo>
                    <a:pt x="360" y="263"/>
                  </a:lnTo>
                  <a:lnTo>
                    <a:pt x="357" y="256"/>
                  </a:lnTo>
                  <a:close/>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close/>
                  <a:moveTo>
                    <a:pt x="139" y="209"/>
                  </a:moveTo>
                  <a:lnTo>
                    <a:pt x="111" y="228"/>
                  </a:lnTo>
                  <a:lnTo>
                    <a:pt x="113" y="232"/>
                  </a:lnTo>
                  <a:lnTo>
                    <a:pt x="142" y="213"/>
                  </a:lnTo>
                  <a:lnTo>
                    <a:pt x="139" y="209"/>
                  </a:lnTo>
                  <a:close/>
                  <a:moveTo>
                    <a:pt x="189" y="180"/>
                  </a:moveTo>
                  <a:lnTo>
                    <a:pt x="144" y="206"/>
                  </a:lnTo>
                  <a:lnTo>
                    <a:pt x="144" y="211"/>
                  </a:lnTo>
                  <a:lnTo>
                    <a:pt x="189" y="185"/>
                  </a:lnTo>
                  <a:lnTo>
                    <a:pt x="189" y="180"/>
                  </a:lnTo>
                  <a:close/>
                  <a:moveTo>
                    <a:pt x="270" y="128"/>
                  </a:moveTo>
                  <a:lnTo>
                    <a:pt x="229" y="154"/>
                  </a:lnTo>
                  <a:lnTo>
                    <a:pt x="227" y="156"/>
                  </a:lnTo>
                  <a:lnTo>
                    <a:pt x="194" y="175"/>
                  </a:lnTo>
                  <a:lnTo>
                    <a:pt x="194" y="182"/>
                  </a:lnTo>
                  <a:lnTo>
                    <a:pt x="229" y="159"/>
                  </a:lnTo>
                  <a:lnTo>
                    <a:pt x="232" y="156"/>
                  </a:lnTo>
                  <a:lnTo>
                    <a:pt x="267" y="135"/>
                  </a:lnTo>
                  <a:lnTo>
                    <a:pt x="270" y="128"/>
                  </a:lnTo>
                  <a:close/>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close/>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close/>
                  <a:moveTo>
                    <a:pt x="397" y="49"/>
                  </a:moveTo>
                  <a:lnTo>
                    <a:pt x="348" y="78"/>
                  </a:lnTo>
                  <a:lnTo>
                    <a:pt x="350" y="85"/>
                  </a:lnTo>
                  <a:lnTo>
                    <a:pt x="400" y="52"/>
                  </a:lnTo>
                  <a:lnTo>
                    <a:pt x="397" y="49"/>
                  </a:lnTo>
                  <a:close/>
                  <a:moveTo>
                    <a:pt x="466" y="11"/>
                  </a:moveTo>
                  <a:lnTo>
                    <a:pt x="466" y="11"/>
                  </a:lnTo>
                  <a:lnTo>
                    <a:pt x="466" y="11"/>
                  </a:lnTo>
                  <a:close/>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6" name="Freeform 26"/>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moveTo>
                    <a:pt x="315" y="353"/>
                  </a:moveTo>
                  <a:lnTo>
                    <a:pt x="308" y="370"/>
                  </a:lnTo>
                  <a:lnTo>
                    <a:pt x="312" y="372"/>
                  </a:lnTo>
                  <a:lnTo>
                    <a:pt x="319" y="353"/>
                  </a:lnTo>
                  <a:lnTo>
                    <a:pt x="315" y="353"/>
                  </a:lnTo>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moveTo>
                    <a:pt x="357" y="256"/>
                  </a:moveTo>
                  <a:lnTo>
                    <a:pt x="338" y="299"/>
                  </a:lnTo>
                  <a:lnTo>
                    <a:pt x="343" y="301"/>
                  </a:lnTo>
                  <a:lnTo>
                    <a:pt x="360" y="263"/>
                  </a:lnTo>
                  <a:lnTo>
                    <a:pt x="357" y="256"/>
                  </a:lnTo>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moveTo>
                    <a:pt x="139" y="209"/>
                  </a:moveTo>
                  <a:lnTo>
                    <a:pt x="111" y="228"/>
                  </a:lnTo>
                  <a:lnTo>
                    <a:pt x="113" y="232"/>
                  </a:lnTo>
                  <a:lnTo>
                    <a:pt x="142" y="213"/>
                  </a:lnTo>
                  <a:lnTo>
                    <a:pt x="139" y="209"/>
                  </a:lnTo>
                  <a:moveTo>
                    <a:pt x="189" y="180"/>
                  </a:moveTo>
                  <a:lnTo>
                    <a:pt x="144" y="206"/>
                  </a:lnTo>
                  <a:lnTo>
                    <a:pt x="144" y="211"/>
                  </a:lnTo>
                  <a:lnTo>
                    <a:pt x="189" y="185"/>
                  </a:lnTo>
                  <a:lnTo>
                    <a:pt x="189" y="180"/>
                  </a:lnTo>
                  <a:moveTo>
                    <a:pt x="270" y="128"/>
                  </a:moveTo>
                  <a:lnTo>
                    <a:pt x="229" y="154"/>
                  </a:lnTo>
                  <a:lnTo>
                    <a:pt x="227" y="156"/>
                  </a:lnTo>
                  <a:lnTo>
                    <a:pt x="194" y="175"/>
                  </a:lnTo>
                  <a:lnTo>
                    <a:pt x="194" y="182"/>
                  </a:lnTo>
                  <a:lnTo>
                    <a:pt x="229" y="159"/>
                  </a:lnTo>
                  <a:lnTo>
                    <a:pt x="232" y="156"/>
                  </a:lnTo>
                  <a:lnTo>
                    <a:pt x="267" y="135"/>
                  </a:lnTo>
                  <a:lnTo>
                    <a:pt x="270" y="128"/>
                  </a:lnTo>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moveTo>
                    <a:pt x="397" y="49"/>
                  </a:moveTo>
                  <a:lnTo>
                    <a:pt x="348" y="78"/>
                  </a:lnTo>
                  <a:lnTo>
                    <a:pt x="350" y="85"/>
                  </a:lnTo>
                  <a:lnTo>
                    <a:pt x="400" y="52"/>
                  </a:lnTo>
                  <a:lnTo>
                    <a:pt x="397" y="49"/>
                  </a:lnTo>
                  <a:moveTo>
                    <a:pt x="466" y="11"/>
                  </a:moveTo>
                  <a:lnTo>
                    <a:pt x="466" y="11"/>
                  </a:lnTo>
                  <a:lnTo>
                    <a:pt x="466" y="11"/>
                  </a:lnTo>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7" name="Freeform 27"/>
            <p:cNvSpPr>
              <a:spLocks noEditPoints="1"/>
            </p:cNvSpPr>
            <p:nvPr/>
          </p:nvSpPr>
          <p:spPr bwMode="auto">
            <a:xfrm>
              <a:off x="10314901" y="2812046"/>
              <a:ext cx="372127" cy="1188922"/>
            </a:xfrm>
            <a:custGeom>
              <a:avLst/>
              <a:gdLst>
                <a:gd name="T0" fmla="*/ 29 w 88"/>
                <a:gd name="T1" fmla="*/ 308 h 308"/>
                <a:gd name="T2" fmla="*/ 23 w 88"/>
                <a:gd name="T3" fmla="*/ 293 h 308"/>
                <a:gd name="T4" fmla="*/ 26 w 88"/>
                <a:gd name="T5" fmla="*/ 308 h 308"/>
                <a:gd name="T6" fmla="*/ 37 w 88"/>
                <a:gd name="T7" fmla="*/ 258 h 308"/>
                <a:gd name="T8" fmla="*/ 38 w 88"/>
                <a:gd name="T9" fmla="*/ 260 h 308"/>
                <a:gd name="T10" fmla="*/ 20 w 88"/>
                <a:gd name="T11" fmla="*/ 256 h 308"/>
                <a:gd name="T12" fmla="*/ 22 w 88"/>
                <a:gd name="T13" fmla="*/ 255 h 308"/>
                <a:gd name="T14" fmla="*/ 38 w 88"/>
                <a:gd name="T15" fmla="*/ 252 h 308"/>
                <a:gd name="T16" fmla="*/ 39 w 88"/>
                <a:gd name="T17" fmla="*/ 257 h 308"/>
                <a:gd name="T18" fmla="*/ 41 w 88"/>
                <a:gd name="T19" fmla="*/ 245 h 308"/>
                <a:gd name="T20" fmla="*/ 20 w 88"/>
                <a:gd name="T21" fmla="*/ 253 h 308"/>
                <a:gd name="T22" fmla="*/ 21 w 88"/>
                <a:gd name="T23" fmla="*/ 253 h 308"/>
                <a:gd name="T24" fmla="*/ 20 w 88"/>
                <a:gd name="T25" fmla="*/ 237 h 308"/>
                <a:gd name="T26" fmla="*/ 20 w 88"/>
                <a:gd name="T27" fmla="*/ 237 h 308"/>
                <a:gd name="T28" fmla="*/ 42 w 88"/>
                <a:gd name="T29" fmla="*/ 242 h 308"/>
                <a:gd name="T30" fmla="*/ 16 w 88"/>
                <a:gd name="T31" fmla="*/ 211 h 308"/>
                <a:gd name="T32" fmla="*/ 18 w 88"/>
                <a:gd name="T33" fmla="*/ 236 h 308"/>
                <a:gd name="T34" fmla="*/ 16 w 88"/>
                <a:gd name="T35" fmla="*/ 211 h 308"/>
                <a:gd name="T36" fmla="*/ 46 w 88"/>
                <a:gd name="T37" fmla="*/ 209 h 308"/>
                <a:gd name="T38" fmla="*/ 46 w 88"/>
                <a:gd name="T39" fmla="*/ 211 h 308"/>
                <a:gd name="T40" fmla="*/ 47 w 88"/>
                <a:gd name="T41" fmla="*/ 214 h 308"/>
                <a:gd name="T42" fmla="*/ 49 w 88"/>
                <a:gd name="T43" fmla="*/ 203 h 308"/>
                <a:gd name="T44" fmla="*/ 65 w 88"/>
                <a:gd name="T45" fmla="*/ 111 h 308"/>
                <a:gd name="T46" fmla="*/ 50 w 88"/>
                <a:gd name="T47" fmla="*/ 199 h 308"/>
                <a:gd name="T48" fmla="*/ 67 w 88"/>
                <a:gd name="T49" fmla="*/ 112 h 308"/>
                <a:gd name="T50" fmla="*/ 7 w 88"/>
                <a:gd name="T51" fmla="*/ 87 h 308"/>
                <a:gd name="T52" fmla="*/ 8 w 88"/>
                <a:gd name="T53" fmla="*/ 101 h 308"/>
                <a:gd name="T54" fmla="*/ 8 w 88"/>
                <a:gd name="T55" fmla="*/ 108 h 308"/>
                <a:gd name="T56" fmla="*/ 12 w 88"/>
                <a:gd name="T57" fmla="*/ 151 h 308"/>
                <a:gd name="T58" fmla="*/ 13 w 88"/>
                <a:gd name="T59" fmla="*/ 163 h 308"/>
                <a:gd name="T60" fmla="*/ 14 w 88"/>
                <a:gd name="T61" fmla="*/ 160 h 308"/>
                <a:gd name="T62" fmla="*/ 13 w 88"/>
                <a:gd name="T63" fmla="*/ 142 h 308"/>
                <a:gd name="T64" fmla="*/ 10 w 88"/>
                <a:gd name="T65" fmla="*/ 105 h 308"/>
                <a:gd name="T66" fmla="*/ 9 w 88"/>
                <a:gd name="T67" fmla="*/ 90 h 308"/>
                <a:gd name="T68" fmla="*/ 8 w 88"/>
                <a:gd name="T69" fmla="*/ 85 h 308"/>
                <a:gd name="T70" fmla="*/ 0 w 88"/>
                <a:gd name="T71" fmla="*/ 0 h 308"/>
                <a:gd name="T72" fmla="*/ 5 w 88"/>
                <a:gd name="T73" fmla="*/ 45 h 308"/>
                <a:gd name="T74" fmla="*/ 76 w 88"/>
                <a:gd name="T75" fmla="*/ 4 h 308"/>
                <a:gd name="T76" fmla="*/ 78 w 88"/>
                <a:gd name="T77" fmla="*/ 46 h 308"/>
                <a:gd name="T78" fmla="*/ 67 w 88"/>
                <a:gd name="T79" fmla="*/ 110 h 308"/>
                <a:gd name="T80" fmla="*/ 88 w 88"/>
                <a:gd name="T81" fmla="*/ 4 h 308"/>
                <a:gd name="T82" fmla="*/ 76 w 88"/>
                <a:gd name="T83" fmla="*/ 2 h 308"/>
                <a:gd name="T84" fmla="*/ 0 w 88"/>
                <a:gd name="T8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308">
                  <a:moveTo>
                    <a:pt x="29" y="297"/>
                  </a:moveTo>
                  <a:cubicBezTo>
                    <a:pt x="27" y="308"/>
                    <a:pt x="27" y="308"/>
                    <a:pt x="27" y="308"/>
                  </a:cubicBezTo>
                  <a:cubicBezTo>
                    <a:pt x="28" y="308"/>
                    <a:pt x="28" y="308"/>
                    <a:pt x="29" y="308"/>
                  </a:cubicBezTo>
                  <a:cubicBezTo>
                    <a:pt x="31" y="297"/>
                    <a:pt x="31" y="297"/>
                    <a:pt x="31" y="297"/>
                  </a:cubicBezTo>
                  <a:cubicBezTo>
                    <a:pt x="29" y="297"/>
                    <a:pt x="29" y="297"/>
                    <a:pt x="29" y="297"/>
                  </a:cubicBezTo>
                  <a:moveTo>
                    <a:pt x="23" y="293"/>
                  </a:moveTo>
                  <a:cubicBezTo>
                    <a:pt x="24" y="308"/>
                    <a:pt x="24" y="308"/>
                    <a:pt x="24" y="308"/>
                  </a:cubicBezTo>
                  <a:cubicBezTo>
                    <a:pt x="24" y="308"/>
                    <a:pt x="25" y="308"/>
                    <a:pt x="25" y="308"/>
                  </a:cubicBezTo>
                  <a:cubicBezTo>
                    <a:pt x="25" y="308"/>
                    <a:pt x="26" y="308"/>
                    <a:pt x="26" y="308"/>
                  </a:cubicBezTo>
                  <a:cubicBezTo>
                    <a:pt x="25" y="294"/>
                    <a:pt x="25" y="294"/>
                    <a:pt x="25" y="294"/>
                  </a:cubicBezTo>
                  <a:cubicBezTo>
                    <a:pt x="23" y="293"/>
                    <a:pt x="23" y="293"/>
                    <a:pt x="23" y="293"/>
                  </a:cubicBezTo>
                  <a:moveTo>
                    <a:pt x="37" y="258"/>
                  </a:moveTo>
                  <a:cubicBezTo>
                    <a:pt x="30" y="295"/>
                    <a:pt x="30" y="295"/>
                    <a:pt x="30" y="295"/>
                  </a:cubicBezTo>
                  <a:cubicBezTo>
                    <a:pt x="31" y="296"/>
                    <a:pt x="31" y="296"/>
                    <a:pt x="31" y="296"/>
                  </a:cubicBezTo>
                  <a:cubicBezTo>
                    <a:pt x="38" y="260"/>
                    <a:pt x="38" y="260"/>
                    <a:pt x="38" y="260"/>
                  </a:cubicBezTo>
                  <a:cubicBezTo>
                    <a:pt x="37" y="258"/>
                    <a:pt x="37" y="258"/>
                    <a:pt x="37" y="258"/>
                  </a:cubicBezTo>
                  <a:moveTo>
                    <a:pt x="22" y="255"/>
                  </a:moveTo>
                  <a:cubicBezTo>
                    <a:pt x="20" y="256"/>
                    <a:pt x="20" y="256"/>
                    <a:pt x="20" y="256"/>
                  </a:cubicBezTo>
                  <a:cubicBezTo>
                    <a:pt x="23" y="291"/>
                    <a:pt x="23" y="291"/>
                    <a:pt x="23" y="291"/>
                  </a:cubicBezTo>
                  <a:cubicBezTo>
                    <a:pt x="24" y="292"/>
                    <a:pt x="24" y="292"/>
                    <a:pt x="24" y="292"/>
                  </a:cubicBezTo>
                  <a:cubicBezTo>
                    <a:pt x="22" y="255"/>
                    <a:pt x="22" y="255"/>
                    <a:pt x="22" y="255"/>
                  </a:cubicBezTo>
                  <a:moveTo>
                    <a:pt x="41" y="245"/>
                  </a:moveTo>
                  <a:cubicBezTo>
                    <a:pt x="39" y="246"/>
                    <a:pt x="39" y="246"/>
                    <a:pt x="39" y="246"/>
                  </a:cubicBezTo>
                  <a:cubicBezTo>
                    <a:pt x="38" y="252"/>
                    <a:pt x="38" y="252"/>
                    <a:pt x="38" y="252"/>
                  </a:cubicBezTo>
                  <a:cubicBezTo>
                    <a:pt x="38" y="254"/>
                    <a:pt x="38" y="254"/>
                    <a:pt x="38" y="254"/>
                  </a:cubicBezTo>
                  <a:cubicBezTo>
                    <a:pt x="37" y="256"/>
                    <a:pt x="37" y="256"/>
                    <a:pt x="37" y="256"/>
                  </a:cubicBezTo>
                  <a:cubicBezTo>
                    <a:pt x="39" y="257"/>
                    <a:pt x="39" y="257"/>
                    <a:pt x="39" y="257"/>
                  </a:cubicBezTo>
                  <a:cubicBezTo>
                    <a:pt x="39" y="253"/>
                    <a:pt x="39" y="253"/>
                    <a:pt x="39" y="253"/>
                  </a:cubicBezTo>
                  <a:cubicBezTo>
                    <a:pt x="40" y="252"/>
                    <a:pt x="40" y="252"/>
                    <a:pt x="40" y="252"/>
                  </a:cubicBezTo>
                  <a:cubicBezTo>
                    <a:pt x="41" y="245"/>
                    <a:pt x="41" y="245"/>
                    <a:pt x="41" y="245"/>
                  </a:cubicBezTo>
                  <a:moveTo>
                    <a:pt x="19" y="239"/>
                  </a:moveTo>
                  <a:cubicBezTo>
                    <a:pt x="19" y="240"/>
                    <a:pt x="19" y="240"/>
                    <a:pt x="19" y="240"/>
                  </a:cubicBezTo>
                  <a:cubicBezTo>
                    <a:pt x="20" y="253"/>
                    <a:pt x="20" y="253"/>
                    <a:pt x="20" y="253"/>
                  </a:cubicBezTo>
                  <a:cubicBezTo>
                    <a:pt x="20" y="254"/>
                    <a:pt x="20" y="254"/>
                    <a:pt x="20" y="254"/>
                  </a:cubicBezTo>
                  <a:cubicBezTo>
                    <a:pt x="21" y="254"/>
                    <a:pt x="21" y="254"/>
                    <a:pt x="21" y="254"/>
                  </a:cubicBezTo>
                  <a:cubicBezTo>
                    <a:pt x="21" y="253"/>
                    <a:pt x="21" y="253"/>
                    <a:pt x="21" y="253"/>
                  </a:cubicBezTo>
                  <a:cubicBezTo>
                    <a:pt x="20" y="241"/>
                    <a:pt x="20" y="241"/>
                    <a:pt x="20" y="241"/>
                  </a:cubicBezTo>
                  <a:cubicBezTo>
                    <a:pt x="19" y="239"/>
                    <a:pt x="19" y="239"/>
                    <a:pt x="19" y="239"/>
                  </a:cubicBezTo>
                  <a:moveTo>
                    <a:pt x="20" y="237"/>
                  </a:moveTo>
                  <a:cubicBezTo>
                    <a:pt x="20" y="238"/>
                    <a:pt x="20" y="238"/>
                    <a:pt x="20" y="238"/>
                  </a:cubicBezTo>
                  <a:cubicBezTo>
                    <a:pt x="20" y="238"/>
                    <a:pt x="20" y="238"/>
                    <a:pt x="20" y="238"/>
                  </a:cubicBezTo>
                  <a:cubicBezTo>
                    <a:pt x="20" y="237"/>
                    <a:pt x="20" y="237"/>
                    <a:pt x="20" y="237"/>
                  </a:cubicBezTo>
                  <a:moveTo>
                    <a:pt x="43" y="224"/>
                  </a:moveTo>
                  <a:cubicBezTo>
                    <a:pt x="40" y="244"/>
                    <a:pt x="40" y="244"/>
                    <a:pt x="40" y="244"/>
                  </a:cubicBezTo>
                  <a:cubicBezTo>
                    <a:pt x="42" y="242"/>
                    <a:pt x="42" y="242"/>
                    <a:pt x="42" y="242"/>
                  </a:cubicBezTo>
                  <a:cubicBezTo>
                    <a:pt x="45" y="225"/>
                    <a:pt x="45" y="225"/>
                    <a:pt x="45" y="225"/>
                  </a:cubicBezTo>
                  <a:cubicBezTo>
                    <a:pt x="43" y="224"/>
                    <a:pt x="43" y="224"/>
                    <a:pt x="43" y="224"/>
                  </a:cubicBezTo>
                  <a:moveTo>
                    <a:pt x="16" y="211"/>
                  </a:moveTo>
                  <a:cubicBezTo>
                    <a:pt x="16" y="212"/>
                    <a:pt x="16" y="212"/>
                    <a:pt x="16" y="212"/>
                  </a:cubicBezTo>
                  <a:cubicBezTo>
                    <a:pt x="18" y="236"/>
                    <a:pt x="18" y="236"/>
                    <a:pt x="18" y="236"/>
                  </a:cubicBezTo>
                  <a:cubicBezTo>
                    <a:pt x="18" y="236"/>
                    <a:pt x="18" y="236"/>
                    <a:pt x="18" y="236"/>
                  </a:cubicBezTo>
                  <a:cubicBezTo>
                    <a:pt x="20" y="234"/>
                    <a:pt x="20" y="234"/>
                    <a:pt x="20" y="234"/>
                  </a:cubicBezTo>
                  <a:cubicBezTo>
                    <a:pt x="18" y="212"/>
                    <a:pt x="18" y="212"/>
                    <a:pt x="18" y="212"/>
                  </a:cubicBezTo>
                  <a:cubicBezTo>
                    <a:pt x="16" y="211"/>
                    <a:pt x="16" y="211"/>
                    <a:pt x="16" y="211"/>
                  </a:cubicBezTo>
                  <a:moveTo>
                    <a:pt x="48" y="199"/>
                  </a:moveTo>
                  <a:cubicBezTo>
                    <a:pt x="48" y="200"/>
                    <a:pt x="48" y="200"/>
                    <a:pt x="48" y="200"/>
                  </a:cubicBezTo>
                  <a:cubicBezTo>
                    <a:pt x="46" y="209"/>
                    <a:pt x="46" y="209"/>
                    <a:pt x="46" y="209"/>
                  </a:cubicBezTo>
                  <a:cubicBezTo>
                    <a:pt x="46" y="209"/>
                    <a:pt x="46" y="209"/>
                    <a:pt x="46" y="209"/>
                  </a:cubicBezTo>
                  <a:cubicBezTo>
                    <a:pt x="46" y="211"/>
                    <a:pt x="46" y="211"/>
                    <a:pt x="46" y="211"/>
                  </a:cubicBezTo>
                  <a:cubicBezTo>
                    <a:pt x="46" y="211"/>
                    <a:pt x="46" y="211"/>
                    <a:pt x="46" y="211"/>
                  </a:cubicBezTo>
                  <a:cubicBezTo>
                    <a:pt x="44" y="222"/>
                    <a:pt x="44" y="222"/>
                    <a:pt x="44" y="222"/>
                  </a:cubicBezTo>
                  <a:cubicBezTo>
                    <a:pt x="45" y="223"/>
                    <a:pt x="45" y="223"/>
                    <a:pt x="45" y="223"/>
                  </a:cubicBezTo>
                  <a:cubicBezTo>
                    <a:pt x="47" y="214"/>
                    <a:pt x="47" y="214"/>
                    <a:pt x="47" y="214"/>
                  </a:cubicBezTo>
                  <a:cubicBezTo>
                    <a:pt x="48" y="211"/>
                    <a:pt x="48" y="211"/>
                    <a:pt x="48" y="211"/>
                  </a:cubicBezTo>
                  <a:cubicBezTo>
                    <a:pt x="48" y="209"/>
                    <a:pt x="48" y="209"/>
                    <a:pt x="48" y="209"/>
                  </a:cubicBezTo>
                  <a:cubicBezTo>
                    <a:pt x="49" y="203"/>
                    <a:pt x="49" y="203"/>
                    <a:pt x="49" y="203"/>
                  </a:cubicBezTo>
                  <a:cubicBezTo>
                    <a:pt x="50" y="201"/>
                    <a:pt x="50" y="201"/>
                    <a:pt x="50" y="201"/>
                  </a:cubicBezTo>
                  <a:cubicBezTo>
                    <a:pt x="48" y="199"/>
                    <a:pt x="48" y="199"/>
                    <a:pt x="48" y="199"/>
                  </a:cubicBezTo>
                  <a:moveTo>
                    <a:pt x="65" y="111"/>
                  </a:moveTo>
                  <a:cubicBezTo>
                    <a:pt x="64" y="117"/>
                    <a:pt x="64" y="117"/>
                    <a:pt x="64" y="117"/>
                  </a:cubicBezTo>
                  <a:cubicBezTo>
                    <a:pt x="49" y="197"/>
                    <a:pt x="49" y="197"/>
                    <a:pt x="49" y="197"/>
                  </a:cubicBezTo>
                  <a:cubicBezTo>
                    <a:pt x="50" y="199"/>
                    <a:pt x="50" y="199"/>
                    <a:pt x="50" y="199"/>
                  </a:cubicBezTo>
                  <a:cubicBezTo>
                    <a:pt x="63" y="134"/>
                    <a:pt x="63" y="134"/>
                    <a:pt x="63" y="134"/>
                  </a:cubicBezTo>
                  <a:cubicBezTo>
                    <a:pt x="66" y="117"/>
                    <a:pt x="66" y="117"/>
                    <a:pt x="66" y="117"/>
                  </a:cubicBezTo>
                  <a:cubicBezTo>
                    <a:pt x="67" y="112"/>
                    <a:pt x="67" y="112"/>
                    <a:pt x="67" y="112"/>
                  </a:cubicBezTo>
                  <a:cubicBezTo>
                    <a:pt x="65" y="111"/>
                    <a:pt x="65" y="111"/>
                    <a:pt x="65" y="111"/>
                  </a:cubicBezTo>
                  <a:moveTo>
                    <a:pt x="4" y="46"/>
                  </a:moveTo>
                  <a:cubicBezTo>
                    <a:pt x="7" y="87"/>
                    <a:pt x="7" y="87"/>
                    <a:pt x="7" y="87"/>
                  </a:cubicBezTo>
                  <a:cubicBezTo>
                    <a:pt x="7" y="89"/>
                    <a:pt x="7" y="89"/>
                    <a:pt x="7" y="89"/>
                  </a:cubicBezTo>
                  <a:cubicBezTo>
                    <a:pt x="7" y="90"/>
                    <a:pt x="7" y="90"/>
                    <a:pt x="7" y="90"/>
                  </a:cubicBezTo>
                  <a:cubicBezTo>
                    <a:pt x="8" y="101"/>
                    <a:pt x="8" y="101"/>
                    <a:pt x="8" y="101"/>
                  </a:cubicBezTo>
                  <a:cubicBezTo>
                    <a:pt x="8" y="103"/>
                    <a:pt x="8" y="103"/>
                    <a:pt x="8" y="103"/>
                  </a:cubicBezTo>
                  <a:cubicBezTo>
                    <a:pt x="8" y="106"/>
                    <a:pt x="8" y="106"/>
                    <a:pt x="8" y="106"/>
                  </a:cubicBezTo>
                  <a:cubicBezTo>
                    <a:pt x="8" y="108"/>
                    <a:pt x="8" y="108"/>
                    <a:pt x="8" y="108"/>
                  </a:cubicBezTo>
                  <a:cubicBezTo>
                    <a:pt x="10" y="135"/>
                    <a:pt x="10" y="135"/>
                    <a:pt x="10" y="135"/>
                  </a:cubicBezTo>
                  <a:cubicBezTo>
                    <a:pt x="11" y="139"/>
                    <a:pt x="11" y="139"/>
                    <a:pt x="11" y="139"/>
                  </a:cubicBezTo>
                  <a:cubicBezTo>
                    <a:pt x="12" y="151"/>
                    <a:pt x="12" y="151"/>
                    <a:pt x="12" y="151"/>
                  </a:cubicBezTo>
                  <a:cubicBezTo>
                    <a:pt x="12" y="155"/>
                    <a:pt x="12" y="155"/>
                    <a:pt x="12" y="155"/>
                  </a:cubicBezTo>
                  <a:cubicBezTo>
                    <a:pt x="12" y="160"/>
                    <a:pt x="12" y="160"/>
                    <a:pt x="12" y="160"/>
                  </a:cubicBezTo>
                  <a:cubicBezTo>
                    <a:pt x="13" y="163"/>
                    <a:pt x="13" y="163"/>
                    <a:pt x="13" y="163"/>
                  </a:cubicBezTo>
                  <a:cubicBezTo>
                    <a:pt x="16" y="209"/>
                    <a:pt x="16" y="209"/>
                    <a:pt x="16" y="209"/>
                  </a:cubicBezTo>
                  <a:cubicBezTo>
                    <a:pt x="18" y="210"/>
                    <a:pt x="18" y="210"/>
                    <a:pt x="18" y="210"/>
                  </a:cubicBezTo>
                  <a:cubicBezTo>
                    <a:pt x="14" y="160"/>
                    <a:pt x="14" y="160"/>
                    <a:pt x="14" y="160"/>
                  </a:cubicBezTo>
                  <a:cubicBezTo>
                    <a:pt x="14" y="156"/>
                    <a:pt x="14" y="156"/>
                    <a:pt x="14" y="156"/>
                  </a:cubicBezTo>
                  <a:cubicBezTo>
                    <a:pt x="14" y="155"/>
                    <a:pt x="14" y="155"/>
                    <a:pt x="14" y="155"/>
                  </a:cubicBezTo>
                  <a:cubicBezTo>
                    <a:pt x="13" y="142"/>
                    <a:pt x="13" y="142"/>
                    <a:pt x="13" y="142"/>
                  </a:cubicBezTo>
                  <a:cubicBezTo>
                    <a:pt x="12" y="138"/>
                    <a:pt x="12" y="138"/>
                    <a:pt x="12" y="138"/>
                  </a:cubicBezTo>
                  <a:cubicBezTo>
                    <a:pt x="10" y="107"/>
                    <a:pt x="10" y="107"/>
                    <a:pt x="10" y="107"/>
                  </a:cubicBezTo>
                  <a:cubicBezTo>
                    <a:pt x="10" y="105"/>
                    <a:pt x="10" y="105"/>
                    <a:pt x="10" y="105"/>
                  </a:cubicBezTo>
                  <a:cubicBezTo>
                    <a:pt x="10" y="102"/>
                    <a:pt x="10" y="102"/>
                    <a:pt x="10" y="102"/>
                  </a:cubicBezTo>
                  <a:cubicBezTo>
                    <a:pt x="10" y="100"/>
                    <a:pt x="10" y="100"/>
                    <a:pt x="10" y="100"/>
                  </a:cubicBezTo>
                  <a:cubicBezTo>
                    <a:pt x="9" y="90"/>
                    <a:pt x="9" y="90"/>
                    <a:pt x="9" y="90"/>
                  </a:cubicBezTo>
                  <a:cubicBezTo>
                    <a:pt x="9" y="88"/>
                    <a:pt x="9" y="88"/>
                    <a:pt x="9" y="88"/>
                  </a:cubicBezTo>
                  <a:cubicBezTo>
                    <a:pt x="9" y="88"/>
                    <a:pt x="9" y="88"/>
                    <a:pt x="9" y="88"/>
                  </a:cubicBezTo>
                  <a:cubicBezTo>
                    <a:pt x="8" y="85"/>
                    <a:pt x="8" y="85"/>
                    <a:pt x="8" y="85"/>
                  </a:cubicBezTo>
                  <a:cubicBezTo>
                    <a:pt x="5" y="48"/>
                    <a:pt x="5" y="48"/>
                    <a:pt x="5" y="48"/>
                  </a:cubicBezTo>
                  <a:cubicBezTo>
                    <a:pt x="4" y="46"/>
                    <a:pt x="4" y="46"/>
                    <a:pt x="4" y="46"/>
                  </a:cubicBezTo>
                  <a:moveTo>
                    <a:pt x="0" y="0"/>
                  </a:moveTo>
                  <a:cubicBezTo>
                    <a:pt x="0" y="2"/>
                    <a:pt x="0" y="2"/>
                    <a:pt x="0" y="2"/>
                  </a:cubicBezTo>
                  <a:cubicBezTo>
                    <a:pt x="3" y="43"/>
                    <a:pt x="3" y="43"/>
                    <a:pt x="3" y="43"/>
                  </a:cubicBezTo>
                  <a:cubicBezTo>
                    <a:pt x="5" y="45"/>
                    <a:pt x="5" y="45"/>
                    <a:pt x="5" y="45"/>
                  </a:cubicBezTo>
                  <a:cubicBezTo>
                    <a:pt x="2" y="2"/>
                    <a:pt x="2" y="2"/>
                    <a:pt x="2" y="2"/>
                  </a:cubicBezTo>
                  <a:cubicBezTo>
                    <a:pt x="74" y="4"/>
                    <a:pt x="74" y="4"/>
                    <a:pt x="74" y="4"/>
                  </a:cubicBezTo>
                  <a:cubicBezTo>
                    <a:pt x="76" y="4"/>
                    <a:pt x="76" y="4"/>
                    <a:pt x="76" y="4"/>
                  </a:cubicBezTo>
                  <a:cubicBezTo>
                    <a:pt x="86" y="4"/>
                    <a:pt x="86" y="4"/>
                    <a:pt x="86" y="4"/>
                  </a:cubicBezTo>
                  <a:cubicBezTo>
                    <a:pt x="79" y="39"/>
                    <a:pt x="79" y="39"/>
                    <a:pt x="79" y="39"/>
                  </a:cubicBezTo>
                  <a:cubicBezTo>
                    <a:pt x="78" y="46"/>
                    <a:pt x="78" y="46"/>
                    <a:pt x="78" y="46"/>
                  </a:cubicBezTo>
                  <a:cubicBezTo>
                    <a:pt x="67" y="99"/>
                    <a:pt x="67" y="99"/>
                    <a:pt x="67" y="99"/>
                  </a:cubicBezTo>
                  <a:cubicBezTo>
                    <a:pt x="66" y="108"/>
                    <a:pt x="66" y="108"/>
                    <a:pt x="66" y="108"/>
                  </a:cubicBezTo>
                  <a:cubicBezTo>
                    <a:pt x="67" y="110"/>
                    <a:pt x="67" y="110"/>
                    <a:pt x="67" y="110"/>
                  </a:cubicBezTo>
                  <a:cubicBezTo>
                    <a:pt x="78" y="53"/>
                    <a:pt x="78" y="53"/>
                    <a:pt x="78" y="53"/>
                  </a:cubicBezTo>
                  <a:cubicBezTo>
                    <a:pt x="80" y="46"/>
                    <a:pt x="80" y="46"/>
                    <a:pt x="80" y="46"/>
                  </a:cubicBezTo>
                  <a:cubicBezTo>
                    <a:pt x="88" y="4"/>
                    <a:pt x="88" y="4"/>
                    <a:pt x="88" y="4"/>
                  </a:cubicBezTo>
                  <a:cubicBezTo>
                    <a:pt x="88" y="2"/>
                    <a:pt x="88" y="2"/>
                    <a:pt x="88" y="2"/>
                  </a:cubicBezTo>
                  <a:cubicBezTo>
                    <a:pt x="86" y="2"/>
                    <a:pt x="86" y="2"/>
                    <a:pt x="86" y="2"/>
                  </a:cubicBezTo>
                  <a:cubicBezTo>
                    <a:pt x="76" y="2"/>
                    <a:pt x="76" y="2"/>
                    <a:pt x="76" y="2"/>
                  </a:cubicBezTo>
                  <a:cubicBezTo>
                    <a:pt x="74" y="2"/>
                    <a:pt x="74" y="2"/>
                    <a:pt x="74" y="2"/>
                  </a:cubicBezTo>
                  <a:cubicBezTo>
                    <a:pt x="2" y="0"/>
                    <a:pt x="2" y="0"/>
                    <a:pt x="2" y="0"/>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8" name="Freeform 28"/>
            <p:cNvSpPr>
              <a:spLocks noEditPoints="1"/>
            </p:cNvSpPr>
            <p:nvPr/>
          </p:nvSpPr>
          <p:spPr bwMode="auto">
            <a:xfrm>
              <a:off x="9908781" y="2862466"/>
              <a:ext cx="1010828" cy="1185668"/>
            </a:xfrm>
            <a:custGeom>
              <a:avLst/>
              <a:gdLst>
                <a:gd name="T0" fmla="*/ 98 w 239"/>
                <a:gd name="T1" fmla="*/ 253 h 307"/>
                <a:gd name="T2" fmla="*/ 117 w 239"/>
                <a:gd name="T3" fmla="*/ 241 h 307"/>
                <a:gd name="T4" fmla="*/ 101 w 239"/>
                <a:gd name="T5" fmla="*/ 252 h 307"/>
                <a:gd name="T6" fmla="*/ 123 w 239"/>
                <a:gd name="T7" fmla="*/ 239 h 307"/>
                <a:gd name="T8" fmla="*/ 157 w 239"/>
                <a:gd name="T9" fmla="*/ 219 h 307"/>
                <a:gd name="T10" fmla="*/ 126 w 239"/>
                <a:gd name="T11" fmla="*/ 236 h 307"/>
                <a:gd name="T12" fmla="*/ 156 w 239"/>
                <a:gd name="T13" fmla="*/ 222 h 307"/>
                <a:gd name="T14" fmla="*/ 165 w 239"/>
                <a:gd name="T15" fmla="*/ 214 h 307"/>
                <a:gd name="T16" fmla="*/ 161 w 239"/>
                <a:gd name="T17" fmla="*/ 219 h 307"/>
                <a:gd name="T18" fmla="*/ 165 w 239"/>
                <a:gd name="T19" fmla="*/ 214 h 307"/>
                <a:gd name="T20" fmla="*/ 167 w 239"/>
                <a:gd name="T21" fmla="*/ 213 h 307"/>
                <a:gd name="T22" fmla="*/ 197 w 239"/>
                <a:gd name="T23" fmla="*/ 199 h 307"/>
                <a:gd name="T24" fmla="*/ 200 w 239"/>
                <a:gd name="T25" fmla="*/ 198 h 307"/>
                <a:gd name="T26" fmla="*/ 21 w 239"/>
                <a:gd name="T27" fmla="*/ 199 h 307"/>
                <a:gd name="T28" fmla="*/ 12 w 239"/>
                <a:gd name="T29" fmla="*/ 246 h 307"/>
                <a:gd name="T30" fmla="*/ 3 w 239"/>
                <a:gd name="T31" fmla="*/ 305 h 307"/>
                <a:gd name="T32" fmla="*/ 13 w 239"/>
                <a:gd name="T33" fmla="*/ 248 h 307"/>
                <a:gd name="T34" fmla="*/ 22 w 239"/>
                <a:gd name="T35" fmla="*/ 201 h 307"/>
                <a:gd name="T36" fmla="*/ 24 w 239"/>
                <a:gd name="T37" fmla="*/ 181 h 307"/>
                <a:gd name="T38" fmla="*/ 24 w 239"/>
                <a:gd name="T39" fmla="*/ 181 h 307"/>
                <a:gd name="T40" fmla="*/ 227 w 239"/>
                <a:gd name="T41" fmla="*/ 182 h 307"/>
                <a:gd name="T42" fmla="*/ 26 w 239"/>
                <a:gd name="T43" fmla="*/ 181 h 307"/>
                <a:gd name="T44" fmla="*/ 234 w 239"/>
                <a:gd name="T45" fmla="*/ 179 h 307"/>
                <a:gd name="T46" fmla="*/ 236 w 239"/>
                <a:gd name="T47" fmla="*/ 176 h 307"/>
                <a:gd name="T48" fmla="*/ 239 w 239"/>
                <a:gd name="T49" fmla="*/ 176 h 307"/>
                <a:gd name="T50" fmla="*/ 28 w 239"/>
                <a:gd name="T51" fmla="*/ 162 h 307"/>
                <a:gd name="T52" fmla="*/ 25 w 239"/>
                <a:gd name="T53" fmla="*/ 176 h 307"/>
                <a:gd name="T54" fmla="*/ 28 w 239"/>
                <a:gd name="T55" fmla="*/ 170 h 307"/>
                <a:gd name="T56" fmla="*/ 29 w 239"/>
                <a:gd name="T57" fmla="*/ 157 h 307"/>
                <a:gd name="T58" fmla="*/ 235 w 239"/>
                <a:gd name="T59" fmla="*/ 172 h 307"/>
                <a:gd name="T60" fmla="*/ 51 w 239"/>
                <a:gd name="T61" fmla="*/ 44 h 307"/>
                <a:gd name="T62" fmla="*/ 43 w 239"/>
                <a:gd name="T63" fmla="*/ 85 h 307"/>
                <a:gd name="T64" fmla="*/ 34 w 239"/>
                <a:gd name="T65" fmla="*/ 132 h 307"/>
                <a:gd name="T66" fmla="*/ 35 w 239"/>
                <a:gd name="T67" fmla="*/ 133 h 307"/>
                <a:gd name="T68" fmla="*/ 44 w 239"/>
                <a:gd name="T69" fmla="*/ 90 h 307"/>
                <a:gd name="T70" fmla="*/ 52 w 239"/>
                <a:gd name="T71" fmla="*/ 49 h 307"/>
                <a:gd name="T72" fmla="*/ 55 w 239"/>
                <a:gd name="T73" fmla="*/ 32 h 307"/>
                <a:gd name="T74" fmla="*/ 55 w 239"/>
                <a:gd name="T75" fmla="*/ 32 h 307"/>
                <a:gd name="T76" fmla="*/ 101 w 239"/>
                <a:gd name="T77" fmla="*/ 35 h 307"/>
                <a:gd name="T78" fmla="*/ 134 w 239"/>
                <a:gd name="T79" fmla="*/ 69 h 307"/>
                <a:gd name="T80" fmla="*/ 161 w 239"/>
                <a:gd name="T81" fmla="*/ 98 h 307"/>
                <a:gd name="T82" fmla="*/ 216 w 239"/>
                <a:gd name="T83" fmla="*/ 155 h 307"/>
                <a:gd name="T84" fmla="*/ 163 w 239"/>
                <a:gd name="T85" fmla="*/ 97 h 307"/>
                <a:gd name="T86" fmla="*/ 141 w 239"/>
                <a:gd name="T87" fmla="*/ 73 h 307"/>
                <a:gd name="T88" fmla="*/ 126 w 239"/>
                <a:gd name="T89" fmla="*/ 59 h 307"/>
                <a:gd name="T90" fmla="*/ 83 w 239"/>
                <a:gd name="T91" fmla="*/ 13 h 307"/>
                <a:gd name="T92" fmla="*/ 83 w 239"/>
                <a:gd name="T93" fmla="*/ 13 h 307"/>
                <a:gd name="T94" fmla="*/ 59 w 239"/>
                <a:gd name="T95" fmla="*/ 10 h 307"/>
                <a:gd name="T96" fmla="*/ 60 w 239"/>
                <a:gd name="T97" fmla="*/ 8 h 307"/>
                <a:gd name="T98" fmla="*/ 69 w 239"/>
                <a:gd name="T99" fmla="*/ 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307">
                  <a:moveTo>
                    <a:pt x="100" y="250"/>
                  </a:moveTo>
                  <a:cubicBezTo>
                    <a:pt x="30" y="288"/>
                    <a:pt x="30" y="288"/>
                    <a:pt x="30" y="288"/>
                  </a:cubicBezTo>
                  <a:cubicBezTo>
                    <a:pt x="29" y="291"/>
                    <a:pt x="29" y="291"/>
                    <a:pt x="29" y="291"/>
                  </a:cubicBezTo>
                  <a:cubicBezTo>
                    <a:pt x="98" y="253"/>
                    <a:pt x="98" y="253"/>
                    <a:pt x="98" y="253"/>
                  </a:cubicBezTo>
                  <a:cubicBezTo>
                    <a:pt x="100" y="250"/>
                    <a:pt x="100" y="250"/>
                    <a:pt x="100" y="250"/>
                  </a:cubicBezTo>
                  <a:moveTo>
                    <a:pt x="125" y="237"/>
                  </a:moveTo>
                  <a:cubicBezTo>
                    <a:pt x="119" y="240"/>
                    <a:pt x="119" y="240"/>
                    <a:pt x="119" y="240"/>
                  </a:cubicBezTo>
                  <a:cubicBezTo>
                    <a:pt x="117" y="241"/>
                    <a:pt x="117" y="241"/>
                    <a:pt x="117" y="241"/>
                  </a:cubicBezTo>
                  <a:cubicBezTo>
                    <a:pt x="116" y="241"/>
                    <a:pt x="116" y="241"/>
                    <a:pt x="116" y="241"/>
                  </a:cubicBezTo>
                  <a:cubicBezTo>
                    <a:pt x="115" y="242"/>
                    <a:pt x="115" y="242"/>
                    <a:pt x="115" y="242"/>
                  </a:cubicBezTo>
                  <a:cubicBezTo>
                    <a:pt x="102" y="249"/>
                    <a:pt x="102" y="249"/>
                    <a:pt x="102" y="249"/>
                  </a:cubicBezTo>
                  <a:cubicBezTo>
                    <a:pt x="101" y="252"/>
                    <a:pt x="101" y="252"/>
                    <a:pt x="101" y="252"/>
                  </a:cubicBezTo>
                  <a:cubicBezTo>
                    <a:pt x="116" y="243"/>
                    <a:pt x="116" y="243"/>
                    <a:pt x="116" y="243"/>
                  </a:cubicBezTo>
                  <a:cubicBezTo>
                    <a:pt x="118" y="242"/>
                    <a:pt x="118" y="242"/>
                    <a:pt x="118" y="242"/>
                  </a:cubicBezTo>
                  <a:cubicBezTo>
                    <a:pt x="120" y="241"/>
                    <a:pt x="120" y="241"/>
                    <a:pt x="120" y="241"/>
                  </a:cubicBezTo>
                  <a:cubicBezTo>
                    <a:pt x="123" y="239"/>
                    <a:pt x="123" y="239"/>
                    <a:pt x="123" y="239"/>
                  </a:cubicBezTo>
                  <a:cubicBezTo>
                    <a:pt x="126" y="238"/>
                    <a:pt x="126" y="238"/>
                    <a:pt x="126" y="238"/>
                  </a:cubicBezTo>
                  <a:cubicBezTo>
                    <a:pt x="125" y="237"/>
                    <a:pt x="125" y="237"/>
                    <a:pt x="125" y="237"/>
                  </a:cubicBezTo>
                  <a:moveTo>
                    <a:pt x="157" y="219"/>
                  </a:moveTo>
                  <a:cubicBezTo>
                    <a:pt x="157" y="219"/>
                    <a:pt x="157" y="219"/>
                    <a:pt x="157" y="219"/>
                  </a:cubicBezTo>
                  <a:cubicBezTo>
                    <a:pt x="155" y="220"/>
                    <a:pt x="155" y="220"/>
                    <a:pt x="155" y="220"/>
                  </a:cubicBezTo>
                  <a:cubicBezTo>
                    <a:pt x="138" y="229"/>
                    <a:pt x="138" y="229"/>
                    <a:pt x="138" y="229"/>
                  </a:cubicBezTo>
                  <a:cubicBezTo>
                    <a:pt x="136" y="231"/>
                    <a:pt x="136" y="231"/>
                    <a:pt x="136" y="231"/>
                  </a:cubicBezTo>
                  <a:cubicBezTo>
                    <a:pt x="126" y="236"/>
                    <a:pt x="126" y="236"/>
                    <a:pt x="126" y="236"/>
                  </a:cubicBezTo>
                  <a:cubicBezTo>
                    <a:pt x="128" y="237"/>
                    <a:pt x="128" y="237"/>
                    <a:pt x="128" y="237"/>
                  </a:cubicBezTo>
                  <a:cubicBezTo>
                    <a:pt x="135" y="233"/>
                    <a:pt x="135" y="233"/>
                    <a:pt x="135" y="233"/>
                  </a:cubicBezTo>
                  <a:cubicBezTo>
                    <a:pt x="137" y="232"/>
                    <a:pt x="137" y="232"/>
                    <a:pt x="137" y="232"/>
                  </a:cubicBezTo>
                  <a:cubicBezTo>
                    <a:pt x="156" y="222"/>
                    <a:pt x="156" y="222"/>
                    <a:pt x="156" y="222"/>
                  </a:cubicBezTo>
                  <a:cubicBezTo>
                    <a:pt x="157" y="221"/>
                    <a:pt x="157" y="221"/>
                    <a:pt x="157" y="221"/>
                  </a:cubicBezTo>
                  <a:cubicBezTo>
                    <a:pt x="159" y="220"/>
                    <a:pt x="159" y="220"/>
                    <a:pt x="159" y="220"/>
                  </a:cubicBezTo>
                  <a:cubicBezTo>
                    <a:pt x="157" y="219"/>
                    <a:pt x="157" y="219"/>
                    <a:pt x="157" y="219"/>
                  </a:cubicBezTo>
                  <a:moveTo>
                    <a:pt x="165" y="214"/>
                  </a:moveTo>
                  <a:cubicBezTo>
                    <a:pt x="163" y="216"/>
                    <a:pt x="163" y="216"/>
                    <a:pt x="163" y="216"/>
                  </a:cubicBezTo>
                  <a:cubicBezTo>
                    <a:pt x="161" y="216"/>
                    <a:pt x="161" y="216"/>
                    <a:pt x="161" y="216"/>
                  </a:cubicBezTo>
                  <a:cubicBezTo>
                    <a:pt x="159" y="218"/>
                    <a:pt x="159" y="218"/>
                    <a:pt x="159" y="218"/>
                  </a:cubicBezTo>
                  <a:cubicBezTo>
                    <a:pt x="161" y="219"/>
                    <a:pt x="161" y="219"/>
                    <a:pt x="161" y="219"/>
                  </a:cubicBezTo>
                  <a:cubicBezTo>
                    <a:pt x="162" y="218"/>
                    <a:pt x="162" y="218"/>
                    <a:pt x="162" y="218"/>
                  </a:cubicBezTo>
                  <a:cubicBezTo>
                    <a:pt x="164" y="217"/>
                    <a:pt x="164" y="217"/>
                    <a:pt x="164" y="217"/>
                  </a:cubicBezTo>
                  <a:cubicBezTo>
                    <a:pt x="167" y="216"/>
                    <a:pt x="167" y="216"/>
                    <a:pt x="167" y="216"/>
                  </a:cubicBezTo>
                  <a:cubicBezTo>
                    <a:pt x="165" y="214"/>
                    <a:pt x="165" y="214"/>
                    <a:pt x="165" y="214"/>
                  </a:cubicBezTo>
                  <a:moveTo>
                    <a:pt x="198" y="196"/>
                  </a:moveTo>
                  <a:cubicBezTo>
                    <a:pt x="189" y="202"/>
                    <a:pt x="189" y="202"/>
                    <a:pt x="189" y="202"/>
                  </a:cubicBezTo>
                  <a:cubicBezTo>
                    <a:pt x="187" y="203"/>
                    <a:pt x="187" y="203"/>
                    <a:pt x="187" y="203"/>
                  </a:cubicBezTo>
                  <a:cubicBezTo>
                    <a:pt x="167" y="213"/>
                    <a:pt x="167" y="213"/>
                    <a:pt x="167" y="213"/>
                  </a:cubicBezTo>
                  <a:cubicBezTo>
                    <a:pt x="168" y="215"/>
                    <a:pt x="168" y="215"/>
                    <a:pt x="168" y="215"/>
                  </a:cubicBezTo>
                  <a:cubicBezTo>
                    <a:pt x="187" y="204"/>
                    <a:pt x="187" y="204"/>
                    <a:pt x="187" y="204"/>
                  </a:cubicBezTo>
                  <a:cubicBezTo>
                    <a:pt x="189" y="204"/>
                    <a:pt x="189" y="204"/>
                    <a:pt x="189" y="204"/>
                  </a:cubicBezTo>
                  <a:cubicBezTo>
                    <a:pt x="197" y="199"/>
                    <a:pt x="197" y="199"/>
                    <a:pt x="197" y="199"/>
                  </a:cubicBezTo>
                  <a:cubicBezTo>
                    <a:pt x="198" y="196"/>
                    <a:pt x="198" y="196"/>
                    <a:pt x="198" y="196"/>
                  </a:cubicBezTo>
                  <a:moveTo>
                    <a:pt x="204" y="193"/>
                  </a:moveTo>
                  <a:cubicBezTo>
                    <a:pt x="201" y="195"/>
                    <a:pt x="201" y="195"/>
                    <a:pt x="201" y="195"/>
                  </a:cubicBezTo>
                  <a:cubicBezTo>
                    <a:pt x="200" y="198"/>
                    <a:pt x="200" y="198"/>
                    <a:pt x="200" y="198"/>
                  </a:cubicBezTo>
                  <a:cubicBezTo>
                    <a:pt x="203" y="196"/>
                    <a:pt x="203" y="196"/>
                    <a:pt x="203" y="196"/>
                  </a:cubicBezTo>
                  <a:cubicBezTo>
                    <a:pt x="204" y="193"/>
                    <a:pt x="204" y="193"/>
                    <a:pt x="204" y="193"/>
                  </a:cubicBezTo>
                  <a:moveTo>
                    <a:pt x="22" y="192"/>
                  </a:moveTo>
                  <a:cubicBezTo>
                    <a:pt x="21" y="199"/>
                    <a:pt x="21" y="199"/>
                    <a:pt x="21" y="199"/>
                  </a:cubicBezTo>
                  <a:cubicBezTo>
                    <a:pt x="21" y="201"/>
                    <a:pt x="21" y="201"/>
                    <a:pt x="21" y="201"/>
                  </a:cubicBezTo>
                  <a:cubicBezTo>
                    <a:pt x="20" y="204"/>
                    <a:pt x="20" y="204"/>
                    <a:pt x="20" y="204"/>
                  </a:cubicBezTo>
                  <a:cubicBezTo>
                    <a:pt x="19" y="206"/>
                    <a:pt x="19" y="206"/>
                    <a:pt x="19" y="206"/>
                  </a:cubicBezTo>
                  <a:cubicBezTo>
                    <a:pt x="12" y="246"/>
                    <a:pt x="12" y="246"/>
                    <a:pt x="12" y="246"/>
                  </a:cubicBezTo>
                  <a:cubicBezTo>
                    <a:pt x="11" y="248"/>
                    <a:pt x="11" y="248"/>
                    <a:pt x="11" y="248"/>
                  </a:cubicBezTo>
                  <a:cubicBezTo>
                    <a:pt x="1" y="303"/>
                    <a:pt x="1" y="303"/>
                    <a:pt x="1" y="303"/>
                  </a:cubicBezTo>
                  <a:cubicBezTo>
                    <a:pt x="0" y="307"/>
                    <a:pt x="0" y="307"/>
                    <a:pt x="0" y="307"/>
                  </a:cubicBezTo>
                  <a:cubicBezTo>
                    <a:pt x="3" y="305"/>
                    <a:pt x="3" y="305"/>
                    <a:pt x="3" y="305"/>
                  </a:cubicBezTo>
                  <a:cubicBezTo>
                    <a:pt x="27" y="292"/>
                    <a:pt x="27" y="292"/>
                    <a:pt x="27" y="292"/>
                  </a:cubicBezTo>
                  <a:cubicBezTo>
                    <a:pt x="28" y="290"/>
                    <a:pt x="28" y="290"/>
                    <a:pt x="28" y="290"/>
                  </a:cubicBezTo>
                  <a:cubicBezTo>
                    <a:pt x="2" y="303"/>
                    <a:pt x="2" y="303"/>
                    <a:pt x="2" y="303"/>
                  </a:cubicBezTo>
                  <a:cubicBezTo>
                    <a:pt x="13" y="248"/>
                    <a:pt x="13" y="248"/>
                    <a:pt x="13" y="248"/>
                  </a:cubicBezTo>
                  <a:cubicBezTo>
                    <a:pt x="14" y="246"/>
                    <a:pt x="14" y="246"/>
                    <a:pt x="14" y="246"/>
                  </a:cubicBezTo>
                  <a:cubicBezTo>
                    <a:pt x="21" y="207"/>
                    <a:pt x="21" y="207"/>
                    <a:pt x="21" y="207"/>
                  </a:cubicBezTo>
                  <a:cubicBezTo>
                    <a:pt x="21" y="205"/>
                    <a:pt x="21" y="205"/>
                    <a:pt x="21" y="205"/>
                  </a:cubicBezTo>
                  <a:cubicBezTo>
                    <a:pt x="22" y="201"/>
                    <a:pt x="22" y="201"/>
                    <a:pt x="22" y="201"/>
                  </a:cubicBezTo>
                  <a:cubicBezTo>
                    <a:pt x="23" y="199"/>
                    <a:pt x="23" y="199"/>
                    <a:pt x="23" y="199"/>
                  </a:cubicBezTo>
                  <a:cubicBezTo>
                    <a:pt x="23" y="195"/>
                    <a:pt x="23" y="195"/>
                    <a:pt x="23" y="195"/>
                  </a:cubicBezTo>
                  <a:cubicBezTo>
                    <a:pt x="22" y="192"/>
                    <a:pt x="22" y="192"/>
                    <a:pt x="22" y="192"/>
                  </a:cubicBezTo>
                  <a:moveTo>
                    <a:pt x="24" y="181"/>
                  </a:moveTo>
                  <a:cubicBezTo>
                    <a:pt x="23" y="188"/>
                    <a:pt x="23" y="188"/>
                    <a:pt x="23" y="188"/>
                  </a:cubicBezTo>
                  <a:cubicBezTo>
                    <a:pt x="24" y="192"/>
                    <a:pt x="24" y="192"/>
                    <a:pt x="24" y="192"/>
                  </a:cubicBezTo>
                  <a:cubicBezTo>
                    <a:pt x="25" y="186"/>
                    <a:pt x="25" y="186"/>
                    <a:pt x="25" y="186"/>
                  </a:cubicBezTo>
                  <a:cubicBezTo>
                    <a:pt x="24" y="181"/>
                    <a:pt x="24" y="181"/>
                    <a:pt x="24" y="181"/>
                  </a:cubicBezTo>
                  <a:moveTo>
                    <a:pt x="230" y="179"/>
                  </a:moveTo>
                  <a:cubicBezTo>
                    <a:pt x="206" y="192"/>
                    <a:pt x="206" y="192"/>
                    <a:pt x="206" y="192"/>
                  </a:cubicBezTo>
                  <a:cubicBezTo>
                    <a:pt x="205" y="194"/>
                    <a:pt x="205" y="194"/>
                    <a:pt x="205" y="194"/>
                  </a:cubicBezTo>
                  <a:cubicBezTo>
                    <a:pt x="227" y="182"/>
                    <a:pt x="227" y="182"/>
                    <a:pt x="227" y="182"/>
                  </a:cubicBezTo>
                  <a:cubicBezTo>
                    <a:pt x="230" y="179"/>
                    <a:pt x="230" y="179"/>
                    <a:pt x="230" y="179"/>
                  </a:cubicBezTo>
                  <a:moveTo>
                    <a:pt x="27" y="178"/>
                  </a:moveTo>
                  <a:cubicBezTo>
                    <a:pt x="26" y="178"/>
                    <a:pt x="26" y="178"/>
                    <a:pt x="26" y="178"/>
                  </a:cubicBezTo>
                  <a:cubicBezTo>
                    <a:pt x="26" y="181"/>
                    <a:pt x="26" y="181"/>
                    <a:pt x="26" y="181"/>
                  </a:cubicBezTo>
                  <a:cubicBezTo>
                    <a:pt x="27" y="178"/>
                    <a:pt x="27" y="178"/>
                    <a:pt x="27" y="178"/>
                  </a:cubicBezTo>
                  <a:moveTo>
                    <a:pt x="233" y="178"/>
                  </a:moveTo>
                  <a:cubicBezTo>
                    <a:pt x="231" y="180"/>
                    <a:pt x="231" y="180"/>
                    <a:pt x="231" y="180"/>
                  </a:cubicBezTo>
                  <a:cubicBezTo>
                    <a:pt x="234" y="179"/>
                    <a:pt x="234" y="179"/>
                    <a:pt x="234" y="179"/>
                  </a:cubicBezTo>
                  <a:cubicBezTo>
                    <a:pt x="233" y="178"/>
                    <a:pt x="233" y="178"/>
                    <a:pt x="233" y="178"/>
                  </a:cubicBezTo>
                  <a:moveTo>
                    <a:pt x="236" y="174"/>
                  </a:moveTo>
                  <a:cubicBezTo>
                    <a:pt x="235" y="175"/>
                    <a:pt x="235" y="175"/>
                    <a:pt x="235" y="175"/>
                  </a:cubicBezTo>
                  <a:cubicBezTo>
                    <a:pt x="236" y="176"/>
                    <a:pt x="236" y="176"/>
                    <a:pt x="236" y="176"/>
                  </a:cubicBezTo>
                  <a:cubicBezTo>
                    <a:pt x="235" y="176"/>
                    <a:pt x="235" y="176"/>
                    <a:pt x="235" y="176"/>
                  </a:cubicBezTo>
                  <a:cubicBezTo>
                    <a:pt x="236" y="178"/>
                    <a:pt x="236" y="178"/>
                    <a:pt x="236" y="178"/>
                  </a:cubicBezTo>
                  <a:cubicBezTo>
                    <a:pt x="237" y="177"/>
                    <a:pt x="237" y="177"/>
                    <a:pt x="237" y="177"/>
                  </a:cubicBezTo>
                  <a:cubicBezTo>
                    <a:pt x="239" y="176"/>
                    <a:pt x="239" y="176"/>
                    <a:pt x="239" y="176"/>
                  </a:cubicBezTo>
                  <a:cubicBezTo>
                    <a:pt x="237" y="175"/>
                    <a:pt x="237" y="175"/>
                    <a:pt x="237" y="175"/>
                  </a:cubicBezTo>
                  <a:cubicBezTo>
                    <a:pt x="236" y="174"/>
                    <a:pt x="236" y="174"/>
                    <a:pt x="236" y="174"/>
                  </a:cubicBezTo>
                  <a:moveTo>
                    <a:pt x="29" y="157"/>
                  </a:moveTo>
                  <a:cubicBezTo>
                    <a:pt x="28" y="162"/>
                    <a:pt x="28" y="162"/>
                    <a:pt x="28" y="162"/>
                  </a:cubicBezTo>
                  <a:cubicBezTo>
                    <a:pt x="27" y="165"/>
                    <a:pt x="27" y="165"/>
                    <a:pt x="27" y="165"/>
                  </a:cubicBezTo>
                  <a:cubicBezTo>
                    <a:pt x="26" y="170"/>
                    <a:pt x="26" y="170"/>
                    <a:pt x="26" y="170"/>
                  </a:cubicBezTo>
                  <a:cubicBezTo>
                    <a:pt x="26" y="172"/>
                    <a:pt x="26" y="172"/>
                    <a:pt x="26" y="172"/>
                  </a:cubicBezTo>
                  <a:cubicBezTo>
                    <a:pt x="25" y="176"/>
                    <a:pt x="25" y="176"/>
                    <a:pt x="25" y="176"/>
                  </a:cubicBezTo>
                  <a:cubicBezTo>
                    <a:pt x="25" y="176"/>
                    <a:pt x="25" y="176"/>
                    <a:pt x="25" y="176"/>
                  </a:cubicBezTo>
                  <a:cubicBezTo>
                    <a:pt x="27" y="176"/>
                    <a:pt x="27" y="176"/>
                    <a:pt x="27" y="176"/>
                  </a:cubicBezTo>
                  <a:cubicBezTo>
                    <a:pt x="28" y="172"/>
                    <a:pt x="28" y="172"/>
                    <a:pt x="28" y="172"/>
                  </a:cubicBezTo>
                  <a:cubicBezTo>
                    <a:pt x="28" y="170"/>
                    <a:pt x="28" y="170"/>
                    <a:pt x="28" y="170"/>
                  </a:cubicBezTo>
                  <a:cubicBezTo>
                    <a:pt x="30" y="163"/>
                    <a:pt x="30" y="163"/>
                    <a:pt x="30" y="163"/>
                  </a:cubicBezTo>
                  <a:cubicBezTo>
                    <a:pt x="30" y="160"/>
                    <a:pt x="30" y="160"/>
                    <a:pt x="30" y="160"/>
                  </a:cubicBezTo>
                  <a:cubicBezTo>
                    <a:pt x="31" y="157"/>
                    <a:pt x="31" y="157"/>
                    <a:pt x="31" y="157"/>
                  </a:cubicBezTo>
                  <a:cubicBezTo>
                    <a:pt x="29" y="157"/>
                    <a:pt x="29" y="157"/>
                    <a:pt x="29" y="157"/>
                  </a:cubicBezTo>
                  <a:moveTo>
                    <a:pt x="218" y="155"/>
                  </a:moveTo>
                  <a:cubicBezTo>
                    <a:pt x="217" y="157"/>
                    <a:pt x="217" y="157"/>
                    <a:pt x="217" y="157"/>
                  </a:cubicBezTo>
                  <a:cubicBezTo>
                    <a:pt x="234" y="174"/>
                    <a:pt x="234" y="174"/>
                    <a:pt x="234" y="174"/>
                  </a:cubicBezTo>
                  <a:cubicBezTo>
                    <a:pt x="235" y="172"/>
                    <a:pt x="235" y="172"/>
                    <a:pt x="235" y="172"/>
                  </a:cubicBezTo>
                  <a:cubicBezTo>
                    <a:pt x="218" y="155"/>
                    <a:pt x="218" y="155"/>
                    <a:pt x="218" y="155"/>
                  </a:cubicBezTo>
                  <a:moveTo>
                    <a:pt x="54" y="37"/>
                  </a:moveTo>
                  <a:cubicBezTo>
                    <a:pt x="52" y="38"/>
                    <a:pt x="52" y="38"/>
                    <a:pt x="52" y="38"/>
                  </a:cubicBezTo>
                  <a:cubicBezTo>
                    <a:pt x="51" y="44"/>
                    <a:pt x="51" y="44"/>
                    <a:pt x="51" y="44"/>
                  </a:cubicBezTo>
                  <a:cubicBezTo>
                    <a:pt x="50" y="47"/>
                    <a:pt x="50" y="47"/>
                    <a:pt x="50" y="47"/>
                  </a:cubicBezTo>
                  <a:cubicBezTo>
                    <a:pt x="44" y="79"/>
                    <a:pt x="44" y="79"/>
                    <a:pt x="44" y="79"/>
                  </a:cubicBezTo>
                  <a:cubicBezTo>
                    <a:pt x="44" y="81"/>
                    <a:pt x="44" y="81"/>
                    <a:pt x="44" y="81"/>
                  </a:cubicBezTo>
                  <a:cubicBezTo>
                    <a:pt x="43" y="85"/>
                    <a:pt x="43" y="85"/>
                    <a:pt x="43" y="85"/>
                  </a:cubicBezTo>
                  <a:cubicBezTo>
                    <a:pt x="42" y="88"/>
                    <a:pt x="42" y="88"/>
                    <a:pt x="42" y="88"/>
                  </a:cubicBezTo>
                  <a:cubicBezTo>
                    <a:pt x="37" y="115"/>
                    <a:pt x="37" y="115"/>
                    <a:pt x="37" y="115"/>
                  </a:cubicBezTo>
                  <a:cubicBezTo>
                    <a:pt x="37" y="117"/>
                    <a:pt x="37" y="117"/>
                    <a:pt x="37" y="117"/>
                  </a:cubicBezTo>
                  <a:cubicBezTo>
                    <a:pt x="34" y="132"/>
                    <a:pt x="34" y="132"/>
                    <a:pt x="34" y="132"/>
                  </a:cubicBezTo>
                  <a:cubicBezTo>
                    <a:pt x="33" y="135"/>
                    <a:pt x="33" y="135"/>
                    <a:pt x="33" y="135"/>
                  </a:cubicBezTo>
                  <a:cubicBezTo>
                    <a:pt x="29" y="155"/>
                    <a:pt x="29" y="155"/>
                    <a:pt x="29" y="155"/>
                  </a:cubicBezTo>
                  <a:cubicBezTo>
                    <a:pt x="31" y="156"/>
                    <a:pt x="31" y="156"/>
                    <a:pt x="31" y="156"/>
                  </a:cubicBezTo>
                  <a:cubicBezTo>
                    <a:pt x="35" y="133"/>
                    <a:pt x="35" y="133"/>
                    <a:pt x="35" y="133"/>
                  </a:cubicBezTo>
                  <a:cubicBezTo>
                    <a:pt x="36" y="131"/>
                    <a:pt x="36" y="131"/>
                    <a:pt x="36" y="131"/>
                  </a:cubicBezTo>
                  <a:cubicBezTo>
                    <a:pt x="39" y="116"/>
                    <a:pt x="39" y="116"/>
                    <a:pt x="39" y="116"/>
                  </a:cubicBezTo>
                  <a:cubicBezTo>
                    <a:pt x="39" y="113"/>
                    <a:pt x="39" y="113"/>
                    <a:pt x="39" y="113"/>
                  </a:cubicBezTo>
                  <a:cubicBezTo>
                    <a:pt x="44" y="90"/>
                    <a:pt x="44" y="90"/>
                    <a:pt x="44" y="90"/>
                  </a:cubicBezTo>
                  <a:cubicBezTo>
                    <a:pt x="44" y="88"/>
                    <a:pt x="44" y="88"/>
                    <a:pt x="44" y="88"/>
                  </a:cubicBezTo>
                  <a:cubicBezTo>
                    <a:pt x="46" y="80"/>
                    <a:pt x="46" y="80"/>
                    <a:pt x="46" y="80"/>
                  </a:cubicBezTo>
                  <a:cubicBezTo>
                    <a:pt x="46" y="79"/>
                    <a:pt x="46" y="79"/>
                    <a:pt x="46" y="79"/>
                  </a:cubicBezTo>
                  <a:cubicBezTo>
                    <a:pt x="52" y="49"/>
                    <a:pt x="52" y="49"/>
                    <a:pt x="52" y="49"/>
                  </a:cubicBezTo>
                  <a:cubicBezTo>
                    <a:pt x="52" y="46"/>
                    <a:pt x="52" y="46"/>
                    <a:pt x="52" y="46"/>
                  </a:cubicBezTo>
                  <a:cubicBezTo>
                    <a:pt x="54" y="38"/>
                    <a:pt x="54" y="38"/>
                    <a:pt x="54" y="38"/>
                  </a:cubicBezTo>
                  <a:cubicBezTo>
                    <a:pt x="54" y="37"/>
                    <a:pt x="54" y="37"/>
                    <a:pt x="54" y="37"/>
                  </a:cubicBezTo>
                  <a:moveTo>
                    <a:pt x="55" y="32"/>
                  </a:moveTo>
                  <a:cubicBezTo>
                    <a:pt x="53" y="34"/>
                    <a:pt x="53" y="34"/>
                    <a:pt x="53" y="34"/>
                  </a:cubicBezTo>
                  <a:cubicBezTo>
                    <a:pt x="52" y="36"/>
                    <a:pt x="52" y="36"/>
                    <a:pt x="52" y="36"/>
                  </a:cubicBezTo>
                  <a:cubicBezTo>
                    <a:pt x="55" y="34"/>
                    <a:pt x="55" y="34"/>
                    <a:pt x="55" y="34"/>
                  </a:cubicBezTo>
                  <a:cubicBezTo>
                    <a:pt x="55" y="32"/>
                    <a:pt x="55" y="32"/>
                    <a:pt x="55" y="32"/>
                  </a:cubicBezTo>
                  <a:moveTo>
                    <a:pt x="89" y="20"/>
                  </a:moveTo>
                  <a:cubicBezTo>
                    <a:pt x="89" y="22"/>
                    <a:pt x="89" y="22"/>
                    <a:pt x="89" y="22"/>
                  </a:cubicBezTo>
                  <a:cubicBezTo>
                    <a:pt x="100" y="33"/>
                    <a:pt x="100" y="33"/>
                    <a:pt x="100" y="33"/>
                  </a:cubicBezTo>
                  <a:cubicBezTo>
                    <a:pt x="101" y="35"/>
                    <a:pt x="101" y="35"/>
                    <a:pt x="101" y="35"/>
                  </a:cubicBezTo>
                  <a:cubicBezTo>
                    <a:pt x="125" y="60"/>
                    <a:pt x="125" y="60"/>
                    <a:pt x="125" y="60"/>
                  </a:cubicBezTo>
                  <a:cubicBezTo>
                    <a:pt x="126" y="61"/>
                    <a:pt x="126" y="61"/>
                    <a:pt x="126" y="61"/>
                  </a:cubicBezTo>
                  <a:cubicBezTo>
                    <a:pt x="132" y="67"/>
                    <a:pt x="132" y="67"/>
                    <a:pt x="132" y="67"/>
                  </a:cubicBezTo>
                  <a:cubicBezTo>
                    <a:pt x="134" y="69"/>
                    <a:pt x="134" y="69"/>
                    <a:pt x="134" y="69"/>
                  </a:cubicBezTo>
                  <a:cubicBezTo>
                    <a:pt x="140" y="75"/>
                    <a:pt x="140" y="75"/>
                    <a:pt x="140" y="75"/>
                  </a:cubicBezTo>
                  <a:cubicBezTo>
                    <a:pt x="141" y="77"/>
                    <a:pt x="141" y="77"/>
                    <a:pt x="141" y="77"/>
                  </a:cubicBezTo>
                  <a:cubicBezTo>
                    <a:pt x="161" y="97"/>
                    <a:pt x="161" y="97"/>
                    <a:pt x="161" y="97"/>
                  </a:cubicBezTo>
                  <a:cubicBezTo>
                    <a:pt x="161" y="98"/>
                    <a:pt x="161" y="98"/>
                    <a:pt x="161" y="98"/>
                  </a:cubicBezTo>
                  <a:cubicBezTo>
                    <a:pt x="163" y="99"/>
                    <a:pt x="163" y="99"/>
                    <a:pt x="163" y="99"/>
                  </a:cubicBezTo>
                  <a:cubicBezTo>
                    <a:pt x="180" y="118"/>
                    <a:pt x="180" y="118"/>
                    <a:pt x="180" y="118"/>
                  </a:cubicBezTo>
                  <a:cubicBezTo>
                    <a:pt x="182" y="120"/>
                    <a:pt x="182" y="120"/>
                    <a:pt x="182" y="120"/>
                  </a:cubicBezTo>
                  <a:cubicBezTo>
                    <a:pt x="216" y="155"/>
                    <a:pt x="216" y="155"/>
                    <a:pt x="216" y="155"/>
                  </a:cubicBezTo>
                  <a:cubicBezTo>
                    <a:pt x="217" y="153"/>
                    <a:pt x="217" y="153"/>
                    <a:pt x="217" y="153"/>
                  </a:cubicBezTo>
                  <a:cubicBezTo>
                    <a:pt x="182" y="117"/>
                    <a:pt x="182" y="117"/>
                    <a:pt x="182" y="117"/>
                  </a:cubicBezTo>
                  <a:cubicBezTo>
                    <a:pt x="180" y="115"/>
                    <a:pt x="180" y="115"/>
                    <a:pt x="180" y="115"/>
                  </a:cubicBezTo>
                  <a:cubicBezTo>
                    <a:pt x="163" y="97"/>
                    <a:pt x="163" y="97"/>
                    <a:pt x="163" y="97"/>
                  </a:cubicBezTo>
                  <a:cubicBezTo>
                    <a:pt x="162" y="95"/>
                    <a:pt x="162" y="95"/>
                    <a:pt x="162" y="95"/>
                  </a:cubicBezTo>
                  <a:cubicBezTo>
                    <a:pt x="161" y="95"/>
                    <a:pt x="161" y="95"/>
                    <a:pt x="161" y="95"/>
                  </a:cubicBezTo>
                  <a:cubicBezTo>
                    <a:pt x="142" y="75"/>
                    <a:pt x="142" y="75"/>
                    <a:pt x="142" y="75"/>
                  </a:cubicBezTo>
                  <a:cubicBezTo>
                    <a:pt x="141" y="73"/>
                    <a:pt x="141" y="73"/>
                    <a:pt x="141" y="73"/>
                  </a:cubicBezTo>
                  <a:cubicBezTo>
                    <a:pt x="135" y="68"/>
                    <a:pt x="135" y="68"/>
                    <a:pt x="135" y="68"/>
                  </a:cubicBezTo>
                  <a:cubicBezTo>
                    <a:pt x="134" y="66"/>
                    <a:pt x="134" y="66"/>
                    <a:pt x="134" y="66"/>
                  </a:cubicBezTo>
                  <a:cubicBezTo>
                    <a:pt x="128" y="60"/>
                    <a:pt x="128" y="60"/>
                    <a:pt x="128" y="60"/>
                  </a:cubicBezTo>
                  <a:cubicBezTo>
                    <a:pt x="126" y="59"/>
                    <a:pt x="126" y="59"/>
                    <a:pt x="126" y="59"/>
                  </a:cubicBezTo>
                  <a:cubicBezTo>
                    <a:pt x="101" y="32"/>
                    <a:pt x="101" y="32"/>
                    <a:pt x="101" y="32"/>
                  </a:cubicBezTo>
                  <a:cubicBezTo>
                    <a:pt x="99" y="30"/>
                    <a:pt x="99" y="30"/>
                    <a:pt x="99" y="30"/>
                  </a:cubicBezTo>
                  <a:cubicBezTo>
                    <a:pt x="89" y="20"/>
                    <a:pt x="89" y="20"/>
                    <a:pt x="89" y="20"/>
                  </a:cubicBezTo>
                  <a:moveTo>
                    <a:pt x="83" y="13"/>
                  </a:moveTo>
                  <a:cubicBezTo>
                    <a:pt x="82" y="15"/>
                    <a:pt x="82" y="15"/>
                    <a:pt x="82" y="15"/>
                  </a:cubicBezTo>
                  <a:cubicBezTo>
                    <a:pt x="87" y="20"/>
                    <a:pt x="87" y="20"/>
                    <a:pt x="87" y="20"/>
                  </a:cubicBezTo>
                  <a:cubicBezTo>
                    <a:pt x="88" y="18"/>
                    <a:pt x="88" y="18"/>
                    <a:pt x="88" y="18"/>
                  </a:cubicBezTo>
                  <a:cubicBezTo>
                    <a:pt x="83" y="13"/>
                    <a:pt x="83" y="13"/>
                    <a:pt x="83" y="13"/>
                  </a:cubicBezTo>
                  <a:moveTo>
                    <a:pt x="58" y="9"/>
                  </a:moveTo>
                  <a:cubicBezTo>
                    <a:pt x="53" y="31"/>
                    <a:pt x="53" y="31"/>
                    <a:pt x="53" y="31"/>
                  </a:cubicBezTo>
                  <a:cubicBezTo>
                    <a:pt x="55" y="30"/>
                    <a:pt x="55" y="30"/>
                    <a:pt x="55" y="30"/>
                  </a:cubicBezTo>
                  <a:cubicBezTo>
                    <a:pt x="59" y="10"/>
                    <a:pt x="59" y="10"/>
                    <a:pt x="59" y="10"/>
                  </a:cubicBezTo>
                  <a:cubicBezTo>
                    <a:pt x="58" y="9"/>
                    <a:pt x="58" y="9"/>
                    <a:pt x="58" y="9"/>
                  </a:cubicBezTo>
                  <a:moveTo>
                    <a:pt x="59" y="3"/>
                  </a:moveTo>
                  <a:cubicBezTo>
                    <a:pt x="58" y="7"/>
                    <a:pt x="58" y="7"/>
                    <a:pt x="58" y="7"/>
                  </a:cubicBezTo>
                  <a:cubicBezTo>
                    <a:pt x="60" y="8"/>
                    <a:pt x="60" y="8"/>
                    <a:pt x="60" y="8"/>
                  </a:cubicBezTo>
                  <a:cubicBezTo>
                    <a:pt x="61" y="3"/>
                    <a:pt x="61" y="3"/>
                    <a:pt x="61" y="3"/>
                  </a:cubicBezTo>
                  <a:cubicBezTo>
                    <a:pt x="60" y="3"/>
                    <a:pt x="59" y="3"/>
                    <a:pt x="59" y="3"/>
                  </a:cubicBezTo>
                  <a:moveTo>
                    <a:pt x="70" y="0"/>
                  </a:moveTo>
                  <a:cubicBezTo>
                    <a:pt x="69" y="0"/>
                    <a:pt x="69" y="0"/>
                    <a:pt x="69" y="1"/>
                  </a:cubicBezTo>
                  <a:cubicBezTo>
                    <a:pt x="80" y="13"/>
                    <a:pt x="80" y="13"/>
                    <a:pt x="80" y="13"/>
                  </a:cubicBezTo>
                  <a:cubicBezTo>
                    <a:pt x="82" y="12"/>
                    <a:pt x="82" y="12"/>
                    <a:pt x="82" y="12"/>
                  </a:cubicBezTo>
                  <a:cubicBezTo>
                    <a:pt x="70" y="0"/>
                    <a:pt x="70" y="0"/>
                    <a:pt x="7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9" name="Freeform 29"/>
            <p:cNvSpPr>
              <a:spLocks noEditPoints="1"/>
            </p:cNvSpPr>
            <p:nvPr/>
          </p:nvSpPr>
          <p:spPr bwMode="auto">
            <a:xfrm>
              <a:off x="8357653" y="2654283"/>
              <a:ext cx="1114594" cy="1605288"/>
            </a:xfrm>
            <a:custGeom>
              <a:avLst/>
              <a:gdLst>
                <a:gd name="T0" fmla="*/ 258 w 263"/>
                <a:gd name="T1" fmla="*/ 415 h 416"/>
                <a:gd name="T2" fmla="*/ 224 w 263"/>
                <a:gd name="T3" fmla="*/ 387 h 416"/>
                <a:gd name="T4" fmla="*/ 262 w 263"/>
                <a:gd name="T5" fmla="*/ 413 h 416"/>
                <a:gd name="T6" fmla="*/ 244 w 263"/>
                <a:gd name="T7" fmla="*/ 360 h 416"/>
                <a:gd name="T8" fmla="*/ 244 w 263"/>
                <a:gd name="T9" fmla="*/ 360 h 416"/>
                <a:gd name="T10" fmla="*/ 196 w 263"/>
                <a:gd name="T11" fmla="*/ 360 h 416"/>
                <a:gd name="T12" fmla="*/ 242 w 263"/>
                <a:gd name="T13" fmla="*/ 359 h 416"/>
                <a:gd name="T14" fmla="*/ 234 w 263"/>
                <a:gd name="T15" fmla="*/ 333 h 416"/>
                <a:gd name="T16" fmla="*/ 238 w 263"/>
                <a:gd name="T17" fmla="*/ 346 h 416"/>
                <a:gd name="T18" fmla="*/ 190 w 263"/>
                <a:gd name="T19" fmla="*/ 358 h 416"/>
                <a:gd name="T20" fmla="*/ 138 w 263"/>
                <a:gd name="T21" fmla="*/ 312 h 416"/>
                <a:gd name="T22" fmla="*/ 139 w 263"/>
                <a:gd name="T23" fmla="*/ 311 h 416"/>
                <a:gd name="T24" fmla="*/ 138 w 263"/>
                <a:gd name="T25" fmla="*/ 309 h 416"/>
                <a:gd name="T26" fmla="*/ 232 w 263"/>
                <a:gd name="T27" fmla="*/ 332 h 416"/>
                <a:gd name="T28" fmla="*/ 217 w 263"/>
                <a:gd name="T29" fmla="*/ 293 h 416"/>
                <a:gd name="T30" fmla="*/ 116 w 263"/>
                <a:gd name="T31" fmla="*/ 290 h 416"/>
                <a:gd name="T32" fmla="*/ 116 w 263"/>
                <a:gd name="T33" fmla="*/ 290 h 416"/>
                <a:gd name="T34" fmla="*/ 114 w 263"/>
                <a:gd name="T35" fmla="*/ 289 h 416"/>
                <a:gd name="T36" fmla="*/ 90 w 263"/>
                <a:gd name="T37" fmla="*/ 269 h 416"/>
                <a:gd name="T38" fmla="*/ 90 w 263"/>
                <a:gd name="T39" fmla="*/ 270 h 416"/>
                <a:gd name="T40" fmla="*/ 82 w 263"/>
                <a:gd name="T41" fmla="*/ 261 h 416"/>
                <a:gd name="T42" fmla="*/ 82 w 263"/>
                <a:gd name="T43" fmla="*/ 261 h 416"/>
                <a:gd name="T44" fmla="*/ 218 w 263"/>
                <a:gd name="T45" fmla="*/ 292 h 416"/>
                <a:gd name="T46" fmla="*/ 204 w 263"/>
                <a:gd name="T47" fmla="*/ 259 h 416"/>
                <a:gd name="T48" fmla="*/ 76 w 263"/>
                <a:gd name="T49" fmla="*/ 257 h 416"/>
                <a:gd name="T50" fmla="*/ 78 w 263"/>
                <a:gd name="T51" fmla="*/ 257 h 416"/>
                <a:gd name="T52" fmla="*/ 78 w 263"/>
                <a:gd name="T53" fmla="*/ 257 h 416"/>
                <a:gd name="T54" fmla="*/ 75 w 263"/>
                <a:gd name="T55" fmla="*/ 255 h 416"/>
                <a:gd name="T56" fmla="*/ 55 w 263"/>
                <a:gd name="T57" fmla="*/ 240 h 416"/>
                <a:gd name="T58" fmla="*/ 29 w 263"/>
                <a:gd name="T59" fmla="*/ 214 h 416"/>
                <a:gd name="T60" fmla="*/ 53 w 263"/>
                <a:gd name="T61" fmla="*/ 238 h 416"/>
                <a:gd name="T62" fmla="*/ 29 w 263"/>
                <a:gd name="T63" fmla="*/ 214 h 416"/>
                <a:gd name="T64" fmla="*/ 27 w 263"/>
                <a:gd name="T65" fmla="*/ 213 h 416"/>
                <a:gd name="T66" fmla="*/ 183 w 263"/>
                <a:gd name="T67" fmla="*/ 202 h 416"/>
                <a:gd name="T68" fmla="*/ 187 w 263"/>
                <a:gd name="T69" fmla="*/ 213 h 416"/>
                <a:gd name="T70" fmla="*/ 204 w 263"/>
                <a:gd name="T71" fmla="*/ 256 h 416"/>
                <a:gd name="T72" fmla="*/ 188 w 263"/>
                <a:gd name="T73" fmla="*/ 212 h 416"/>
                <a:gd name="T74" fmla="*/ 185 w 263"/>
                <a:gd name="T75" fmla="*/ 202 h 416"/>
                <a:gd name="T76" fmla="*/ 22 w 263"/>
                <a:gd name="T77" fmla="*/ 149 h 416"/>
                <a:gd name="T78" fmla="*/ 2 w 263"/>
                <a:gd name="T79" fmla="*/ 188 h 416"/>
                <a:gd name="T80" fmla="*/ 20 w 263"/>
                <a:gd name="T81" fmla="*/ 209 h 416"/>
                <a:gd name="T82" fmla="*/ 5 w 263"/>
                <a:gd name="T83" fmla="*/ 186 h 416"/>
                <a:gd name="T84" fmla="*/ 22 w 263"/>
                <a:gd name="T85" fmla="*/ 149 h 416"/>
                <a:gd name="T86" fmla="*/ 24 w 263"/>
                <a:gd name="T87" fmla="*/ 146 h 416"/>
                <a:gd name="T88" fmla="*/ 29 w 263"/>
                <a:gd name="T89" fmla="*/ 139 h 416"/>
                <a:gd name="T90" fmla="*/ 30 w 263"/>
                <a:gd name="T91" fmla="*/ 137 h 416"/>
                <a:gd name="T92" fmla="*/ 32 w 263"/>
                <a:gd name="T93" fmla="*/ 134 h 416"/>
                <a:gd name="T94" fmla="*/ 157 w 263"/>
                <a:gd name="T95" fmla="*/ 133 h 416"/>
                <a:gd name="T96" fmla="*/ 163 w 263"/>
                <a:gd name="T97" fmla="*/ 151 h 416"/>
                <a:gd name="T98" fmla="*/ 169 w 263"/>
                <a:gd name="T99" fmla="*/ 166 h 416"/>
                <a:gd name="T100" fmla="*/ 176 w 263"/>
                <a:gd name="T101" fmla="*/ 181 h 416"/>
                <a:gd name="T102" fmla="*/ 170 w 263"/>
                <a:gd name="T103" fmla="*/ 164 h 416"/>
                <a:gd name="T104" fmla="*/ 165 w 263"/>
                <a:gd name="T105" fmla="*/ 149 h 416"/>
                <a:gd name="T106" fmla="*/ 53 w 263"/>
                <a:gd name="T107" fmla="*/ 93 h 416"/>
                <a:gd name="T108" fmla="*/ 31 w 263"/>
                <a:gd name="T109" fmla="*/ 131 h 416"/>
                <a:gd name="T110" fmla="*/ 50 w 263"/>
                <a:gd name="T111" fmla="*/ 99 h 416"/>
                <a:gd name="T112" fmla="*/ 142 w 263"/>
                <a:gd name="T113" fmla="*/ 88 h 416"/>
                <a:gd name="T114" fmla="*/ 142 w 263"/>
                <a:gd name="T115" fmla="*/ 88 h 416"/>
                <a:gd name="T116" fmla="*/ 141 w 263"/>
                <a:gd name="T117" fmla="*/ 86 h 416"/>
                <a:gd name="T118" fmla="*/ 52 w 263"/>
                <a:gd name="T119" fmla="*/ 91 h 416"/>
                <a:gd name="T120" fmla="*/ 101 w 263"/>
                <a:gd name="T121" fmla="*/ 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3" h="416">
                  <a:moveTo>
                    <a:pt x="226" y="387"/>
                  </a:moveTo>
                  <a:cubicBezTo>
                    <a:pt x="225" y="388"/>
                    <a:pt x="225" y="388"/>
                    <a:pt x="225" y="388"/>
                  </a:cubicBezTo>
                  <a:cubicBezTo>
                    <a:pt x="257" y="416"/>
                    <a:pt x="257" y="416"/>
                    <a:pt x="257" y="416"/>
                  </a:cubicBezTo>
                  <a:cubicBezTo>
                    <a:pt x="257" y="415"/>
                    <a:pt x="258" y="415"/>
                    <a:pt x="258" y="415"/>
                  </a:cubicBezTo>
                  <a:cubicBezTo>
                    <a:pt x="226" y="387"/>
                    <a:pt x="226" y="387"/>
                    <a:pt x="226" y="387"/>
                  </a:cubicBezTo>
                  <a:moveTo>
                    <a:pt x="218" y="379"/>
                  </a:moveTo>
                  <a:cubicBezTo>
                    <a:pt x="216" y="380"/>
                    <a:pt x="216" y="380"/>
                    <a:pt x="216" y="380"/>
                  </a:cubicBezTo>
                  <a:cubicBezTo>
                    <a:pt x="224" y="387"/>
                    <a:pt x="224" y="387"/>
                    <a:pt x="224" y="387"/>
                  </a:cubicBezTo>
                  <a:cubicBezTo>
                    <a:pt x="225" y="385"/>
                    <a:pt x="225" y="385"/>
                    <a:pt x="225" y="385"/>
                  </a:cubicBezTo>
                  <a:cubicBezTo>
                    <a:pt x="218" y="379"/>
                    <a:pt x="218" y="379"/>
                    <a:pt x="218" y="379"/>
                  </a:cubicBezTo>
                  <a:moveTo>
                    <a:pt x="245" y="367"/>
                  </a:moveTo>
                  <a:cubicBezTo>
                    <a:pt x="262" y="413"/>
                    <a:pt x="262" y="413"/>
                    <a:pt x="262" y="413"/>
                  </a:cubicBezTo>
                  <a:cubicBezTo>
                    <a:pt x="262" y="413"/>
                    <a:pt x="263" y="412"/>
                    <a:pt x="263" y="412"/>
                  </a:cubicBezTo>
                  <a:cubicBezTo>
                    <a:pt x="247" y="367"/>
                    <a:pt x="247" y="367"/>
                    <a:pt x="247" y="367"/>
                  </a:cubicBezTo>
                  <a:cubicBezTo>
                    <a:pt x="245" y="367"/>
                    <a:pt x="245" y="367"/>
                    <a:pt x="245" y="367"/>
                  </a:cubicBezTo>
                  <a:moveTo>
                    <a:pt x="244" y="360"/>
                  </a:moveTo>
                  <a:cubicBezTo>
                    <a:pt x="242" y="361"/>
                    <a:pt x="242" y="361"/>
                    <a:pt x="242" y="361"/>
                  </a:cubicBezTo>
                  <a:cubicBezTo>
                    <a:pt x="244" y="365"/>
                    <a:pt x="244" y="365"/>
                    <a:pt x="244" y="365"/>
                  </a:cubicBezTo>
                  <a:cubicBezTo>
                    <a:pt x="246" y="365"/>
                    <a:pt x="246" y="365"/>
                    <a:pt x="246" y="365"/>
                  </a:cubicBezTo>
                  <a:cubicBezTo>
                    <a:pt x="244" y="360"/>
                    <a:pt x="244" y="360"/>
                    <a:pt x="244" y="360"/>
                  </a:cubicBezTo>
                  <a:moveTo>
                    <a:pt x="192" y="360"/>
                  </a:moveTo>
                  <a:cubicBezTo>
                    <a:pt x="215" y="379"/>
                    <a:pt x="215" y="379"/>
                    <a:pt x="215" y="379"/>
                  </a:cubicBezTo>
                  <a:cubicBezTo>
                    <a:pt x="216" y="378"/>
                    <a:pt x="216" y="378"/>
                    <a:pt x="216" y="378"/>
                  </a:cubicBezTo>
                  <a:cubicBezTo>
                    <a:pt x="196" y="360"/>
                    <a:pt x="196" y="360"/>
                    <a:pt x="196" y="360"/>
                  </a:cubicBezTo>
                  <a:cubicBezTo>
                    <a:pt x="192" y="360"/>
                    <a:pt x="192" y="360"/>
                    <a:pt x="192" y="360"/>
                  </a:cubicBezTo>
                  <a:moveTo>
                    <a:pt x="239" y="348"/>
                  </a:moveTo>
                  <a:cubicBezTo>
                    <a:pt x="238" y="351"/>
                    <a:pt x="238" y="351"/>
                    <a:pt x="238" y="351"/>
                  </a:cubicBezTo>
                  <a:cubicBezTo>
                    <a:pt x="242" y="359"/>
                    <a:pt x="242" y="359"/>
                    <a:pt x="242" y="359"/>
                  </a:cubicBezTo>
                  <a:cubicBezTo>
                    <a:pt x="243" y="358"/>
                    <a:pt x="243" y="358"/>
                    <a:pt x="243" y="358"/>
                  </a:cubicBezTo>
                  <a:cubicBezTo>
                    <a:pt x="239" y="348"/>
                    <a:pt x="239" y="348"/>
                    <a:pt x="239" y="348"/>
                  </a:cubicBezTo>
                  <a:moveTo>
                    <a:pt x="234" y="333"/>
                  </a:moveTo>
                  <a:cubicBezTo>
                    <a:pt x="234" y="333"/>
                    <a:pt x="234" y="333"/>
                    <a:pt x="234" y="333"/>
                  </a:cubicBezTo>
                  <a:cubicBezTo>
                    <a:pt x="232" y="334"/>
                    <a:pt x="232" y="334"/>
                    <a:pt x="232" y="334"/>
                  </a:cubicBezTo>
                  <a:cubicBezTo>
                    <a:pt x="232" y="334"/>
                    <a:pt x="232" y="334"/>
                    <a:pt x="232" y="334"/>
                  </a:cubicBezTo>
                  <a:cubicBezTo>
                    <a:pt x="237" y="348"/>
                    <a:pt x="237" y="348"/>
                    <a:pt x="237" y="348"/>
                  </a:cubicBezTo>
                  <a:cubicBezTo>
                    <a:pt x="238" y="346"/>
                    <a:pt x="238" y="346"/>
                    <a:pt x="238" y="346"/>
                  </a:cubicBezTo>
                  <a:cubicBezTo>
                    <a:pt x="234" y="333"/>
                    <a:pt x="234" y="333"/>
                    <a:pt x="234" y="333"/>
                  </a:cubicBezTo>
                  <a:moveTo>
                    <a:pt x="141" y="313"/>
                  </a:moveTo>
                  <a:cubicBezTo>
                    <a:pt x="141" y="315"/>
                    <a:pt x="141" y="315"/>
                    <a:pt x="141" y="315"/>
                  </a:cubicBezTo>
                  <a:cubicBezTo>
                    <a:pt x="190" y="358"/>
                    <a:pt x="190" y="358"/>
                    <a:pt x="190" y="358"/>
                  </a:cubicBezTo>
                  <a:cubicBezTo>
                    <a:pt x="193" y="358"/>
                    <a:pt x="193" y="358"/>
                    <a:pt x="193" y="358"/>
                  </a:cubicBezTo>
                  <a:cubicBezTo>
                    <a:pt x="141" y="313"/>
                    <a:pt x="141" y="313"/>
                    <a:pt x="141" y="313"/>
                  </a:cubicBezTo>
                  <a:moveTo>
                    <a:pt x="139" y="311"/>
                  </a:moveTo>
                  <a:cubicBezTo>
                    <a:pt x="138" y="312"/>
                    <a:pt x="138" y="312"/>
                    <a:pt x="138" y="312"/>
                  </a:cubicBezTo>
                  <a:cubicBezTo>
                    <a:pt x="138" y="313"/>
                    <a:pt x="138" y="313"/>
                    <a:pt x="138" y="313"/>
                  </a:cubicBezTo>
                  <a:cubicBezTo>
                    <a:pt x="139" y="312"/>
                    <a:pt x="139" y="312"/>
                    <a:pt x="139" y="312"/>
                  </a:cubicBezTo>
                  <a:cubicBezTo>
                    <a:pt x="139" y="311"/>
                    <a:pt x="139" y="311"/>
                    <a:pt x="139" y="311"/>
                  </a:cubicBezTo>
                  <a:cubicBezTo>
                    <a:pt x="139" y="311"/>
                    <a:pt x="139" y="311"/>
                    <a:pt x="139" y="311"/>
                  </a:cubicBezTo>
                  <a:moveTo>
                    <a:pt x="128" y="301"/>
                  </a:moveTo>
                  <a:cubicBezTo>
                    <a:pt x="133" y="307"/>
                    <a:pt x="133" y="307"/>
                    <a:pt x="133" y="307"/>
                  </a:cubicBezTo>
                  <a:cubicBezTo>
                    <a:pt x="136" y="311"/>
                    <a:pt x="136" y="311"/>
                    <a:pt x="136" y="311"/>
                  </a:cubicBezTo>
                  <a:cubicBezTo>
                    <a:pt x="138" y="309"/>
                    <a:pt x="138" y="309"/>
                    <a:pt x="138" y="309"/>
                  </a:cubicBezTo>
                  <a:cubicBezTo>
                    <a:pt x="128" y="301"/>
                    <a:pt x="128" y="301"/>
                    <a:pt x="128" y="301"/>
                  </a:cubicBezTo>
                  <a:moveTo>
                    <a:pt x="218" y="297"/>
                  </a:moveTo>
                  <a:cubicBezTo>
                    <a:pt x="231" y="330"/>
                    <a:pt x="231" y="330"/>
                    <a:pt x="231" y="330"/>
                  </a:cubicBezTo>
                  <a:cubicBezTo>
                    <a:pt x="232" y="332"/>
                    <a:pt x="232" y="332"/>
                    <a:pt x="232" y="332"/>
                  </a:cubicBezTo>
                  <a:cubicBezTo>
                    <a:pt x="233" y="331"/>
                    <a:pt x="233" y="331"/>
                    <a:pt x="233" y="331"/>
                  </a:cubicBezTo>
                  <a:cubicBezTo>
                    <a:pt x="221" y="299"/>
                    <a:pt x="221" y="299"/>
                    <a:pt x="221" y="299"/>
                  </a:cubicBezTo>
                  <a:cubicBezTo>
                    <a:pt x="218" y="297"/>
                    <a:pt x="218" y="297"/>
                    <a:pt x="218" y="297"/>
                  </a:cubicBezTo>
                  <a:moveTo>
                    <a:pt x="217" y="293"/>
                  </a:moveTo>
                  <a:cubicBezTo>
                    <a:pt x="217" y="293"/>
                    <a:pt x="217" y="293"/>
                    <a:pt x="217" y="293"/>
                  </a:cubicBezTo>
                  <a:cubicBezTo>
                    <a:pt x="217" y="293"/>
                    <a:pt x="217" y="293"/>
                    <a:pt x="217" y="293"/>
                  </a:cubicBezTo>
                  <a:cubicBezTo>
                    <a:pt x="217" y="293"/>
                    <a:pt x="217" y="293"/>
                    <a:pt x="217" y="293"/>
                  </a:cubicBezTo>
                  <a:moveTo>
                    <a:pt x="116" y="290"/>
                  </a:moveTo>
                  <a:cubicBezTo>
                    <a:pt x="114" y="291"/>
                    <a:pt x="114" y="291"/>
                    <a:pt x="114" y="291"/>
                  </a:cubicBezTo>
                  <a:cubicBezTo>
                    <a:pt x="126" y="302"/>
                    <a:pt x="126" y="302"/>
                    <a:pt x="126" y="302"/>
                  </a:cubicBezTo>
                  <a:cubicBezTo>
                    <a:pt x="121" y="295"/>
                    <a:pt x="121" y="295"/>
                    <a:pt x="121" y="295"/>
                  </a:cubicBezTo>
                  <a:cubicBezTo>
                    <a:pt x="116" y="290"/>
                    <a:pt x="116" y="290"/>
                    <a:pt x="116" y="290"/>
                  </a:cubicBezTo>
                  <a:moveTo>
                    <a:pt x="106" y="282"/>
                  </a:moveTo>
                  <a:cubicBezTo>
                    <a:pt x="105" y="283"/>
                    <a:pt x="105" y="283"/>
                    <a:pt x="105" y="283"/>
                  </a:cubicBezTo>
                  <a:cubicBezTo>
                    <a:pt x="113" y="290"/>
                    <a:pt x="113" y="290"/>
                    <a:pt x="113" y="290"/>
                  </a:cubicBezTo>
                  <a:cubicBezTo>
                    <a:pt x="114" y="289"/>
                    <a:pt x="114" y="289"/>
                    <a:pt x="114" y="289"/>
                  </a:cubicBezTo>
                  <a:cubicBezTo>
                    <a:pt x="106" y="282"/>
                    <a:pt x="106" y="282"/>
                    <a:pt x="106" y="282"/>
                  </a:cubicBezTo>
                  <a:moveTo>
                    <a:pt x="88" y="268"/>
                  </a:moveTo>
                  <a:cubicBezTo>
                    <a:pt x="88" y="268"/>
                    <a:pt x="88" y="268"/>
                    <a:pt x="88" y="268"/>
                  </a:cubicBezTo>
                  <a:cubicBezTo>
                    <a:pt x="90" y="269"/>
                    <a:pt x="90" y="269"/>
                    <a:pt x="90" y="269"/>
                  </a:cubicBezTo>
                  <a:cubicBezTo>
                    <a:pt x="88" y="268"/>
                    <a:pt x="88" y="268"/>
                    <a:pt x="88" y="268"/>
                  </a:cubicBezTo>
                  <a:moveTo>
                    <a:pt x="90" y="268"/>
                  </a:moveTo>
                  <a:cubicBezTo>
                    <a:pt x="90" y="270"/>
                    <a:pt x="90" y="270"/>
                    <a:pt x="90" y="270"/>
                  </a:cubicBezTo>
                  <a:cubicBezTo>
                    <a:pt x="90" y="270"/>
                    <a:pt x="90" y="270"/>
                    <a:pt x="90" y="270"/>
                  </a:cubicBezTo>
                  <a:cubicBezTo>
                    <a:pt x="103" y="282"/>
                    <a:pt x="103" y="282"/>
                    <a:pt x="103" y="282"/>
                  </a:cubicBezTo>
                  <a:cubicBezTo>
                    <a:pt x="104" y="280"/>
                    <a:pt x="104" y="280"/>
                    <a:pt x="104" y="280"/>
                  </a:cubicBezTo>
                  <a:cubicBezTo>
                    <a:pt x="90" y="268"/>
                    <a:pt x="90" y="268"/>
                    <a:pt x="90" y="268"/>
                  </a:cubicBezTo>
                  <a:moveTo>
                    <a:pt x="82" y="261"/>
                  </a:moveTo>
                  <a:cubicBezTo>
                    <a:pt x="81" y="263"/>
                    <a:pt x="81" y="263"/>
                    <a:pt x="81" y="263"/>
                  </a:cubicBezTo>
                  <a:cubicBezTo>
                    <a:pt x="85" y="266"/>
                    <a:pt x="85" y="266"/>
                    <a:pt x="85" y="266"/>
                  </a:cubicBezTo>
                  <a:cubicBezTo>
                    <a:pt x="89" y="267"/>
                    <a:pt x="89" y="267"/>
                    <a:pt x="89" y="267"/>
                  </a:cubicBezTo>
                  <a:cubicBezTo>
                    <a:pt x="82" y="261"/>
                    <a:pt x="82" y="261"/>
                    <a:pt x="82" y="261"/>
                  </a:cubicBezTo>
                  <a:moveTo>
                    <a:pt x="207" y="261"/>
                  </a:moveTo>
                  <a:cubicBezTo>
                    <a:pt x="205" y="262"/>
                    <a:pt x="205" y="262"/>
                    <a:pt x="205" y="262"/>
                  </a:cubicBezTo>
                  <a:cubicBezTo>
                    <a:pt x="214" y="286"/>
                    <a:pt x="214" y="286"/>
                    <a:pt x="214" y="286"/>
                  </a:cubicBezTo>
                  <a:cubicBezTo>
                    <a:pt x="218" y="292"/>
                    <a:pt x="218" y="292"/>
                    <a:pt x="218" y="292"/>
                  </a:cubicBezTo>
                  <a:cubicBezTo>
                    <a:pt x="207" y="261"/>
                    <a:pt x="207" y="261"/>
                    <a:pt x="207" y="261"/>
                  </a:cubicBezTo>
                  <a:moveTo>
                    <a:pt x="206" y="258"/>
                  </a:moveTo>
                  <a:cubicBezTo>
                    <a:pt x="205" y="258"/>
                    <a:pt x="205" y="258"/>
                    <a:pt x="205" y="258"/>
                  </a:cubicBezTo>
                  <a:cubicBezTo>
                    <a:pt x="204" y="259"/>
                    <a:pt x="204" y="259"/>
                    <a:pt x="204" y="259"/>
                  </a:cubicBezTo>
                  <a:cubicBezTo>
                    <a:pt x="204" y="260"/>
                    <a:pt x="204" y="260"/>
                    <a:pt x="204" y="260"/>
                  </a:cubicBezTo>
                  <a:cubicBezTo>
                    <a:pt x="206" y="259"/>
                    <a:pt x="206" y="259"/>
                    <a:pt x="206" y="259"/>
                  </a:cubicBezTo>
                  <a:cubicBezTo>
                    <a:pt x="206" y="258"/>
                    <a:pt x="206" y="258"/>
                    <a:pt x="206" y="258"/>
                  </a:cubicBezTo>
                  <a:moveTo>
                    <a:pt x="76" y="257"/>
                  </a:moveTo>
                  <a:cubicBezTo>
                    <a:pt x="75" y="258"/>
                    <a:pt x="75" y="258"/>
                    <a:pt x="75" y="258"/>
                  </a:cubicBezTo>
                  <a:cubicBezTo>
                    <a:pt x="76" y="258"/>
                    <a:pt x="76" y="258"/>
                    <a:pt x="76" y="258"/>
                  </a:cubicBezTo>
                  <a:cubicBezTo>
                    <a:pt x="76" y="257"/>
                    <a:pt x="76" y="257"/>
                    <a:pt x="76" y="257"/>
                  </a:cubicBezTo>
                  <a:moveTo>
                    <a:pt x="78" y="257"/>
                  </a:moveTo>
                  <a:cubicBezTo>
                    <a:pt x="79" y="261"/>
                    <a:pt x="79" y="261"/>
                    <a:pt x="79" y="261"/>
                  </a:cubicBezTo>
                  <a:cubicBezTo>
                    <a:pt x="80" y="261"/>
                    <a:pt x="80" y="261"/>
                    <a:pt x="80" y="261"/>
                  </a:cubicBezTo>
                  <a:cubicBezTo>
                    <a:pt x="81" y="260"/>
                    <a:pt x="81" y="260"/>
                    <a:pt x="81" y="260"/>
                  </a:cubicBezTo>
                  <a:cubicBezTo>
                    <a:pt x="78" y="257"/>
                    <a:pt x="78" y="257"/>
                    <a:pt x="78" y="257"/>
                  </a:cubicBezTo>
                  <a:moveTo>
                    <a:pt x="65" y="249"/>
                  </a:moveTo>
                  <a:cubicBezTo>
                    <a:pt x="74" y="256"/>
                    <a:pt x="74" y="256"/>
                    <a:pt x="74" y="256"/>
                  </a:cubicBezTo>
                  <a:cubicBezTo>
                    <a:pt x="75" y="256"/>
                    <a:pt x="75" y="256"/>
                    <a:pt x="75" y="256"/>
                  </a:cubicBezTo>
                  <a:cubicBezTo>
                    <a:pt x="75" y="255"/>
                    <a:pt x="75" y="255"/>
                    <a:pt x="75" y="255"/>
                  </a:cubicBezTo>
                  <a:cubicBezTo>
                    <a:pt x="68" y="249"/>
                    <a:pt x="68" y="249"/>
                    <a:pt x="68" y="249"/>
                  </a:cubicBezTo>
                  <a:cubicBezTo>
                    <a:pt x="65" y="249"/>
                    <a:pt x="65" y="249"/>
                    <a:pt x="65" y="249"/>
                  </a:cubicBezTo>
                  <a:moveTo>
                    <a:pt x="56" y="238"/>
                  </a:moveTo>
                  <a:cubicBezTo>
                    <a:pt x="55" y="240"/>
                    <a:pt x="55" y="240"/>
                    <a:pt x="55" y="240"/>
                  </a:cubicBezTo>
                  <a:cubicBezTo>
                    <a:pt x="63" y="247"/>
                    <a:pt x="63" y="247"/>
                    <a:pt x="63" y="247"/>
                  </a:cubicBezTo>
                  <a:cubicBezTo>
                    <a:pt x="66" y="247"/>
                    <a:pt x="66" y="247"/>
                    <a:pt x="66" y="247"/>
                  </a:cubicBezTo>
                  <a:cubicBezTo>
                    <a:pt x="56" y="238"/>
                    <a:pt x="56" y="238"/>
                    <a:pt x="56" y="238"/>
                  </a:cubicBezTo>
                  <a:moveTo>
                    <a:pt x="29" y="214"/>
                  </a:moveTo>
                  <a:cubicBezTo>
                    <a:pt x="27" y="215"/>
                    <a:pt x="27" y="215"/>
                    <a:pt x="27" y="215"/>
                  </a:cubicBezTo>
                  <a:cubicBezTo>
                    <a:pt x="31" y="219"/>
                    <a:pt x="31" y="219"/>
                    <a:pt x="31" y="219"/>
                  </a:cubicBezTo>
                  <a:cubicBezTo>
                    <a:pt x="33" y="220"/>
                    <a:pt x="33" y="220"/>
                    <a:pt x="33" y="220"/>
                  </a:cubicBezTo>
                  <a:cubicBezTo>
                    <a:pt x="53" y="238"/>
                    <a:pt x="53" y="238"/>
                    <a:pt x="53" y="238"/>
                  </a:cubicBezTo>
                  <a:cubicBezTo>
                    <a:pt x="55" y="237"/>
                    <a:pt x="55" y="237"/>
                    <a:pt x="55" y="237"/>
                  </a:cubicBezTo>
                  <a:cubicBezTo>
                    <a:pt x="35" y="220"/>
                    <a:pt x="35" y="220"/>
                    <a:pt x="35" y="220"/>
                  </a:cubicBezTo>
                  <a:cubicBezTo>
                    <a:pt x="33" y="218"/>
                    <a:pt x="33" y="218"/>
                    <a:pt x="33" y="218"/>
                  </a:cubicBezTo>
                  <a:cubicBezTo>
                    <a:pt x="29" y="214"/>
                    <a:pt x="29" y="214"/>
                    <a:pt x="29" y="214"/>
                  </a:cubicBezTo>
                  <a:moveTo>
                    <a:pt x="22" y="209"/>
                  </a:moveTo>
                  <a:cubicBezTo>
                    <a:pt x="22" y="211"/>
                    <a:pt x="22" y="211"/>
                    <a:pt x="22" y="211"/>
                  </a:cubicBezTo>
                  <a:cubicBezTo>
                    <a:pt x="26" y="214"/>
                    <a:pt x="26" y="214"/>
                    <a:pt x="26" y="214"/>
                  </a:cubicBezTo>
                  <a:cubicBezTo>
                    <a:pt x="27" y="213"/>
                    <a:pt x="27" y="213"/>
                    <a:pt x="27" y="213"/>
                  </a:cubicBezTo>
                  <a:cubicBezTo>
                    <a:pt x="22" y="209"/>
                    <a:pt x="22" y="209"/>
                    <a:pt x="22" y="209"/>
                  </a:cubicBezTo>
                  <a:moveTo>
                    <a:pt x="178" y="185"/>
                  </a:moveTo>
                  <a:cubicBezTo>
                    <a:pt x="180" y="194"/>
                    <a:pt x="180" y="194"/>
                    <a:pt x="180" y="194"/>
                  </a:cubicBezTo>
                  <a:cubicBezTo>
                    <a:pt x="183" y="202"/>
                    <a:pt x="183" y="202"/>
                    <a:pt x="183" y="202"/>
                  </a:cubicBezTo>
                  <a:cubicBezTo>
                    <a:pt x="183" y="204"/>
                    <a:pt x="183" y="204"/>
                    <a:pt x="183" y="204"/>
                  </a:cubicBezTo>
                  <a:cubicBezTo>
                    <a:pt x="186" y="210"/>
                    <a:pt x="186" y="210"/>
                    <a:pt x="186" y="210"/>
                  </a:cubicBezTo>
                  <a:cubicBezTo>
                    <a:pt x="186" y="212"/>
                    <a:pt x="186" y="212"/>
                    <a:pt x="186" y="212"/>
                  </a:cubicBezTo>
                  <a:cubicBezTo>
                    <a:pt x="187" y="213"/>
                    <a:pt x="187" y="213"/>
                    <a:pt x="187" y="213"/>
                  </a:cubicBezTo>
                  <a:cubicBezTo>
                    <a:pt x="190" y="222"/>
                    <a:pt x="190" y="222"/>
                    <a:pt x="190" y="222"/>
                  </a:cubicBezTo>
                  <a:cubicBezTo>
                    <a:pt x="191" y="224"/>
                    <a:pt x="191" y="224"/>
                    <a:pt x="191" y="224"/>
                  </a:cubicBezTo>
                  <a:cubicBezTo>
                    <a:pt x="203" y="257"/>
                    <a:pt x="203" y="257"/>
                    <a:pt x="203" y="257"/>
                  </a:cubicBezTo>
                  <a:cubicBezTo>
                    <a:pt x="204" y="256"/>
                    <a:pt x="204" y="256"/>
                    <a:pt x="204" y="256"/>
                  </a:cubicBezTo>
                  <a:cubicBezTo>
                    <a:pt x="205" y="256"/>
                    <a:pt x="205" y="256"/>
                    <a:pt x="205" y="256"/>
                  </a:cubicBezTo>
                  <a:cubicBezTo>
                    <a:pt x="192" y="222"/>
                    <a:pt x="192" y="222"/>
                    <a:pt x="192" y="222"/>
                  </a:cubicBezTo>
                  <a:cubicBezTo>
                    <a:pt x="191" y="220"/>
                    <a:pt x="191" y="220"/>
                    <a:pt x="191" y="220"/>
                  </a:cubicBezTo>
                  <a:cubicBezTo>
                    <a:pt x="188" y="212"/>
                    <a:pt x="188" y="212"/>
                    <a:pt x="188" y="212"/>
                  </a:cubicBezTo>
                  <a:cubicBezTo>
                    <a:pt x="188" y="211"/>
                    <a:pt x="188" y="211"/>
                    <a:pt x="188" y="211"/>
                  </a:cubicBezTo>
                  <a:cubicBezTo>
                    <a:pt x="187" y="210"/>
                    <a:pt x="187" y="210"/>
                    <a:pt x="187" y="210"/>
                  </a:cubicBezTo>
                  <a:cubicBezTo>
                    <a:pt x="185" y="204"/>
                    <a:pt x="185" y="204"/>
                    <a:pt x="185" y="204"/>
                  </a:cubicBezTo>
                  <a:cubicBezTo>
                    <a:pt x="185" y="202"/>
                    <a:pt x="185" y="202"/>
                    <a:pt x="185" y="202"/>
                  </a:cubicBezTo>
                  <a:cubicBezTo>
                    <a:pt x="180" y="190"/>
                    <a:pt x="180" y="190"/>
                    <a:pt x="180" y="190"/>
                  </a:cubicBezTo>
                  <a:cubicBezTo>
                    <a:pt x="179" y="188"/>
                    <a:pt x="179" y="188"/>
                    <a:pt x="179" y="188"/>
                  </a:cubicBezTo>
                  <a:cubicBezTo>
                    <a:pt x="178" y="185"/>
                    <a:pt x="178" y="185"/>
                    <a:pt x="178" y="185"/>
                  </a:cubicBezTo>
                  <a:moveTo>
                    <a:pt x="22" y="149"/>
                  </a:moveTo>
                  <a:cubicBezTo>
                    <a:pt x="18" y="157"/>
                    <a:pt x="18" y="157"/>
                    <a:pt x="18" y="157"/>
                  </a:cubicBezTo>
                  <a:cubicBezTo>
                    <a:pt x="17" y="159"/>
                    <a:pt x="17" y="159"/>
                    <a:pt x="17" y="159"/>
                  </a:cubicBezTo>
                  <a:cubicBezTo>
                    <a:pt x="3" y="186"/>
                    <a:pt x="3" y="186"/>
                    <a:pt x="3" y="186"/>
                  </a:cubicBezTo>
                  <a:cubicBezTo>
                    <a:pt x="2" y="188"/>
                    <a:pt x="2" y="188"/>
                    <a:pt x="2" y="188"/>
                  </a:cubicBezTo>
                  <a:cubicBezTo>
                    <a:pt x="1" y="191"/>
                    <a:pt x="1" y="191"/>
                    <a:pt x="1" y="191"/>
                  </a:cubicBezTo>
                  <a:cubicBezTo>
                    <a:pt x="0" y="192"/>
                    <a:pt x="0" y="192"/>
                    <a:pt x="0" y="192"/>
                  </a:cubicBezTo>
                  <a:cubicBezTo>
                    <a:pt x="1" y="193"/>
                    <a:pt x="1" y="193"/>
                    <a:pt x="1" y="193"/>
                  </a:cubicBezTo>
                  <a:cubicBezTo>
                    <a:pt x="20" y="209"/>
                    <a:pt x="20" y="209"/>
                    <a:pt x="20" y="209"/>
                  </a:cubicBezTo>
                  <a:cubicBezTo>
                    <a:pt x="20" y="207"/>
                    <a:pt x="20" y="207"/>
                    <a:pt x="20" y="207"/>
                  </a:cubicBezTo>
                  <a:cubicBezTo>
                    <a:pt x="2" y="191"/>
                    <a:pt x="2" y="191"/>
                    <a:pt x="2" y="191"/>
                  </a:cubicBezTo>
                  <a:cubicBezTo>
                    <a:pt x="4" y="188"/>
                    <a:pt x="4" y="188"/>
                    <a:pt x="4" y="188"/>
                  </a:cubicBezTo>
                  <a:cubicBezTo>
                    <a:pt x="5" y="186"/>
                    <a:pt x="5" y="186"/>
                    <a:pt x="5" y="186"/>
                  </a:cubicBezTo>
                  <a:cubicBezTo>
                    <a:pt x="19" y="159"/>
                    <a:pt x="19" y="159"/>
                    <a:pt x="19" y="159"/>
                  </a:cubicBezTo>
                  <a:cubicBezTo>
                    <a:pt x="20" y="157"/>
                    <a:pt x="20" y="157"/>
                    <a:pt x="20" y="157"/>
                  </a:cubicBezTo>
                  <a:cubicBezTo>
                    <a:pt x="23" y="151"/>
                    <a:pt x="23" y="151"/>
                    <a:pt x="23" y="151"/>
                  </a:cubicBezTo>
                  <a:cubicBezTo>
                    <a:pt x="22" y="149"/>
                    <a:pt x="22" y="149"/>
                    <a:pt x="22" y="149"/>
                  </a:cubicBezTo>
                  <a:moveTo>
                    <a:pt x="24" y="146"/>
                  </a:moveTo>
                  <a:cubicBezTo>
                    <a:pt x="23" y="148"/>
                    <a:pt x="23" y="148"/>
                    <a:pt x="23" y="148"/>
                  </a:cubicBezTo>
                  <a:cubicBezTo>
                    <a:pt x="24" y="148"/>
                    <a:pt x="24" y="148"/>
                    <a:pt x="24" y="148"/>
                  </a:cubicBezTo>
                  <a:cubicBezTo>
                    <a:pt x="24" y="146"/>
                    <a:pt x="24" y="146"/>
                    <a:pt x="24" y="146"/>
                  </a:cubicBezTo>
                  <a:moveTo>
                    <a:pt x="28" y="138"/>
                  </a:moveTo>
                  <a:cubicBezTo>
                    <a:pt x="26" y="142"/>
                    <a:pt x="26" y="142"/>
                    <a:pt x="26" y="142"/>
                  </a:cubicBezTo>
                  <a:cubicBezTo>
                    <a:pt x="25" y="147"/>
                    <a:pt x="25" y="147"/>
                    <a:pt x="25" y="147"/>
                  </a:cubicBezTo>
                  <a:cubicBezTo>
                    <a:pt x="29" y="139"/>
                    <a:pt x="29" y="139"/>
                    <a:pt x="29" y="139"/>
                  </a:cubicBezTo>
                  <a:cubicBezTo>
                    <a:pt x="28" y="138"/>
                    <a:pt x="28" y="138"/>
                    <a:pt x="28" y="138"/>
                  </a:cubicBezTo>
                  <a:moveTo>
                    <a:pt x="30" y="134"/>
                  </a:moveTo>
                  <a:cubicBezTo>
                    <a:pt x="29" y="136"/>
                    <a:pt x="29" y="136"/>
                    <a:pt x="29" y="136"/>
                  </a:cubicBezTo>
                  <a:cubicBezTo>
                    <a:pt x="30" y="137"/>
                    <a:pt x="30" y="137"/>
                    <a:pt x="30" y="137"/>
                  </a:cubicBezTo>
                  <a:cubicBezTo>
                    <a:pt x="31" y="137"/>
                    <a:pt x="31" y="137"/>
                    <a:pt x="31" y="137"/>
                  </a:cubicBezTo>
                  <a:cubicBezTo>
                    <a:pt x="30" y="134"/>
                    <a:pt x="30" y="134"/>
                    <a:pt x="30" y="134"/>
                  </a:cubicBezTo>
                  <a:moveTo>
                    <a:pt x="32" y="134"/>
                  </a:moveTo>
                  <a:cubicBezTo>
                    <a:pt x="32" y="134"/>
                    <a:pt x="32" y="134"/>
                    <a:pt x="32" y="134"/>
                  </a:cubicBezTo>
                  <a:cubicBezTo>
                    <a:pt x="32" y="134"/>
                    <a:pt x="32" y="134"/>
                    <a:pt x="32" y="134"/>
                  </a:cubicBezTo>
                  <a:cubicBezTo>
                    <a:pt x="32" y="134"/>
                    <a:pt x="32" y="134"/>
                    <a:pt x="32" y="134"/>
                  </a:cubicBezTo>
                  <a:moveTo>
                    <a:pt x="158" y="131"/>
                  </a:moveTo>
                  <a:cubicBezTo>
                    <a:pt x="157" y="133"/>
                    <a:pt x="157" y="133"/>
                    <a:pt x="157" y="133"/>
                  </a:cubicBezTo>
                  <a:cubicBezTo>
                    <a:pt x="161" y="145"/>
                    <a:pt x="161" y="145"/>
                    <a:pt x="161" y="145"/>
                  </a:cubicBezTo>
                  <a:cubicBezTo>
                    <a:pt x="162" y="147"/>
                    <a:pt x="162" y="147"/>
                    <a:pt x="162" y="147"/>
                  </a:cubicBezTo>
                  <a:cubicBezTo>
                    <a:pt x="163" y="149"/>
                    <a:pt x="163" y="149"/>
                    <a:pt x="163" y="149"/>
                  </a:cubicBezTo>
                  <a:cubicBezTo>
                    <a:pt x="163" y="151"/>
                    <a:pt x="163" y="151"/>
                    <a:pt x="163" y="151"/>
                  </a:cubicBezTo>
                  <a:cubicBezTo>
                    <a:pt x="166" y="157"/>
                    <a:pt x="166" y="157"/>
                    <a:pt x="166" y="157"/>
                  </a:cubicBezTo>
                  <a:cubicBezTo>
                    <a:pt x="167" y="159"/>
                    <a:pt x="167" y="159"/>
                    <a:pt x="167" y="159"/>
                  </a:cubicBezTo>
                  <a:cubicBezTo>
                    <a:pt x="168" y="164"/>
                    <a:pt x="168" y="164"/>
                    <a:pt x="168" y="164"/>
                  </a:cubicBezTo>
                  <a:cubicBezTo>
                    <a:pt x="169" y="166"/>
                    <a:pt x="169" y="166"/>
                    <a:pt x="169" y="166"/>
                  </a:cubicBezTo>
                  <a:cubicBezTo>
                    <a:pt x="174" y="180"/>
                    <a:pt x="174" y="180"/>
                    <a:pt x="174" y="180"/>
                  </a:cubicBezTo>
                  <a:cubicBezTo>
                    <a:pt x="175" y="182"/>
                    <a:pt x="175" y="182"/>
                    <a:pt x="175" y="182"/>
                  </a:cubicBezTo>
                  <a:cubicBezTo>
                    <a:pt x="177" y="186"/>
                    <a:pt x="177" y="186"/>
                    <a:pt x="177" y="186"/>
                  </a:cubicBezTo>
                  <a:cubicBezTo>
                    <a:pt x="176" y="181"/>
                    <a:pt x="176" y="181"/>
                    <a:pt x="176" y="181"/>
                  </a:cubicBezTo>
                  <a:cubicBezTo>
                    <a:pt x="176" y="178"/>
                    <a:pt x="176" y="178"/>
                    <a:pt x="176" y="178"/>
                  </a:cubicBezTo>
                  <a:cubicBezTo>
                    <a:pt x="176" y="178"/>
                    <a:pt x="176" y="178"/>
                    <a:pt x="176" y="178"/>
                  </a:cubicBezTo>
                  <a:cubicBezTo>
                    <a:pt x="171" y="165"/>
                    <a:pt x="171" y="165"/>
                    <a:pt x="171" y="165"/>
                  </a:cubicBezTo>
                  <a:cubicBezTo>
                    <a:pt x="170" y="164"/>
                    <a:pt x="170" y="164"/>
                    <a:pt x="170" y="164"/>
                  </a:cubicBezTo>
                  <a:cubicBezTo>
                    <a:pt x="169" y="160"/>
                    <a:pt x="169" y="160"/>
                    <a:pt x="169" y="160"/>
                  </a:cubicBezTo>
                  <a:cubicBezTo>
                    <a:pt x="168" y="158"/>
                    <a:pt x="168" y="158"/>
                    <a:pt x="168" y="158"/>
                  </a:cubicBezTo>
                  <a:cubicBezTo>
                    <a:pt x="165" y="151"/>
                    <a:pt x="165" y="151"/>
                    <a:pt x="165" y="151"/>
                  </a:cubicBezTo>
                  <a:cubicBezTo>
                    <a:pt x="165" y="149"/>
                    <a:pt x="165" y="149"/>
                    <a:pt x="165" y="149"/>
                  </a:cubicBezTo>
                  <a:cubicBezTo>
                    <a:pt x="163" y="145"/>
                    <a:pt x="163" y="145"/>
                    <a:pt x="163" y="145"/>
                  </a:cubicBezTo>
                  <a:cubicBezTo>
                    <a:pt x="163" y="144"/>
                    <a:pt x="163" y="144"/>
                    <a:pt x="163" y="144"/>
                  </a:cubicBezTo>
                  <a:cubicBezTo>
                    <a:pt x="158" y="131"/>
                    <a:pt x="158" y="131"/>
                    <a:pt x="158" y="131"/>
                  </a:cubicBezTo>
                  <a:moveTo>
                    <a:pt x="53" y="93"/>
                  </a:moveTo>
                  <a:cubicBezTo>
                    <a:pt x="51" y="94"/>
                    <a:pt x="51" y="94"/>
                    <a:pt x="51" y="94"/>
                  </a:cubicBezTo>
                  <a:cubicBezTo>
                    <a:pt x="50" y="95"/>
                    <a:pt x="50" y="95"/>
                    <a:pt x="50" y="95"/>
                  </a:cubicBezTo>
                  <a:cubicBezTo>
                    <a:pt x="32" y="130"/>
                    <a:pt x="32" y="130"/>
                    <a:pt x="32" y="130"/>
                  </a:cubicBezTo>
                  <a:cubicBezTo>
                    <a:pt x="31" y="131"/>
                    <a:pt x="31" y="131"/>
                    <a:pt x="31" y="131"/>
                  </a:cubicBezTo>
                  <a:cubicBezTo>
                    <a:pt x="33" y="133"/>
                    <a:pt x="33" y="133"/>
                    <a:pt x="33" y="133"/>
                  </a:cubicBezTo>
                  <a:cubicBezTo>
                    <a:pt x="33" y="132"/>
                    <a:pt x="33" y="132"/>
                    <a:pt x="33" y="132"/>
                  </a:cubicBezTo>
                  <a:cubicBezTo>
                    <a:pt x="34" y="131"/>
                    <a:pt x="34" y="131"/>
                    <a:pt x="34" y="131"/>
                  </a:cubicBezTo>
                  <a:cubicBezTo>
                    <a:pt x="50" y="99"/>
                    <a:pt x="50" y="99"/>
                    <a:pt x="50" y="99"/>
                  </a:cubicBezTo>
                  <a:cubicBezTo>
                    <a:pt x="52" y="95"/>
                    <a:pt x="52" y="95"/>
                    <a:pt x="52" y="95"/>
                  </a:cubicBezTo>
                  <a:cubicBezTo>
                    <a:pt x="53" y="93"/>
                    <a:pt x="53" y="93"/>
                    <a:pt x="53" y="93"/>
                  </a:cubicBezTo>
                  <a:cubicBezTo>
                    <a:pt x="53" y="93"/>
                    <a:pt x="53" y="93"/>
                    <a:pt x="53" y="93"/>
                  </a:cubicBezTo>
                  <a:moveTo>
                    <a:pt x="142" y="88"/>
                  </a:moveTo>
                  <a:cubicBezTo>
                    <a:pt x="140" y="88"/>
                    <a:pt x="140" y="88"/>
                    <a:pt x="140" y="88"/>
                  </a:cubicBezTo>
                  <a:cubicBezTo>
                    <a:pt x="156" y="131"/>
                    <a:pt x="156" y="131"/>
                    <a:pt x="156" y="131"/>
                  </a:cubicBezTo>
                  <a:cubicBezTo>
                    <a:pt x="157" y="128"/>
                    <a:pt x="157" y="128"/>
                    <a:pt x="157" y="128"/>
                  </a:cubicBezTo>
                  <a:cubicBezTo>
                    <a:pt x="142" y="88"/>
                    <a:pt x="142" y="88"/>
                    <a:pt x="142" y="88"/>
                  </a:cubicBezTo>
                  <a:moveTo>
                    <a:pt x="109" y="1"/>
                  </a:moveTo>
                  <a:cubicBezTo>
                    <a:pt x="109" y="1"/>
                    <a:pt x="108" y="1"/>
                    <a:pt x="108" y="2"/>
                  </a:cubicBezTo>
                  <a:cubicBezTo>
                    <a:pt x="139" y="86"/>
                    <a:pt x="139" y="86"/>
                    <a:pt x="139" y="86"/>
                  </a:cubicBezTo>
                  <a:cubicBezTo>
                    <a:pt x="141" y="86"/>
                    <a:pt x="141" y="86"/>
                    <a:pt x="141" y="86"/>
                  </a:cubicBezTo>
                  <a:cubicBezTo>
                    <a:pt x="109" y="1"/>
                    <a:pt x="109" y="1"/>
                    <a:pt x="109" y="1"/>
                  </a:cubicBezTo>
                  <a:moveTo>
                    <a:pt x="99" y="0"/>
                  </a:moveTo>
                  <a:cubicBezTo>
                    <a:pt x="53" y="89"/>
                    <a:pt x="53" y="89"/>
                    <a:pt x="53" y="89"/>
                  </a:cubicBezTo>
                  <a:cubicBezTo>
                    <a:pt x="52" y="91"/>
                    <a:pt x="52" y="91"/>
                    <a:pt x="52" y="91"/>
                  </a:cubicBezTo>
                  <a:cubicBezTo>
                    <a:pt x="52" y="92"/>
                    <a:pt x="52" y="92"/>
                    <a:pt x="52" y="92"/>
                  </a:cubicBezTo>
                  <a:cubicBezTo>
                    <a:pt x="54" y="92"/>
                    <a:pt x="54" y="92"/>
                    <a:pt x="54" y="92"/>
                  </a:cubicBezTo>
                  <a:cubicBezTo>
                    <a:pt x="54" y="91"/>
                    <a:pt x="54" y="91"/>
                    <a:pt x="54" y="91"/>
                  </a:cubicBezTo>
                  <a:cubicBezTo>
                    <a:pt x="101" y="1"/>
                    <a:pt x="101" y="1"/>
                    <a:pt x="101" y="1"/>
                  </a:cubicBezTo>
                  <a:cubicBezTo>
                    <a:pt x="100" y="1"/>
                    <a:pt x="100" y="1"/>
                    <a:pt x="9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0" name="Freeform 30"/>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close/>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close/>
                  <a:moveTo>
                    <a:pt x="469" y="454"/>
                  </a:moveTo>
                  <a:lnTo>
                    <a:pt x="466" y="456"/>
                  </a:lnTo>
                  <a:lnTo>
                    <a:pt x="466" y="456"/>
                  </a:lnTo>
                  <a:lnTo>
                    <a:pt x="471" y="454"/>
                  </a:lnTo>
                  <a:lnTo>
                    <a:pt x="469" y="454"/>
                  </a:lnTo>
                  <a:close/>
                  <a:moveTo>
                    <a:pt x="502" y="435"/>
                  </a:moveTo>
                  <a:lnTo>
                    <a:pt x="499" y="437"/>
                  </a:lnTo>
                  <a:lnTo>
                    <a:pt x="563" y="494"/>
                  </a:lnTo>
                  <a:lnTo>
                    <a:pt x="570" y="499"/>
                  </a:lnTo>
                  <a:lnTo>
                    <a:pt x="570" y="501"/>
                  </a:lnTo>
                  <a:lnTo>
                    <a:pt x="561" y="484"/>
                  </a:lnTo>
                  <a:lnTo>
                    <a:pt x="561" y="484"/>
                  </a:lnTo>
                  <a:lnTo>
                    <a:pt x="502" y="435"/>
                  </a:lnTo>
                  <a:close/>
                  <a:moveTo>
                    <a:pt x="497" y="430"/>
                  </a:moveTo>
                  <a:lnTo>
                    <a:pt x="495" y="432"/>
                  </a:lnTo>
                  <a:lnTo>
                    <a:pt x="495" y="435"/>
                  </a:lnTo>
                  <a:lnTo>
                    <a:pt x="499" y="432"/>
                  </a:lnTo>
                  <a:lnTo>
                    <a:pt x="497" y="430"/>
                  </a:lnTo>
                  <a:close/>
                  <a:moveTo>
                    <a:pt x="374" y="361"/>
                  </a:moveTo>
                  <a:lnTo>
                    <a:pt x="374" y="368"/>
                  </a:lnTo>
                  <a:lnTo>
                    <a:pt x="461" y="451"/>
                  </a:lnTo>
                  <a:lnTo>
                    <a:pt x="466" y="449"/>
                  </a:lnTo>
                  <a:lnTo>
                    <a:pt x="445" y="430"/>
                  </a:lnTo>
                  <a:lnTo>
                    <a:pt x="443" y="427"/>
                  </a:lnTo>
                  <a:lnTo>
                    <a:pt x="374" y="361"/>
                  </a:lnTo>
                  <a:close/>
                  <a:moveTo>
                    <a:pt x="341" y="330"/>
                  </a:moveTo>
                  <a:lnTo>
                    <a:pt x="341" y="335"/>
                  </a:lnTo>
                  <a:lnTo>
                    <a:pt x="369" y="363"/>
                  </a:lnTo>
                  <a:lnTo>
                    <a:pt x="369" y="356"/>
                  </a:lnTo>
                  <a:lnTo>
                    <a:pt x="341" y="330"/>
                  </a:lnTo>
                  <a:close/>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close/>
                  <a:moveTo>
                    <a:pt x="350" y="302"/>
                  </a:moveTo>
                  <a:lnTo>
                    <a:pt x="350" y="306"/>
                  </a:lnTo>
                  <a:lnTo>
                    <a:pt x="367" y="323"/>
                  </a:lnTo>
                  <a:lnTo>
                    <a:pt x="367" y="316"/>
                  </a:lnTo>
                  <a:lnTo>
                    <a:pt x="350" y="302"/>
                  </a:lnTo>
                  <a:close/>
                  <a:moveTo>
                    <a:pt x="293" y="283"/>
                  </a:moveTo>
                  <a:lnTo>
                    <a:pt x="291" y="287"/>
                  </a:lnTo>
                  <a:lnTo>
                    <a:pt x="303" y="297"/>
                  </a:lnTo>
                  <a:lnTo>
                    <a:pt x="305" y="302"/>
                  </a:lnTo>
                  <a:lnTo>
                    <a:pt x="336" y="330"/>
                  </a:lnTo>
                  <a:lnTo>
                    <a:pt x="338" y="325"/>
                  </a:lnTo>
                  <a:lnTo>
                    <a:pt x="312" y="302"/>
                  </a:lnTo>
                  <a:lnTo>
                    <a:pt x="308" y="297"/>
                  </a:lnTo>
                  <a:lnTo>
                    <a:pt x="293" y="283"/>
                  </a:lnTo>
                  <a:close/>
                  <a:moveTo>
                    <a:pt x="303" y="259"/>
                  </a:moveTo>
                  <a:lnTo>
                    <a:pt x="301" y="264"/>
                  </a:lnTo>
                  <a:lnTo>
                    <a:pt x="338" y="294"/>
                  </a:lnTo>
                  <a:lnTo>
                    <a:pt x="343" y="299"/>
                  </a:lnTo>
                  <a:lnTo>
                    <a:pt x="346" y="304"/>
                  </a:lnTo>
                  <a:lnTo>
                    <a:pt x="348" y="299"/>
                  </a:lnTo>
                  <a:lnTo>
                    <a:pt x="343" y="294"/>
                  </a:lnTo>
                  <a:lnTo>
                    <a:pt x="303" y="259"/>
                  </a:lnTo>
                  <a:close/>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close/>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close/>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close/>
                  <a:moveTo>
                    <a:pt x="109" y="105"/>
                  </a:moveTo>
                  <a:lnTo>
                    <a:pt x="109" y="112"/>
                  </a:lnTo>
                  <a:lnTo>
                    <a:pt x="114" y="116"/>
                  </a:lnTo>
                  <a:lnTo>
                    <a:pt x="116" y="119"/>
                  </a:lnTo>
                  <a:lnTo>
                    <a:pt x="125" y="126"/>
                  </a:lnTo>
                  <a:lnTo>
                    <a:pt x="121" y="116"/>
                  </a:lnTo>
                  <a:lnTo>
                    <a:pt x="118" y="114"/>
                  </a:lnTo>
                  <a:lnTo>
                    <a:pt x="116" y="112"/>
                  </a:lnTo>
                  <a:lnTo>
                    <a:pt x="111" y="107"/>
                  </a:lnTo>
                  <a:lnTo>
                    <a:pt x="109" y="105"/>
                  </a:lnTo>
                  <a:close/>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close/>
                  <a:moveTo>
                    <a:pt x="111" y="90"/>
                  </a:moveTo>
                  <a:lnTo>
                    <a:pt x="109" y="95"/>
                  </a:lnTo>
                  <a:lnTo>
                    <a:pt x="114" y="100"/>
                  </a:lnTo>
                  <a:lnTo>
                    <a:pt x="116" y="100"/>
                  </a:lnTo>
                  <a:lnTo>
                    <a:pt x="111" y="93"/>
                  </a:lnTo>
                  <a:lnTo>
                    <a:pt x="111" y="90"/>
                  </a:lnTo>
                  <a:close/>
                  <a:moveTo>
                    <a:pt x="40" y="38"/>
                  </a:moveTo>
                  <a:lnTo>
                    <a:pt x="38" y="43"/>
                  </a:lnTo>
                  <a:lnTo>
                    <a:pt x="104" y="107"/>
                  </a:lnTo>
                  <a:lnTo>
                    <a:pt x="104" y="102"/>
                  </a:lnTo>
                  <a:lnTo>
                    <a:pt x="40" y="38"/>
                  </a:lnTo>
                  <a:close/>
                  <a:moveTo>
                    <a:pt x="45" y="33"/>
                  </a:moveTo>
                  <a:lnTo>
                    <a:pt x="43" y="36"/>
                  </a:lnTo>
                  <a:lnTo>
                    <a:pt x="106" y="93"/>
                  </a:lnTo>
                  <a:lnTo>
                    <a:pt x="106" y="88"/>
                  </a:lnTo>
                  <a:lnTo>
                    <a:pt x="45" y="33"/>
                  </a:lnTo>
                  <a:close/>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1" name="Freeform 31"/>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moveTo>
                    <a:pt x="469" y="454"/>
                  </a:moveTo>
                  <a:lnTo>
                    <a:pt x="466" y="456"/>
                  </a:lnTo>
                  <a:lnTo>
                    <a:pt x="466" y="456"/>
                  </a:lnTo>
                  <a:lnTo>
                    <a:pt x="471" y="454"/>
                  </a:lnTo>
                  <a:lnTo>
                    <a:pt x="469" y="454"/>
                  </a:lnTo>
                  <a:moveTo>
                    <a:pt x="502" y="435"/>
                  </a:moveTo>
                  <a:lnTo>
                    <a:pt x="499" y="437"/>
                  </a:lnTo>
                  <a:lnTo>
                    <a:pt x="563" y="494"/>
                  </a:lnTo>
                  <a:lnTo>
                    <a:pt x="570" y="499"/>
                  </a:lnTo>
                  <a:lnTo>
                    <a:pt x="570" y="501"/>
                  </a:lnTo>
                  <a:lnTo>
                    <a:pt x="561" y="484"/>
                  </a:lnTo>
                  <a:lnTo>
                    <a:pt x="561" y="484"/>
                  </a:lnTo>
                  <a:lnTo>
                    <a:pt x="502" y="435"/>
                  </a:lnTo>
                  <a:moveTo>
                    <a:pt x="497" y="430"/>
                  </a:moveTo>
                  <a:lnTo>
                    <a:pt x="495" y="432"/>
                  </a:lnTo>
                  <a:lnTo>
                    <a:pt x="495" y="435"/>
                  </a:lnTo>
                  <a:lnTo>
                    <a:pt x="499" y="432"/>
                  </a:lnTo>
                  <a:lnTo>
                    <a:pt x="497" y="430"/>
                  </a:lnTo>
                  <a:moveTo>
                    <a:pt x="374" y="361"/>
                  </a:moveTo>
                  <a:lnTo>
                    <a:pt x="374" y="368"/>
                  </a:lnTo>
                  <a:lnTo>
                    <a:pt x="461" y="451"/>
                  </a:lnTo>
                  <a:lnTo>
                    <a:pt x="466" y="449"/>
                  </a:lnTo>
                  <a:lnTo>
                    <a:pt x="445" y="430"/>
                  </a:lnTo>
                  <a:lnTo>
                    <a:pt x="443" y="427"/>
                  </a:lnTo>
                  <a:lnTo>
                    <a:pt x="374" y="361"/>
                  </a:lnTo>
                  <a:moveTo>
                    <a:pt x="341" y="330"/>
                  </a:moveTo>
                  <a:lnTo>
                    <a:pt x="341" y="335"/>
                  </a:lnTo>
                  <a:lnTo>
                    <a:pt x="369" y="363"/>
                  </a:lnTo>
                  <a:lnTo>
                    <a:pt x="369" y="356"/>
                  </a:lnTo>
                  <a:lnTo>
                    <a:pt x="341" y="330"/>
                  </a:lnTo>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moveTo>
                    <a:pt x="350" y="302"/>
                  </a:moveTo>
                  <a:lnTo>
                    <a:pt x="350" y="306"/>
                  </a:lnTo>
                  <a:lnTo>
                    <a:pt x="367" y="323"/>
                  </a:lnTo>
                  <a:lnTo>
                    <a:pt x="367" y="316"/>
                  </a:lnTo>
                  <a:lnTo>
                    <a:pt x="350" y="302"/>
                  </a:lnTo>
                  <a:moveTo>
                    <a:pt x="293" y="283"/>
                  </a:moveTo>
                  <a:lnTo>
                    <a:pt x="291" y="287"/>
                  </a:lnTo>
                  <a:lnTo>
                    <a:pt x="303" y="297"/>
                  </a:lnTo>
                  <a:lnTo>
                    <a:pt x="305" y="302"/>
                  </a:lnTo>
                  <a:lnTo>
                    <a:pt x="336" y="330"/>
                  </a:lnTo>
                  <a:lnTo>
                    <a:pt x="338" y="325"/>
                  </a:lnTo>
                  <a:lnTo>
                    <a:pt x="312" y="302"/>
                  </a:lnTo>
                  <a:lnTo>
                    <a:pt x="308" y="297"/>
                  </a:lnTo>
                  <a:lnTo>
                    <a:pt x="293" y="283"/>
                  </a:lnTo>
                  <a:moveTo>
                    <a:pt x="303" y="259"/>
                  </a:moveTo>
                  <a:lnTo>
                    <a:pt x="301" y="264"/>
                  </a:lnTo>
                  <a:lnTo>
                    <a:pt x="338" y="294"/>
                  </a:lnTo>
                  <a:lnTo>
                    <a:pt x="343" y="299"/>
                  </a:lnTo>
                  <a:lnTo>
                    <a:pt x="346" y="304"/>
                  </a:lnTo>
                  <a:lnTo>
                    <a:pt x="348" y="299"/>
                  </a:lnTo>
                  <a:lnTo>
                    <a:pt x="343" y="294"/>
                  </a:lnTo>
                  <a:lnTo>
                    <a:pt x="303" y="259"/>
                  </a:lnTo>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moveTo>
                    <a:pt x="109" y="105"/>
                  </a:moveTo>
                  <a:lnTo>
                    <a:pt x="109" y="112"/>
                  </a:lnTo>
                  <a:lnTo>
                    <a:pt x="114" y="116"/>
                  </a:lnTo>
                  <a:lnTo>
                    <a:pt x="116" y="119"/>
                  </a:lnTo>
                  <a:lnTo>
                    <a:pt x="125" y="126"/>
                  </a:lnTo>
                  <a:lnTo>
                    <a:pt x="121" y="116"/>
                  </a:lnTo>
                  <a:lnTo>
                    <a:pt x="118" y="114"/>
                  </a:lnTo>
                  <a:lnTo>
                    <a:pt x="116" y="112"/>
                  </a:lnTo>
                  <a:lnTo>
                    <a:pt x="111" y="107"/>
                  </a:lnTo>
                  <a:lnTo>
                    <a:pt x="109" y="105"/>
                  </a:lnTo>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moveTo>
                    <a:pt x="111" y="90"/>
                  </a:moveTo>
                  <a:lnTo>
                    <a:pt x="109" y="95"/>
                  </a:lnTo>
                  <a:lnTo>
                    <a:pt x="114" y="100"/>
                  </a:lnTo>
                  <a:lnTo>
                    <a:pt x="116" y="100"/>
                  </a:lnTo>
                  <a:lnTo>
                    <a:pt x="111" y="93"/>
                  </a:lnTo>
                  <a:lnTo>
                    <a:pt x="111" y="90"/>
                  </a:lnTo>
                  <a:moveTo>
                    <a:pt x="40" y="38"/>
                  </a:moveTo>
                  <a:lnTo>
                    <a:pt x="38" y="43"/>
                  </a:lnTo>
                  <a:lnTo>
                    <a:pt x="104" y="107"/>
                  </a:lnTo>
                  <a:lnTo>
                    <a:pt x="104" y="102"/>
                  </a:lnTo>
                  <a:lnTo>
                    <a:pt x="40" y="38"/>
                  </a:lnTo>
                  <a:moveTo>
                    <a:pt x="45" y="33"/>
                  </a:moveTo>
                  <a:lnTo>
                    <a:pt x="43" y="36"/>
                  </a:lnTo>
                  <a:lnTo>
                    <a:pt x="106" y="93"/>
                  </a:lnTo>
                  <a:lnTo>
                    <a:pt x="106" y="88"/>
                  </a:lnTo>
                  <a:lnTo>
                    <a:pt x="45" y="33"/>
                  </a:lnTo>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2" name="Freeform 32"/>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close/>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close/>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close/>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3" name="Freeform 33"/>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4" name="Freeform 34"/>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close/>
                  <a:moveTo>
                    <a:pt x="80" y="186"/>
                  </a:moveTo>
                  <a:lnTo>
                    <a:pt x="76" y="186"/>
                  </a:lnTo>
                  <a:lnTo>
                    <a:pt x="68" y="190"/>
                  </a:lnTo>
                  <a:lnTo>
                    <a:pt x="71" y="190"/>
                  </a:lnTo>
                  <a:lnTo>
                    <a:pt x="73" y="190"/>
                  </a:lnTo>
                  <a:lnTo>
                    <a:pt x="80" y="186"/>
                  </a:lnTo>
                  <a:close/>
                  <a:moveTo>
                    <a:pt x="24" y="169"/>
                  </a:moveTo>
                  <a:lnTo>
                    <a:pt x="26" y="193"/>
                  </a:lnTo>
                  <a:lnTo>
                    <a:pt x="28" y="197"/>
                  </a:lnTo>
                  <a:lnTo>
                    <a:pt x="31" y="195"/>
                  </a:lnTo>
                  <a:lnTo>
                    <a:pt x="40" y="195"/>
                  </a:lnTo>
                  <a:lnTo>
                    <a:pt x="38" y="190"/>
                  </a:lnTo>
                  <a:lnTo>
                    <a:pt x="31" y="193"/>
                  </a:lnTo>
                  <a:lnTo>
                    <a:pt x="28" y="176"/>
                  </a:lnTo>
                  <a:lnTo>
                    <a:pt x="24" y="169"/>
                  </a:lnTo>
                  <a:close/>
                  <a:moveTo>
                    <a:pt x="229" y="164"/>
                  </a:moveTo>
                  <a:lnTo>
                    <a:pt x="87" y="183"/>
                  </a:lnTo>
                  <a:lnTo>
                    <a:pt x="83" y="188"/>
                  </a:lnTo>
                  <a:lnTo>
                    <a:pt x="227" y="169"/>
                  </a:lnTo>
                  <a:lnTo>
                    <a:pt x="229" y="164"/>
                  </a:lnTo>
                  <a:close/>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close/>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close/>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close/>
                  <a:moveTo>
                    <a:pt x="270" y="38"/>
                  </a:moveTo>
                  <a:lnTo>
                    <a:pt x="265" y="43"/>
                  </a:lnTo>
                  <a:lnTo>
                    <a:pt x="270" y="43"/>
                  </a:lnTo>
                  <a:lnTo>
                    <a:pt x="272" y="41"/>
                  </a:lnTo>
                  <a:lnTo>
                    <a:pt x="270" y="38"/>
                  </a:lnTo>
                  <a:close/>
                  <a:moveTo>
                    <a:pt x="260" y="38"/>
                  </a:moveTo>
                  <a:lnTo>
                    <a:pt x="255" y="41"/>
                  </a:lnTo>
                  <a:lnTo>
                    <a:pt x="258" y="43"/>
                  </a:lnTo>
                  <a:lnTo>
                    <a:pt x="263" y="38"/>
                  </a:lnTo>
                  <a:lnTo>
                    <a:pt x="260" y="38"/>
                  </a:lnTo>
                  <a:close/>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5" name="Freeform 35"/>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moveTo>
                    <a:pt x="80" y="186"/>
                  </a:moveTo>
                  <a:lnTo>
                    <a:pt x="76" y="186"/>
                  </a:lnTo>
                  <a:lnTo>
                    <a:pt x="68" y="190"/>
                  </a:lnTo>
                  <a:lnTo>
                    <a:pt x="71" y="190"/>
                  </a:lnTo>
                  <a:lnTo>
                    <a:pt x="73" y="190"/>
                  </a:lnTo>
                  <a:lnTo>
                    <a:pt x="80" y="186"/>
                  </a:lnTo>
                  <a:moveTo>
                    <a:pt x="24" y="169"/>
                  </a:moveTo>
                  <a:lnTo>
                    <a:pt x="26" y="193"/>
                  </a:lnTo>
                  <a:lnTo>
                    <a:pt x="28" y="197"/>
                  </a:lnTo>
                  <a:lnTo>
                    <a:pt x="31" y="195"/>
                  </a:lnTo>
                  <a:lnTo>
                    <a:pt x="40" y="195"/>
                  </a:lnTo>
                  <a:lnTo>
                    <a:pt x="38" y="190"/>
                  </a:lnTo>
                  <a:lnTo>
                    <a:pt x="31" y="193"/>
                  </a:lnTo>
                  <a:lnTo>
                    <a:pt x="28" y="176"/>
                  </a:lnTo>
                  <a:lnTo>
                    <a:pt x="24" y="169"/>
                  </a:lnTo>
                  <a:moveTo>
                    <a:pt x="229" y="164"/>
                  </a:moveTo>
                  <a:lnTo>
                    <a:pt x="87" y="183"/>
                  </a:lnTo>
                  <a:lnTo>
                    <a:pt x="83" y="188"/>
                  </a:lnTo>
                  <a:lnTo>
                    <a:pt x="227" y="169"/>
                  </a:lnTo>
                  <a:lnTo>
                    <a:pt x="229" y="164"/>
                  </a:lnTo>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moveTo>
                    <a:pt x="270" y="38"/>
                  </a:moveTo>
                  <a:lnTo>
                    <a:pt x="265" y="43"/>
                  </a:lnTo>
                  <a:lnTo>
                    <a:pt x="270" y="43"/>
                  </a:lnTo>
                  <a:lnTo>
                    <a:pt x="272" y="41"/>
                  </a:lnTo>
                  <a:lnTo>
                    <a:pt x="270" y="38"/>
                  </a:lnTo>
                  <a:moveTo>
                    <a:pt x="260" y="38"/>
                  </a:moveTo>
                  <a:lnTo>
                    <a:pt x="255" y="41"/>
                  </a:lnTo>
                  <a:lnTo>
                    <a:pt x="258" y="43"/>
                  </a:lnTo>
                  <a:lnTo>
                    <a:pt x="263" y="38"/>
                  </a:lnTo>
                  <a:lnTo>
                    <a:pt x="260" y="38"/>
                  </a:lnTo>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6" name="Freeform 36"/>
            <p:cNvSpPr>
              <a:spLocks noEditPoints="1"/>
            </p:cNvSpPr>
            <p:nvPr/>
          </p:nvSpPr>
          <p:spPr bwMode="auto">
            <a:xfrm>
              <a:off x="8763774" y="2873851"/>
              <a:ext cx="1538604" cy="1266990"/>
            </a:xfrm>
            <a:custGeom>
              <a:avLst/>
              <a:gdLst>
                <a:gd name="T0" fmla="*/ 151 w 363"/>
                <a:gd name="T1" fmla="*/ 310 h 328"/>
                <a:gd name="T2" fmla="*/ 150 w 363"/>
                <a:gd name="T3" fmla="*/ 308 h 328"/>
                <a:gd name="T4" fmla="*/ 137 w 363"/>
                <a:gd name="T5" fmla="*/ 308 h 328"/>
                <a:gd name="T6" fmla="*/ 73 w 363"/>
                <a:gd name="T7" fmla="*/ 299 h 328"/>
                <a:gd name="T8" fmla="*/ 136 w 363"/>
                <a:gd name="T9" fmla="*/ 307 h 328"/>
                <a:gd name="T10" fmla="*/ 47 w 363"/>
                <a:gd name="T11" fmla="*/ 294 h 328"/>
                <a:gd name="T12" fmla="*/ 47 w 363"/>
                <a:gd name="T13" fmla="*/ 294 h 328"/>
                <a:gd name="T14" fmla="*/ 45 w 363"/>
                <a:gd name="T15" fmla="*/ 294 h 328"/>
                <a:gd name="T16" fmla="*/ 0 w 363"/>
                <a:gd name="T17" fmla="*/ 289 h 328"/>
                <a:gd name="T18" fmla="*/ 5 w 363"/>
                <a:gd name="T19" fmla="*/ 288 h 328"/>
                <a:gd name="T20" fmla="*/ 12 w 363"/>
                <a:gd name="T21" fmla="*/ 280 h 328"/>
                <a:gd name="T22" fmla="*/ 43 w 363"/>
                <a:gd name="T23" fmla="*/ 255 h 328"/>
                <a:gd name="T24" fmla="*/ 44 w 363"/>
                <a:gd name="T25" fmla="*/ 257 h 328"/>
                <a:gd name="T26" fmla="*/ 93 w 363"/>
                <a:gd name="T27" fmla="*/ 215 h 328"/>
                <a:gd name="T28" fmla="*/ 45 w 363"/>
                <a:gd name="T29" fmla="*/ 255 h 328"/>
                <a:gd name="T30" fmla="*/ 96 w 363"/>
                <a:gd name="T31" fmla="*/ 215 h 328"/>
                <a:gd name="T32" fmla="*/ 191 w 363"/>
                <a:gd name="T33" fmla="*/ 137 h 328"/>
                <a:gd name="T34" fmla="*/ 178 w 363"/>
                <a:gd name="T35" fmla="*/ 148 h 328"/>
                <a:gd name="T36" fmla="*/ 171 w 363"/>
                <a:gd name="T37" fmla="*/ 153 h 328"/>
                <a:gd name="T38" fmla="*/ 110 w 363"/>
                <a:gd name="T39" fmla="*/ 202 h 328"/>
                <a:gd name="T40" fmla="*/ 109 w 363"/>
                <a:gd name="T41" fmla="*/ 205 h 328"/>
                <a:gd name="T42" fmla="*/ 172 w 363"/>
                <a:gd name="T43" fmla="*/ 155 h 328"/>
                <a:gd name="T44" fmla="*/ 181 w 363"/>
                <a:gd name="T45" fmla="*/ 148 h 328"/>
                <a:gd name="T46" fmla="*/ 194 w 363"/>
                <a:gd name="T47" fmla="*/ 137 h 328"/>
                <a:gd name="T48" fmla="*/ 360 w 363"/>
                <a:gd name="T49" fmla="*/ 5 h 328"/>
                <a:gd name="T50" fmla="*/ 352 w 363"/>
                <a:gd name="T51" fmla="*/ 9 h 328"/>
                <a:gd name="T52" fmla="*/ 322 w 363"/>
                <a:gd name="T53" fmla="*/ 33 h 328"/>
                <a:gd name="T54" fmla="*/ 287 w 363"/>
                <a:gd name="T55" fmla="*/ 61 h 328"/>
                <a:gd name="T56" fmla="*/ 259 w 363"/>
                <a:gd name="T57" fmla="*/ 83 h 328"/>
                <a:gd name="T58" fmla="*/ 207 w 363"/>
                <a:gd name="T59" fmla="*/ 124 h 328"/>
                <a:gd name="T60" fmla="*/ 199 w 363"/>
                <a:gd name="T61" fmla="*/ 131 h 328"/>
                <a:gd name="T62" fmla="*/ 206 w 363"/>
                <a:gd name="T63" fmla="*/ 128 h 328"/>
                <a:gd name="T64" fmla="*/ 216 w 363"/>
                <a:gd name="T65" fmla="*/ 120 h 328"/>
                <a:gd name="T66" fmla="*/ 287 w 363"/>
                <a:gd name="T67" fmla="*/ 63 h 328"/>
                <a:gd name="T68" fmla="*/ 322 w 363"/>
                <a:gd name="T69" fmla="*/ 35 h 328"/>
                <a:gd name="T70" fmla="*/ 353 w 363"/>
                <a:gd name="T71" fmla="*/ 10 h 328"/>
                <a:gd name="T72" fmla="*/ 346 w 363"/>
                <a:gd name="T73" fmla="*/ 68 h 328"/>
                <a:gd name="T74" fmla="*/ 344 w 363"/>
                <a:gd name="T75" fmla="*/ 79 h 328"/>
                <a:gd name="T76" fmla="*/ 337 w 363"/>
                <a:gd name="T77" fmla="*/ 108 h 328"/>
                <a:gd name="T78" fmla="*/ 333 w 363"/>
                <a:gd name="T79" fmla="*/ 128 h 328"/>
                <a:gd name="T80" fmla="*/ 324 w 363"/>
                <a:gd name="T81" fmla="*/ 169 h 328"/>
                <a:gd name="T82" fmla="*/ 318 w 363"/>
                <a:gd name="T83" fmla="*/ 195 h 328"/>
                <a:gd name="T84" fmla="*/ 308 w 363"/>
                <a:gd name="T85" fmla="*/ 241 h 328"/>
                <a:gd name="T86" fmla="*/ 291 w 363"/>
                <a:gd name="T87" fmla="*/ 316 h 328"/>
                <a:gd name="T88" fmla="*/ 309 w 363"/>
                <a:gd name="T89" fmla="*/ 243 h 328"/>
                <a:gd name="T90" fmla="*/ 319 w 363"/>
                <a:gd name="T91" fmla="*/ 197 h 328"/>
                <a:gd name="T92" fmla="*/ 325 w 363"/>
                <a:gd name="T93" fmla="*/ 171 h 328"/>
                <a:gd name="T94" fmla="*/ 334 w 363"/>
                <a:gd name="T95" fmla="*/ 129 h 328"/>
                <a:gd name="T96" fmla="*/ 339 w 363"/>
                <a:gd name="T97" fmla="*/ 109 h 328"/>
                <a:gd name="T98" fmla="*/ 344 w 363"/>
                <a:gd name="T99" fmla="*/ 84 h 328"/>
                <a:gd name="T100" fmla="*/ 347 w 363"/>
                <a:gd name="T101" fmla="*/ 73 h 328"/>
                <a:gd name="T102" fmla="*/ 362 w 363"/>
                <a:gd name="T103" fmla="*/ 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3" h="328">
                  <a:moveTo>
                    <a:pt x="142" y="307"/>
                  </a:moveTo>
                  <a:cubicBezTo>
                    <a:pt x="140" y="309"/>
                    <a:pt x="140" y="309"/>
                    <a:pt x="140" y="309"/>
                  </a:cubicBezTo>
                  <a:cubicBezTo>
                    <a:pt x="149" y="310"/>
                    <a:pt x="149" y="310"/>
                    <a:pt x="149" y="310"/>
                  </a:cubicBezTo>
                  <a:cubicBezTo>
                    <a:pt x="151" y="310"/>
                    <a:pt x="151" y="310"/>
                    <a:pt x="151" y="310"/>
                  </a:cubicBezTo>
                  <a:cubicBezTo>
                    <a:pt x="276" y="328"/>
                    <a:pt x="276" y="328"/>
                    <a:pt x="276" y="328"/>
                  </a:cubicBezTo>
                  <a:cubicBezTo>
                    <a:pt x="276" y="328"/>
                    <a:pt x="276" y="328"/>
                    <a:pt x="276" y="328"/>
                  </a:cubicBezTo>
                  <a:cubicBezTo>
                    <a:pt x="276" y="327"/>
                    <a:pt x="276" y="327"/>
                    <a:pt x="276" y="326"/>
                  </a:cubicBezTo>
                  <a:cubicBezTo>
                    <a:pt x="150" y="308"/>
                    <a:pt x="150" y="308"/>
                    <a:pt x="150" y="308"/>
                  </a:cubicBezTo>
                  <a:cubicBezTo>
                    <a:pt x="148" y="308"/>
                    <a:pt x="148" y="308"/>
                    <a:pt x="148" y="308"/>
                  </a:cubicBezTo>
                  <a:cubicBezTo>
                    <a:pt x="142" y="307"/>
                    <a:pt x="142" y="307"/>
                    <a:pt x="142" y="307"/>
                  </a:cubicBezTo>
                  <a:moveTo>
                    <a:pt x="138" y="307"/>
                  </a:moveTo>
                  <a:cubicBezTo>
                    <a:pt x="137" y="308"/>
                    <a:pt x="137" y="308"/>
                    <a:pt x="137" y="308"/>
                  </a:cubicBezTo>
                  <a:cubicBezTo>
                    <a:pt x="139" y="307"/>
                    <a:pt x="139" y="307"/>
                    <a:pt x="139" y="307"/>
                  </a:cubicBezTo>
                  <a:cubicBezTo>
                    <a:pt x="138" y="307"/>
                    <a:pt x="138" y="307"/>
                    <a:pt x="138" y="307"/>
                  </a:cubicBezTo>
                  <a:moveTo>
                    <a:pt x="71" y="297"/>
                  </a:moveTo>
                  <a:cubicBezTo>
                    <a:pt x="73" y="299"/>
                    <a:pt x="73" y="299"/>
                    <a:pt x="73" y="299"/>
                  </a:cubicBezTo>
                  <a:cubicBezTo>
                    <a:pt x="96" y="303"/>
                    <a:pt x="96" y="303"/>
                    <a:pt x="96" y="303"/>
                  </a:cubicBezTo>
                  <a:cubicBezTo>
                    <a:pt x="100" y="303"/>
                    <a:pt x="100" y="303"/>
                    <a:pt x="100" y="303"/>
                  </a:cubicBezTo>
                  <a:cubicBezTo>
                    <a:pt x="136" y="308"/>
                    <a:pt x="136" y="308"/>
                    <a:pt x="136" y="308"/>
                  </a:cubicBezTo>
                  <a:cubicBezTo>
                    <a:pt x="136" y="307"/>
                    <a:pt x="136" y="307"/>
                    <a:pt x="136" y="307"/>
                  </a:cubicBezTo>
                  <a:cubicBezTo>
                    <a:pt x="97" y="301"/>
                    <a:pt x="97" y="301"/>
                    <a:pt x="97" y="301"/>
                  </a:cubicBezTo>
                  <a:cubicBezTo>
                    <a:pt x="94" y="301"/>
                    <a:pt x="94" y="301"/>
                    <a:pt x="94" y="301"/>
                  </a:cubicBezTo>
                  <a:cubicBezTo>
                    <a:pt x="71" y="297"/>
                    <a:pt x="71" y="297"/>
                    <a:pt x="71" y="297"/>
                  </a:cubicBezTo>
                  <a:moveTo>
                    <a:pt x="47" y="294"/>
                  </a:moveTo>
                  <a:cubicBezTo>
                    <a:pt x="47" y="296"/>
                    <a:pt x="47" y="296"/>
                    <a:pt x="47" y="296"/>
                  </a:cubicBezTo>
                  <a:cubicBezTo>
                    <a:pt x="70" y="299"/>
                    <a:pt x="70" y="299"/>
                    <a:pt x="70" y="299"/>
                  </a:cubicBezTo>
                  <a:cubicBezTo>
                    <a:pt x="69" y="297"/>
                    <a:pt x="69" y="297"/>
                    <a:pt x="69" y="297"/>
                  </a:cubicBezTo>
                  <a:cubicBezTo>
                    <a:pt x="47" y="294"/>
                    <a:pt x="47" y="294"/>
                    <a:pt x="47" y="294"/>
                  </a:cubicBezTo>
                  <a:moveTo>
                    <a:pt x="15" y="289"/>
                  </a:moveTo>
                  <a:cubicBezTo>
                    <a:pt x="16" y="291"/>
                    <a:pt x="16" y="291"/>
                    <a:pt x="16" y="291"/>
                  </a:cubicBezTo>
                  <a:cubicBezTo>
                    <a:pt x="45" y="295"/>
                    <a:pt x="45" y="295"/>
                    <a:pt x="45" y="295"/>
                  </a:cubicBezTo>
                  <a:cubicBezTo>
                    <a:pt x="45" y="294"/>
                    <a:pt x="45" y="294"/>
                    <a:pt x="45" y="294"/>
                  </a:cubicBezTo>
                  <a:cubicBezTo>
                    <a:pt x="15" y="289"/>
                    <a:pt x="15" y="289"/>
                    <a:pt x="15" y="289"/>
                  </a:cubicBezTo>
                  <a:moveTo>
                    <a:pt x="10" y="281"/>
                  </a:moveTo>
                  <a:cubicBezTo>
                    <a:pt x="3" y="286"/>
                    <a:pt x="3" y="286"/>
                    <a:pt x="3" y="286"/>
                  </a:cubicBezTo>
                  <a:cubicBezTo>
                    <a:pt x="0" y="289"/>
                    <a:pt x="0" y="289"/>
                    <a:pt x="0" y="289"/>
                  </a:cubicBezTo>
                  <a:cubicBezTo>
                    <a:pt x="4" y="290"/>
                    <a:pt x="4" y="290"/>
                    <a:pt x="4" y="290"/>
                  </a:cubicBezTo>
                  <a:cubicBezTo>
                    <a:pt x="14" y="291"/>
                    <a:pt x="14" y="291"/>
                    <a:pt x="14" y="291"/>
                  </a:cubicBezTo>
                  <a:cubicBezTo>
                    <a:pt x="13" y="289"/>
                    <a:pt x="13" y="289"/>
                    <a:pt x="13" y="289"/>
                  </a:cubicBezTo>
                  <a:cubicBezTo>
                    <a:pt x="5" y="288"/>
                    <a:pt x="5" y="288"/>
                    <a:pt x="5" y="288"/>
                  </a:cubicBezTo>
                  <a:cubicBezTo>
                    <a:pt x="11" y="283"/>
                    <a:pt x="11" y="283"/>
                    <a:pt x="11" y="283"/>
                  </a:cubicBezTo>
                  <a:cubicBezTo>
                    <a:pt x="10" y="281"/>
                    <a:pt x="10" y="281"/>
                    <a:pt x="10" y="281"/>
                  </a:cubicBezTo>
                  <a:moveTo>
                    <a:pt x="40" y="258"/>
                  </a:moveTo>
                  <a:cubicBezTo>
                    <a:pt x="12" y="280"/>
                    <a:pt x="12" y="280"/>
                    <a:pt x="12" y="280"/>
                  </a:cubicBezTo>
                  <a:cubicBezTo>
                    <a:pt x="12" y="282"/>
                    <a:pt x="12" y="282"/>
                    <a:pt x="12" y="282"/>
                  </a:cubicBezTo>
                  <a:cubicBezTo>
                    <a:pt x="41" y="259"/>
                    <a:pt x="41" y="259"/>
                    <a:pt x="41" y="259"/>
                  </a:cubicBezTo>
                  <a:cubicBezTo>
                    <a:pt x="40" y="258"/>
                    <a:pt x="40" y="258"/>
                    <a:pt x="40" y="258"/>
                  </a:cubicBezTo>
                  <a:moveTo>
                    <a:pt x="43" y="255"/>
                  </a:moveTo>
                  <a:cubicBezTo>
                    <a:pt x="42" y="256"/>
                    <a:pt x="42" y="256"/>
                    <a:pt x="42" y="256"/>
                  </a:cubicBezTo>
                  <a:cubicBezTo>
                    <a:pt x="41" y="257"/>
                    <a:pt x="41" y="257"/>
                    <a:pt x="41" y="257"/>
                  </a:cubicBezTo>
                  <a:cubicBezTo>
                    <a:pt x="42" y="258"/>
                    <a:pt x="42" y="258"/>
                    <a:pt x="42" y="258"/>
                  </a:cubicBezTo>
                  <a:cubicBezTo>
                    <a:pt x="44" y="257"/>
                    <a:pt x="44" y="257"/>
                    <a:pt x="44" y="257"/>
                  </a:cubicBezTo>
                  <a:cubicBezTo>
                    <a:pt x="43" y="255"/>
                    <a:pt x="43" y="255"/>
                    <a:pt x="43" y="255"/>
                  </a:cubicBezTo>
                  <a:moveTo>
                    <a:pt x="101" y="208"/>
                  </a:moveTo>
                  <a:cubicBezTo>
                    <a:pt x="95" y="214"/>
                    <a:pt x="95" y="214"/>
                    <a:pt x="95" y="214"/>
                  </a:cubicBezTo>
                  <a:cubicBezTo>
                    <a:pt x="93" y="215"/>
                    <a:pt x="93" y="215"/>
                    <a:pt x="93" y="215"/>
                  </a:cubicBezTo>
                  <a:cubicBezTo>
                    <a:pt x="83" y="223"/>
                    <a:pt x="83" y="223"/>
                    <a:pt x="83" y="223"/>
                  </a:cubicBezTo>
                  <a:cubicBezTo>
                    <a:pt x="81" y="224"/>
                    <a:pt x="81" y="224"/>
                    <a:pt x="81" y="224"/>
                  </a:cubicBezTo>
                  <a:cubicBezTo>
                    <a:pt x="45" y="253"/>
                    <a:pt x="45" y="253"/>
                    <a:pt x="45" y="253"/>
                  </a:cubicBezTo>
                  <a:cubicBezTo>
                    <a:pt x="45" y="255"/>
                    <a:pt x="45" y="255"/>
                    <a:pt x="45" y="255"/>
                  </a:cubicBezTo>
                  <a:cubicBezTo>
                    <a:pt x="83" y="226"/>
                    <a:pt x="83" y="226"/>
                    <a:pt x="83" y="226"/>
                  </a:cubicBezTo>
                  <a:cubicBezTo>
                    <a:pt x="84" y="225"/>
                    <a:pt x="84" y="225"/>
                    <a:pt x="84" y="225"/>
                  </a:cubicBezTo>
                  <a:cubicBezTo>
                    <a:pt x="95" y="216"/>
                    <a:pt x="95" y="216"/>
                    <a:pt x="95" y="216"/>
                  </a:cubicBezTo>
                  <a:cubicBezTo>
                    <a:pt x="96" y="215"/>
                    <a:pt x="96" y="215"/>
                    <a:pt x="96" y="215"/>
                  </a:cubicBezTo>
                  <a:cubicBezTo>
                    <a:pt x="102" y="210"/>
                    <a:pt x="102" y="210"/>
                    <a:pt x="102" y="210"/>
                  </a:cubicBezTo>
                  <a:cubicBezTo>
                    <a:pt x="101" y="208"/>
                    <a:pt x="101" y="208"/>
                    <a:pt x="101" y="208"/>
                  </a:cubicBezTo>
                  <a:moveTo>
                    <a:pt x="196" y="133"/>
                  </a:moveTo>
                  <a:cubicBezTo>
                    <a:pt x="191" y="137"/>
                    <a:pt x="191" y="137"/>
                    <a:pt x="191" y="137"/>
                  </a:cubicBezTo>
                  <a:cubicBezTo>
                    <a:pt x="189" y="139"/>
                    <a:pt x="189" y="139"/>
                    <a:pt x="189" y="139"/>
                  </a:cubicBezTo>
                  <a:cubicBezTo>
                    <a:pt x="183" y="144"/>
                    <a:pt x="183" y="144"/>
                    <a:pt x="183" y="144"/>
                  </a:cubicBezTo>
                  <a:cubicBezTo>
                    <a:pt x="181" y="145"/>
                    <a:pt x="181" y="145"/>
                    <a:pt x="181" y="145"/>
                  </a:cubicBezTo>
                  <a:cubicBezTo>
                    <a:pt x="178" y="148"/>
                    <a:pt x="178" y="148"/>
                    <a:pt x="178" y="148"/>
                  </a:cubicBezTo>
                  <a:cubicBezTo>
                    <a:pt x="175" y="150"/>
                    <a:pt x="175" y="150"/>
                    <a:pt x="175" y="150"/>
                  </a:cubicBezTo>
                  <a:cubicBezTo>
                    <a:pt x="174" y="150"/>
                    <a:pt x="174" y="150"/>
                    <a:pt x="174" y="150"/>
                  </a:cubicBezTo>
                  <a:cubicBezTo>
                    <a:pt x="173" y="152"/>
                    <a:pt x="173" y="152"/>
                    <a:pt x="173" y="152"/>
                  </a:cubicBezTo>
                  <a:cubicBezTo>
                    <a:pt x="171" y="153"/>
                    <a:pt x="171" y="153"/>
                    <a:pt x="171" y="153"/>
                  </a:cubicBezTo>
                  <a:cubicBezTo>
                    <a:pt x="169" y="154"/>
                    <a:pt x="169" y="154"/>
                    <a:pt x="169" y="154"/>
                  </a:cubicBezTo>
                  <a:cubicBezTo>
                    <a:pt x="114" y="199"/>
                    <a:pt x="114" y="199"/>
                    <a:pt x="114" y="199"/>
                  </a:cubicBezTo>
                  <a:cubicBezTo>
                    <a:pt x="111" y="201"/>
                    <a:pt x="111" y="201"/>
                    <a:pt x="111" y="201"/>
                  </a:cubicBezTo>
                  <a:cubicBezTo>
                    <a:pt x="110" y="202"/>
                    <a:pt x="110" y="202"/>
                    <a:pt x="110" y="202"/>
                  </a:cubicBezTo>
                  <a:cubicBezTo>
                    <a:pt x="108" y="203"/>
                    <a:pt x="108" y="203"/>
                    <a:pt x="108" y="203"/>
                  </a:cubicBezTo>
                  <a:cubicBezTo>
                    <a:pt x="103" y="207"/>
                    <a:pt x="103" y="207"/>
                    <a:pt x="103" y="207"/>
                  </a:cubicBezTo>
                  <a:cubicBezTo>
                    <a:pt x="104" y="209"/>
                    <a:pt x="104" y="209"/>
                    <a:pt x="104" y="209"/>
                  </a:cubicBezTo>
                  <a:cubicBezTo>
                    <a:pt x="109" y="205"/>
                    <a:pt x="109" y="205"/>
                    <a:pt x="109" y="205"/>
                  </a:cubicBezTo>
                  <a:cubicBezTo>
                    <a:pt x="111" y="204"/>
                    <a:pt x="111" y="204"/>
                    <a:pt x="111" y="204"/>
                  </a:cubicBezTo>
                  <a:cubicBezTo>
                    <a:pt x="115" y="200"/>
                    <a:pt x="115" y="200"/>
                    <a:pt x="115" y="200"/>
                  </a:cubicBezTo>
                  <a:cubicBezTo>
                    <a:pt x="117" y="198"/>
                    <a:pt x="117" y="198"/>
                    <a:pt x="117" y="198"/>
                  </a:cubicBezTo>
                  <a:cubicBezTo>
                    <a:pt x="172" y="155"/>
                    <a:pt x="172" y="155"/>
                    <a:pt x="172" y="155"/>
                  </a:cubicBezTo>
                  <a:cubicBezTo>
                    <a:pt x="174" y="153"/>
                    <a:pt x="174" y="153"/>
                    <a:pt x="174" y="153"/>
                  </a:cubicBezTo>
                  <a:cubicBezTo>
                    <a:pt x="175" y="152"/>
                    <a:pt x="175" y="152"/>
                    <a:pt x="175" y="152"/>
                  </a:cubicBezTo>
                  <a:cubicBezTo>
                    <a:pt x="178" y="150"/>
                    <a:pt x="178" y="150"/>
                    <a:pt x="178" y="150"/>
                  </a:cubicBezTo>
                  <a:cubicBezTo>
                    <a:pt x="181" y="148"/>
                    <a:pt x="181" y="148"/>
                    <a:pt x="181" y="148"/>
                  </a:cubicBezTo>
                  <a:cubicBezTo>
                    <a:pt x="183" y="146"/>
                    <a:pt x="183" y="146"/>
                    <a:pt x="183" y="146"/>
                  </a:cubicBezTo>
                  <a:cubicBezTo>
                    <a:pt x="185" y="144"/>
                    <a:pt x="185" y="144"/>
                    <a:pt x="185" y="144"/>
                  </a:cubicBezTo>
                  <a:cubicBezTo>
                    <a:pt x="192" y="139"/>
                    <a:pt x="192" y="139"/>
                    <a:pt x="192" y="139"/>
                  </a:cubicBezTo>
                  <a:cubicBezTo>
                    <a:pt x="194" y="137"/>
                    <a:pt x="194" y="137"/>
                    <a:pt x="194" y="137"/>
                  </a:cubicBezTo>
                  <a:cubicBezTo>
                    <a:pt x="195" y="136"/>
                    <a:pt x="195" y="136"/>
                    <a:pt x="195" y="136"/>
                  </a:cubicBezTo>
                  <a:cubicBezTo>
                    <a:pt x="196" y="133"/>
                    <a:pt x="196" y="133"/>
                    <a:pt x="196" y="133"/>
                  </a:cubicBezTo>
                  <a:moveTo>
                    <a:pt x="360" y="5"/>
                  </a:moveTo>
                  <a:cubicBezTo>
                    <a:pt x="360" y="5"/>
                    <a:pt x="360" y="5"/>
                    <a:pt x="360" y="5"/>
                  </a:cubicBezTo>
                  <a:cubicBezTo>
                    <a:pt x="360" y="5"/>
                    <a:pt x="360" y="5"/>
                    <a:pt x="360" y="5"/>
                  </a:cubicBezTo>
                  <a:moveTo>
                    <a:pt x="363" y="0"/>
                  </a:moveTo>
                  <a:cubicBezTo>
                    <a:pt x="359" y="4"/>
                    <a:pt x="359" y="4"/>
                    <a:pt x="359" y="4"/>
                  </a:cubicBezTo>
                  <a:cubicBezTo>
                    <a:pt x="352" y="9"/>
                    <a:pt x="352" y="9"/>
                    <a:pt x="352" y="9"/>
                  </a:cubicBezTo>
                  <a:cubicBezTo>
                    <a:pt x="350" y="10"/>
                    <a:pt x="350" y="10"/>
                    <a:pt x="350" y="10"/>
                  </a:cubicBezTo>
                  <a:cubicBezTo>
                    <a:pt x="325" y="31"/>
                    <a:pt x="325" y="31"/>
                    <a:pt x="325" y="31"/>
                  </a:cubicBezTo>
                  <a:cubicBezTo>
                    <a:pt x="322" y="33"/>
                    <a:pt x="322" y="33"/>
                    <a:pt x="322" y="33"/>
                  </a:cubicBezTo>
                  <a:cubicBezTo>
                    <a:pt x="322" y="33"/>
                    <a:pt x="322" y="33"/>
                    <a:pt x="322" y="33"/>
                  </a:cubicBezTo>
                  <a:cubicBezTo>
                    <a:pt x="318" y="36"/>
                    <a:pt x="318" y="36"/>
                    <a:pt x="318" y="36"/>
                  </a:cubicBezTo>
                  <a:cubicBezTo>
                    <a:pt x="316" y="37"/>
                    <a:pt x="316" y="37"/>
                    <a:pt x="316" y="37"/>
                  </a:cubicBezTo>
                  <a:cubicBezTo>
                    <a:pt x="288" y="60"/>
                    <a:pt x="288" y="60"/>
                    <a:pt x="288" y="60"/>
                  </a:cubicBezTo>
                  <a:cubicBezTo>
                    <a:pt x="287" y="61"/>
                    <a:pt x="287" y="61"/>
                    <a:pt x="287" y="61"/>
                  </a:cubicBezTo>
                  <a:cubicBezTo>
                    <a:pt x="265" y="79"/>
                    <a:pt x="265" y="79"/>
                    <a:pt x="265" y="79"/>
                  </a:cubicBezTo>
                  <a:cubicBezTo>
                    <a:pt x="262" y="80"/>
                    <a:pt x="262" y="80"/>
                    <a:pt x="262" y="80"/>
                  </a:cubicBezTo>
                  <a:cubicBezTo>
                    <a:pt x="262" y="81"/>
                    <a:pt x="262" y="81"/>
                    <a:pt x="262" y="81"/>
                  </a:cubicBezTo>
                  <a:cubicBezTo>
                    <a:pt x="259" y="83"/>
                    <a:pt x="259" y="83"/>
                    <a:pt x="259" y="83"/>
                  </a:cubicBezTo>
                  <a:cubicBezTo>
                    <a:pt x="217" y="116"/>
                    <a:pt x="217" y="116"/>
                    <a:pt x="217" y="116"/>
                  </a:cubicBezTo>
                  <a:cubicBezTo>
                    <a:pt x="214" y="119"/>
                    <a:pt x="214" y="119"/>
                    <a:pt x="214" y="119"/>
                  </a:cubicBezTo>
                  <a:cubicBezTo>
                    <a:pt x="209" y="123"/>
                    <a:pt x="209" y="123"/>
                    <a:pt x="209" y="123"/>
                  </a:cubicBezTo>
                  <a:cubicBezTo>
                    <a:pt x="207" y="124"/>
                    <a:pt x="207" y="124"/>
                    <a:pt x="207" y="124"/>
                  </a:cubicBezTo>
                  <a:cubicBezTo>
                    <a:pt x="205" y="126"/>
                    <a:pt x="205" y="126"/>
                    <a:pt x="205" y="126"/>
                  </a:cubicBezTo>
                  <a:cubicBezTo>
                    <a:pt x="204" y="127"/>
                    <a:pt x="204" y="127"/>
                    <a:pt x="204" y="127"/>
                  </a:cubicBezTo>
                  <a:cubicBezTo>
                    <a:pt x="202" y="129"/>
                    <a:pt x="202" y="129"/>
                    <a:pt x="202" y="129"/>
                  </a:cubicBezTo>
                  <a:cubicBezTo>
                    <a:pt x="199" y="131"/>
                    <a:pt x="199" y="131"/>
                    <a:pt x="199" y="131"/>
                  </a:cubicBezTo>
                  <a:cubicBezTo>
                    <a:pt x="198" y="134"/>
                    <a:pt x="198" y="134"/>
                    <a:pt x="198" y="134"/>
                  </a:cubicBezTo>
                  <a:cubicBezTo>
                    <a:pt x="202" y="131"/>
                    <a:pt x="202" y="131"/>
                    <a:pt x="202" y="131"/>
                  </a:cubicBezTo>
                  <a:cubicBezTo>
                    <a:pt x="204" y="129"/>
                    <a:pt x="204" y="129"/>
                    <a:pt x="204" y="129"/>
                  </a:cubicBezTo>
                  <a:cubicBezTo>
                    <a:pt x="206" y="128"/>
                    <a:pt x="206" y="128"/>
                    <a:pt x="206" y="128"/>
                  </a:cubicBezTo>
                  <a:cubicBezTo>
                    <a:pt x="209" y="125"/>
                    <a:pt x="209" y="125"/>
                    <a:pt x="209" y="125"/>
                  </a:cubicBezTo>
                  <a:cubicBezTo>
                    <a:pt x="211" y="124"/>
                    <a:pt x="211" y="124"/>
                    <a:pt x="211" y="124"/>
                  </a:cubicBezTo>
                  <a:cubicBezTo>
                    <a:pt x="213" y="122"/>
                    <a:pt x="213" y="122"/>
                    <a:pt x="213" y="122"/>
                  </a:cubicBezTo>
                  <a:cubicBezTo>
                    <a:pt x="216" y="120"/>
                    <a:pt x="216" y="120"/>
                    <a:pt x="216" y="120"/>
                  </a:cubicBezTo>
                  <a:cubicBezTo>
                    <a:pt x="263" y="82"/>
                    <a:pt x="263" y="82"/>
                    <a:pt x="263" y="82"/>
                  </a:cubicBezTo>
                  <a:cubicBezTo>
                    <a:pt x="265" y="80"/>
                    <a:pt x="265" y="80"/>
                    <a:pt x="265" y="80"/>
                  </a:cubicBezTo>
                  <a:cubicBezTo>
                    <a:pt x="268" y="78"/>
                    <a:pt x="268" y="78"/>
                    <a:pt x="268" y="78"/>
                  </a:cubicBezTo>
                  <a:cubicBezTo>
                    <a:pt x="287" y="63"/>
                    <a:pt x="287" y="63"/>
                    <a:pt x="287" y="63"/>
                  </a:cubicBezTo>
                  <a:cubicBezTo>
                    <a:pt x="289" y="61"/>
                    <a:pt x="289" y="61"/>
                    <a:pt x="289" y="61"/>
                  </a:cubicBezTo>
                  <a:cubicBezTo>
                    <a:pt x="317" y="39"/>
                    <a:pt x="317" y="39"/>
                    <a:pt x="317" y="39"/>
                  </a:cubicBezTo>
                  <a:cubicBezTo>
                    <a:pt x="319" y="38"/>
                    <a:pt x="319" y="38"/>
                    <a:pt x="319" y="38"/>
                  </a:cubicBezTo>
                  <a:cubicBezTo>
                    <a:pt x="322" y="35"/>
                    <a:pt x="322" y="35"/>
                    <a:pt x="322" y="35"/>
                  </a:cubicBezTo>
                  <a:cubicBezTo>
                    <a:pt x="324" y="34"/>
                    <a:pt x="324" y="34"/>
                    <a:pt x="324" y="34"/>
                  </a:cubicBezTo>
                  <a:cubicBezTo>
                    <a:pt x="325" y="33"/>
                    <a:pt x="325" y="33"/>
                    <a:pt x="325" y="33"/>
                  </a:cubicBezTo>
                  <a:cubicBezTo>
                    <a:pt x="352" y="12"/>
                    <a:pt x="352" y="12"/>
                    <a:pt x="352" y="12"/>
                  </a:cubicBezTo>
                  <a:cubicBezTo>
                    <a:pt x="353" y="10"/>
                    <a:pt x="353" y="10"/>
                    <a:pt x="353" y="10"/>
                  </a:cubicBezTo>
                  <a:cubicBezTo>
                    <a:pt x="360" y="5"/>
                    <a:pt x="360" y="5"/>
                    <a:pt x="360" y="5"/>
                  </a:cubicBezTo>
                  <a:cubicBezTo>
                    <a:pt x="358" y="15"/>
                    <a:pt x="358" y="15"/>
                    <a:pt x="358" y="15"/>
                  </a:cubicBezTo>
                  <a:cubicBezTo>
                    <a:pt x="357" y="17"/>
                    <a:pt x="357" y="17"/>
                    <a:pt x="357" y="17"/>
                  </a:cubicBezTo>
                  <a:cubicBezTo>
                    <a:pt x="346" y="68"/>
                    <a:pt x="346" y="68"/>
                    <a:pt x="346" y="68"/>
                  </a:cubicBezTo>
                  <a:cubicBezTo>
                    <a:pt x="345" y="71"/>
                    <a:pt x="345" y="71"/>
                    <a:pt x="345" y="71"/>
                  </a:cubicBezTo>
                  <a:cubicBezTo>
                    <a:pt x="345" y="74"/>
                    <a:pt x="345" y="74"/>
                    <a:pt x="345" y="74"/>
                  </a:cubicBezTo>
                  <a:cubicBezTo>
                    <a:pt x="344" y="76"/>
                    <a:pt x="344" y="76"/>
                    <a:pt x="344" y="76"/>
                  </a:cubicBezTo>
                  <a:cubicBezTo>
                    <a:pt x="344" y="79"/>
                    <a:pt x="344" y="79"/>
                    <a:pt x="344" y="79"/>
                  </a:cubicBezTo>
                  <a:cubicBezTo>
                    <a:pt x="343" y="81"/>
                    <a:pt x="343" y="81"/>
                    <a:pt x="343" y="81"/>
                  </a:cubicBezTo>
                  <a:cubicBezTo>
                    <a:pt x="341" y="90"/>
                    <a:pt x="341" y="90"/>
                    <a:pt x="341" y="90"/>
                  </a:cubicBezTo>
                  <a:cubicBezTo>
                    <a:pt x="340" y="93"/>
                    <a:pt x="340" y="93"/>
                    <a:pt x="340" y="93"/>
                  </a:cubicBezTo>
                  <a:cubicBezTo>
                    <a:pt x="337" y="108"/>
                    <a:pt x="337" y="108"/>
                    <a:pt x="337" y="108"/>
                  </a:cubicBezTo>
                  <a:cubicBezTo>
                    <a:pt x="337" y="111"/>
                    <a:pt x="337" y="111"/>
                    <a:pt x="337" y="111"/>
                  </a:cubicBezTo>
                  <a:cubicBezTo>
                    <a:pt x="335" y="118"/>
                    <a:pt x="335" y="118"/>
                    <a:pt x="335" y="118"/>
                  </a:cubicBezTo>
                  <a:cubicBezTo>
                    <a:pt x="334" y="121"/>
                    <a:pt x="334" y="121"/>
                    <a:pt x="334" y="121"/>
                  </a:cubicBezTo>
                  <a:cubicBezTo>
                    <a:pt x="333" y="128"/>
                    <a:pt x="333" y="128"/>
                    <a:pt x="333" y="128"/>
                  </a:cubicBezTo>
                  <a:cubicBezTo>
                    <a:pt x="332" y="131"/>
                    <a:pt x="332" y="131"/>
                    <a:pt x="332" y="131"/>
                  </a:cubicBezTo>
                  <a:cubicBezTo>
                    <a:pt x="326" y="156"/>
                    <a:pt x="326" y="156"/>
                    <a:pt x="326" y="156"/>
                  </a:cubicBezTo>
                  <a:cubicBezTo>
                    <a:pt x="326" y="158"/>
                    <a:pt x="326" y="158"/>
                    <a:pt x="326" y="158"/>
                  </a:cubicBezTo>
                  <a:cubicBezTo>
                    <a:pt x="324" y="169"/>
                    <a:pt x="324" y="169"/>
                    <a:pt x="324" y="169"/>
                  </a:cubicBezTo>
                  <a:cubicBezTo>
                    <a:pt x="323" y="171"/>
                    <a:pt x="323" y="171"/>
                    <a:pt x="323" y="171"/>
                  </a:cubicBezTo>
                  <a:cubicBezTo>
                    <a:pt x="323" y="172"/>
                    <a:pt x="323" y="172"/>
                    <a:pt x="323" y="172"/>
                  </a:cubicBezTo>
                  <a:cubicBezTo>
                    <a:pt x="323" y="174"/>
                    <a:pt x="323" y="174"/>
                    <a:pt x="323" y="174"/>
                  </a:cubicBezTo>
                  <a:cubicBezTo>
                    <a:pt x="318" y="195"/>
                    <a:pt x="318" y="195"/>
                    <a:pt x="318" y="195"/>
                  </a:cubicBezTo>
                  <a:cubicBezTo>
                    <a:pt x="317" y="197"/>
                    <a:pt x="317" y="197"/>
                    <a:pt x="317" y="197"/>
                  </a:cubicBezTo>
                  <a:cubicBezTo>
                    <a:pt x="313" y="217"/>
                    <a:pt x="313" y="217"/>
                    <a:pt x="313" y="217"/>
                  </a:cubicBezTo>
                  <a:cubicBezTo>
                    <a:pt x="313" y="219"/>
                    <a:pt x="313" y="219"/>
                    <a:pt x="313" y="219"/>
                  </a:cubicBezTo>
                  <a:cubicBezTo>
                    <a:pt x="308" y="241"/>
                    <a:pt x="308" y="241"/>
                    <a:pt x="308" y="241"/>
                  </a:cubicBezTo>
                  <a:cubicBezTo>
                    <a:pt x="307" y="243"/>
                    <a:pt x="307" y="243"/>
                    <a:pt x="307" y="243"/>
                  </a:cubicBezTo>
                  <a:cubicBezTo>
                    <a:pt x="298" y="287"/>
                    <a:pt x="298" y="287"/>
                    <a:pt x="298" y="287"/>
                  </a:cubicBezTo>
                  <a:cubicBezTo>
                    <a:pt x="297" y="289"/>
                    <a:pt x="297" y="289"/>
                    <a:pt x="297" y="289"/>
                  </a:cubicBezTo>
                  <a:cubicBezTo>
                    <a:pt x="291" y="316"/>
                    <a:pt x="291" y="316"/>
                    <a:pt x="291" y="316"/>
                  </a:cubicBezTo>
                  <a:cubicBezTo>
                    <a:pt x="292" y="316"/>
                    <a:pt x="292" y="316"/>
                    <a:pt x="293" y="316"/>
                  </a:cubicBezTo>
                  <a:cubicBezTo>
                    <a:pt x="299" y="288"/>
                    <a:pt x="299" y="288"/>
                    <a:pt x="299" y="288"/>
                  </a:cubicBezTo>
                  <a:cubicBezTo>
                    <a:pt x="300" y="285"/>
                    <a:pt x="300" y="285"/>
                    <a:pt x="300" y="285"/>
                  </a:cubicBezTo>
                  <a:cubicBezTo>
                    <a:pt x="309" y="243"/>
                    <a:pt x="309" y="243"/>
                    <a:pt x="309" y="243"/>
                  </a:cubicBezTo>
                  <a:cubicBezTo>
                    <a:pt x="310" y="241"/>
                    <a:pt x="310" y="241"/>
                    <a:pt x="310" y="241"/>
                  </a:cubicBezTo>
                  <a:cubicBezTo>
                    <a:pt x="314" y="220"/>
                    <a:pt x="314" y="220"/>
                    <a:pt x="314" y="220"/>
                  </a:cubicBezTo>
                  <a:cubicBezTo>
                    <a:pt x="315" y="218"/>
                    <a:pt x="315" y="218"/>
                    <a:pt x="315" y="218"/>
                  </a:cubicBezTo>
                  <a:cubicBezTo>
                    <a:pt x="319" y="197"/>
                    <a:pt x="319" y="197"/>
                    <a:pt x="319" y="197"/>
                  </a:cubicBezTo>
                  <a:cubicBezTo>
                    <a:pt x="320" y="195"/>
                    <a:pt x="320" y="195"/>
                    <a:pt x="320" y="195"/>
                  </a:cubicBezTo>
                  <a:cubicBezTo>
                    <a:pt x="324" y="174"/>
                    <a:pt x="324" y="174"/>
                    <a:pt x="324" y="174"/>
                  </a:cubicBezTo>
                  <a:cubicBezTo>
                    <a:pt x="325" y="173"/>
                    <a:pt x="325" y="173"/>
                    <a:pt x="325" y="173"/>
                  </a:cubicBezTo>
                  <a:cubicBezTo>
                    <a:pt x="325" y="171"/>
                    <a:pt x="325" y="171"/>
                    <a:pt x="325" y="171"/>
                  </a:cubicBezTo>
                  <a:cubicBezTo>
                    <a:pt x="325" y="169"/>
                    <a:pt x="325" y="169"/>
                    <a:pt x="325" y="169"/>
                  </a:cubicBezTo>
                  <a:cubicBezTo>
                    <a:pt x="328" y="158"/>
                    <a:pt x="328" y="158"/>
                    <a:pt x="328" y="158"/>
                  </a:cubicBezTo>
                  <a:cubicBezTo>
                    <a:pt x="328" y="156"/>
                    <a:pt x="328" y="156"/>
                    <a:pt x="328" y="156"/>
                  </a:cubicBezTo>
                  <a:cubicBezTo>
                    <a:pt x="334" y="129"/>
                    <a:pt x="334" y="129"/>
                    <a:pt x="334" y="129"/>
                  </a:cubicBezTo>
                  <a:cubicBezTo>
                    <a:pt x="335" y="126"/>
                    <a:pt x="335" y="126"/>
                    <a:pt x="335" y="126"/>
                  </a:cubicBezTo>
                  <a:cubicBezTo>
                    <a:pt x="336" y="123"/>
                    <a:pt x="336" y="123"/>
                    <a:pt x="336" y="123"/>
                  </a:cubicBezTo>
                  <a:cubicBezTo>
                    <a:pt x="336" y="121"/>
                    <a:pt x="336" y="121"/>
                    <a:pt x="336" y="121"/>
                  </a:cubicBezTo>
                  <a:cubicBezTo>
                    <a:pt x="339" y="109"/>
                    <a:pt x="339" y="109"/>
                    <a:pt x="339" y="109"/>
                  </a:cubicBezTo>
                  <a:cubicBezTo>
                    <a:pt x="339" y="107"/>
                    <a:pt x="339" y="107"/>
                    <a:pt x="339" y="107"/>
                  </a:cubicBezTo>
                  <a:cubicBezTo>
                    <a:pt x="343" y="91"/>
                    <a:pt x="343" y="91"/>
                    <a:pt x="343" y="91"/>
                  </a:cubicBezTo>
                  <a:cubicBezTo>
                    <a:pt x="343" y="89"/>
                    <a:pt x="343" y="89"/>
                    <a:pt x="343" y="89"/>
                  </a:cubicBezTo>
                  <a:cubicBezTo>
                    <a:pt x="344" y="84"/>
                    <a:pt x="344" y="84"/>
                    <a:pt x="344" y="84"/>
                  </a:cubicBezTo>
                  <a:cubicBezTo>
                    <a:pt x="345" y="81"/>
                    <a:pt x="345" y="81"/>
                    <a:pt x="345" y="81"/>
                  </a:cubicBezTo>
                  <a:cubicBezTo>
                    <a:pt x="346" y="76"/>
                    <a:pt x="346" y="76"/>
                    <a:pt x="346" y="76"/>
                  </a:cubicBezTo>
                  <a:cubicBezTo>
                    <a:pt x="347" y="74"/>
                    <a:pt x="347" y="74"/>
                    <a:pt x="347" y="74"/>
                  </a:cubicBezTo>
                  <a:cubicBezTo>
                    <a:pt x="347" y="73"/>
                    <a:pt x="347" y="73"/>
                    <a:pt x="347" y="73"/>
                  </a:cubicBezTo>
                  <a:cubicBezTo>
                    <a:pt x="347" y="71"/>
                    <a:pt x="347" y="71"/>
                    <a:pt x="347" y="71"/>
                  </a:cubicBezTo>
                  <a:cubicBezTo>
                    <a:pt x="359" y="19"/>
                    <a:pt x="359" y="19"/>
                    <a:pt x="359" y="19"/>
                  </a:cubicBezTo>
                  <a:cubicBezTo>
                    <a:pt x="359" y="17"/>
                    <a:pt x="359" y="17"/>
                    <a:pt x="359" y="17"/>
                  </a:cubicBezTo>
                  <a:cubicBezTo>
                    <a:pt x="362" y="5"/>
                    <a:pt x="362" y="5"/>
                    <a:pt x="362" y="5"/>
                  </a:cubicBezTo>
                  <a:cubicBezTo>
                    <a:pt x="363" y="0"/>
                    <a:pt x="363" y="0"/>
                    <a:pt x="3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7" name="Freeform 37"/>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close/>
                  <a:moveTo>
                    <a:pt x="22" y="237"/>
                  </a:moveTo>
                  <a:lnTo>
                    <a:pt x="3" y="261"/>
                  </a:lnTo>
                  <a:lnTo>
                    <a:pt x="0" y="263"/>
                  </a:lnTo>
                  <a:lnTo>
                    <a:pt x="0" y="266"/>
                  </a:lnTo>
                  <a:lnTo>
                    <a:pt x="7" y="285"/>
                  </a:lnTo>
                  <a:lnTo>
                    <a:pt x="10" y="280"/>
                  </a:lnTo>
                  <a:lnTo>
                    <a:pt x="5" y="263"/>
                  </a:lnTo>
                  <a:lnTo>
                    <a:pt x="24" y="242"/>
                  </a:lnTo>
                  <a:lnTo>
                    <a:pt x="22" y="237"/>
                  </a:lnTo>
                  <a:close/>
                  <a:moveTo>
                    <a:pt x="76" y="233"/>
                  </a:moveTo>
                  <a:lnTo>
                    <a:pt x="41" y="287"/>
                  </a:lnTo>
                  <a:lnTo>
                    <a:pt x="43" y="294"/>
                  </a:lnTo>
                  <a:lnTo>
                    <a:pt x="78" y="237"/>
                  </a:lnTo>
                  <a:lnTo>
                    <a:pt x="76" y="233"/>
                  </a:lnTo>
                  <a:close/>
                  <a:moveTo>
                    <a:pt x="107" y="195"/>
                  </a:moveTo>
                  <a:lnTo>
                    <a:pt x="93" y="206"/>
                  </a:lnTo>
                  <a:lnTo>
                    <a:pt x="81" y="228"/>
                  </a:lnTo>
                  <a:lnTo>
                    <a:pt x="81" y="233"/>
                  </a:lnTo>
                  <a:lnTo>
                    <a:pt x="107" y="195"/>
                  </a:lnTo>
                  <a:close/>
                  <a:moveTo>
                    <a:pt x="64" y="185"/>
                  </a:moveTo>
                  <a:lnTo>
                    <a:pt x="26" y="233"/>
                  </a:lnTo>
                  <a:lnTo>
                    <a:pt x="26" y="237"/>
                  </a:lnTo>
                  <a:lnTo>
                    <a:pt x="64" y="190"/>
                  </a:lnTo>
                  <a:lnTo>
                    <a:pt x="64" y="185"/>
                  </a:lnTo>
                  <a:close/>
                  <a:moveTo>
                    <a:pt x="159" y="76"/>
                  </a:moveTo>
                  <a:lnTo>
                    <a:pt x="138" y="97"/>
                  </a:lnTo>
                  <a:lnTo>
                    <a:pt x="67" y="183"/>
                  </a:lnTo>
                  <a:lnTo>
                    <a:pt x="69" y="187"/>
                  </a:lnTo>
                  <a:lnTo>
                    <a:pt x="159" y="76"/>
                  </a:lnTo>
                  <a:close/>
                  <a:moveTo>
                    <a:pt x="213" y="28"/>
                  </a:moveTo>
                  <a:lnTo>
                    <a:pt x="201" y="38"/>
                  </a:lnTo>
                  <a:lnTo>
                    <a:pt x="102" y="192"/>
                  </a:lnTo>
                  <a:lnTo>
                    <a:pt x="116" y="178"/>
                  </a:lnTo>
                  <a:lnTo>
                    <a:pt x="213" y="28"/>
                  </a:lnTo>
                  <a:close/>
                  <a:moveTo>
                    <a:pt x="216" y="0"/>
                  </a:moveTo>
                  <a:lnTo>
                    <a:pt x="209" y="9"/>
                  </a:lnTo>
                  <a:lnTo>
                    <a:pt x="157" y="74"/>
                  </a:lnTo>
                  <a:lnTo>
                    <a:pt x="178" y="52"/>
                  </a:lnTo>
                  <a:lnTo>
                    <a:pt x="211" y="12"/>
                  </a:lnTo>
                  <a:lnTo>
                    <a:pt x="211" y="21"/>
                  </a:lnTo>
                  <a:lnTo>
                    <a:pt x="209" y="26"/>
                  </a:lnTo>
                  <a:lnTo>
                    <a:pt x="216" y="19"/>
                  </a:lnTo>
                  <a:lnTo>
                    <a:pt x="216" y="12"/>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8" name="Freeform 38"/>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moveTo>
                    <a:pt x="22" y="237"/>
                  </a:moveTo>
                  <a:lnTo>
                    <a:pt x="3" y="261"/>
                  </a:lnTo>
                  <a:lnTo>
                    <a:pt x="0" y="263"/>
                  </a:lnTo>
                  <a:lnTo>
                    <a:pt x="0" y="266"/>
                  </a:lnTo>
                  <a:lnTo>
                    <a:pt x="7" y="285"/>
                  </a:lnTo>
                  <a:lnTo>
                    <a:pt x="10" y="280"/>
                  </a:lnTo>
                  <a:lnTo>
                    <a:pt x="5" y="263"/>
                  </a:lnTo>
                  <a:lnTo>
                    <a:pt x="24" y="242"/>
                  </a:lnTo>
                  <a:lnTo>
                    <a:pt x="22" y="237"/>
                  </a:lnTo>
                  <a:moveTo>
                    <a:pt x="76" y="233"/>
                  </a:moveTo>
                  <a:lnTo>
                    <a:pt x="41" y="287"/>
                  </a:lnTo>
                  <a:lnTo>
                    <a:pt x="43" y="294"/>
                  </a:lnTo>
                  <a:lnTo>
                    <a:pt x="78" y="237"/>
                  </a:lnTo>
                  <a:lnTo>
                    <a:pt x="76" y="233"/>
                  </a:lnTo>
                  <a:moveTo>
                    <a:pt x="107" y="195"/>
                  </a:moveTo>
                  <a:lnTo>
                    <a:pt x="93" y="206"/>
                  </a:lnTo>
                  <a:lnTo>
                    <a:pt x="81" y="228"/>
                  </a:lnTo>
                  <a:lnTo>
                    <a:pt x="81" y="233"/>
                  </a:lnTo>
                  <a:lnTo>
                    <a:pt x="107" y="195"/>
                  </a:lnTo>
                  <a:moveTo>
                    <a:pt x="64" y="185"/>
                  </a:moveTo>
                  <a:lnTo>
                    <a:pt x="26" y="233"/>
                  </a:lnTo>
                  <a:lnTo>
                    <a:pt x="26" y="237"/>
                  </a:lnTo>
                  <a:lnTo>
                    <a:pt x="64" y="190"/>
                  </a:lnTo>
                  <a:lnTo>
                    <a:pt x="64" y="185"/>
                  </a:lnTo>
                  <a:moveTo>
                    <a:pt x="159" y="76"/>
                  </a:moveTo>
                  <a:lnTo>
                    <a:pt x="138" y="97"/>
                  </a:lnTo>
                  <a:lnTo>
                    <a:pt x="67" y="183"/>
                  </a:lnTo>
                  <a:lnTo>
                    <a:pt x="69" y="187"/>
                  </a:lnTo>
                  <a:lnTo>
                    <a:pt x="159" y="76"/>
                  </a:lnTo>
                  <a:moveTo>
                    <a:pt x="213" y="28"/>
                  </a:moveTo>
                  <a:lnTo>
                    <a:pt x="201" y="38"/>
                  </a:lnTo>
                  <a:lnTo>
                    <a:pt x="102" y="192"/>
                  </a:lnTo>
                  <a:lnTo>
                    <a:pt x="116" y="178"/>
                  </a:lnTo>
                  <a:lnTo>
                    <a:pt x="213" y="28"/>
                  </a:lnTo>
                  <a:moveTo>
                    <a:pt x="216" y="0"/>
                  </a:moveTo>
                  <a:lnTo>
                    <a:pt x="209" y="9"/>
                  </a:lnTo>
                  <a:lnTo>
                    <a:pt x="157" y="74"/>
                  </a:lnTo>
                  <a:lnTo>
                    <a:pt x="178" y="52"/>
                  </a:lnTo>
                  <a:lnTo>
                    <a:pt x="211" y="12"/>
                  </a:lnTo>
                  <a:lnTo>
                    <a:pt x="211" y="21"/>
                  </a:lnTo>
                  <a:lnTo>
                    <a:pt x="209" y="26"/>
                  </a:lnTo>
                  <a:lnTo>
                    <a:pt x="216" y="19"/>
                  </a:lnTo>
                  <a:lnTo>
                    <a:pt x="216" y="12"/>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9" name="Freeform 39"/>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close/>
                  <a:moveTo>
                    <a:pt x="164" y="83"/>
                  </a:moveTo>
                  <a:lnTo>
                    <a:pt x="17" y="308"/>
                  </a:lnTo>
                  <a:lnTo>
                    <a:pt x="17" y="311"/>
                  </a:lnTo>
                  <a:lnTo>
                    <a:pt x="19" y="320"/>
                  </a:lnTo>
                  <a:lnTo>
                    <a:pt x="24" y="316"/>
                  </a:lnTo>
                  <a:lnTo>
                    <a:pt x="164" y="190"/>
                  </a:lnTo>
                  <a:lnTo>
                    <a:pt x="164" y="183"/>
                  </a:lnTo>
                  <a:lnTo>
                    <a:pt x="22" y="311"/>
                  </a:lnTo>
                  <a:lnTo>
                    <a:pt x="164" y="92"/>
                  </a:lnTo>
                  <a:lnTo>
                    <a:pt x="164" y="83"/>
                  </a:lnTo>
                  <a:close/>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0" name="Freeform 40"/>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moveTo>
                    <a:pt x="164" y="83"/>
                  </a:moveTo>
                  <a:lnTo>
                    <a:pt x="17" y="308"/>
                  </a:lnTo>
                  <a:lnTo>
                    <a:pt x="17" y="311"/>
                  </a:lnTo>
                  <a:lnTo>
                    <a:pt x="19" y="320"/>
                  </a:lnTo>
                  <a:lnTo>
                    <a:pt x="24" y="316"/>
                  </a:lnTo>
                  <a:lnTo>
                    <a:pt x="164" y="190"/>
                  </a:lnTo>
                  <a:lnTo>
                    <a:pt x="164" y="183"/>
                  </a:lnTo>
                  <a:lnTo>
                    <a:pt x="22" y="311"/>
                  </a:lnTo>
                  <a:lnTo>
                    <a:pt x="164" y="92"/>
                  </a:lnTo>
                  <a:lnTo>
                    <a:pt x="164" y="83"/>
                  </a:lnTo>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1" name="Freeform 41"/>
            <p:cNvSpPr>
              <a:spLocks noEditPoints="1"/>
            </p:cNvSpPr>
            <p:nvPr/>
          </p:nvSpPr>
          <p:spPr bwMode="auto">
            <a:xfrm>
              <a:off x="7811986" y="2792529"/>
              <a:ext cx="1177211" cy="1556494"/>
            </a:xfrm>
            <a:custGeom>
              <a:avLst/>
              <a:gdLst>
                <a:gd name="T0" fmla="*/ 13 w 278"/>
                <a:gd name="T1" fmla="*/ 403 h 403"/>
                <a:gd name="T2" fmla="*/ 89 w 278"/>
                <a:gd name="T3" fmla="*/ 354 h 403"/>
                <a:gd name="T4" fmla="*/ 62 w 278"/>
                <a:gd name="T5" fmla="*/ 372 h 403"/>
                <a:gd name="T6" fmla="*/ 0 w 278"/>
                <a:gd name="T7" fmla="*/ 396 h 403"/>
                <a:gd name="T8" fmla="*/ 6 w 278"/>
                <a:gd name="T9" fmla="*/ 333 h 403"/>
                <a:gd name="T10" fmla="*/ 89 w 278"/>
                <a:gd name="T11" fmla="*/ 352 h 403"/>
                <a:gd name="T12" fmla="*/ 141 w 278"/>
                <a:gd name="T13" fmla="*/ 319 h 403"/>
                <a:gd name="T14" fmla="*/ 4 w 278"/>
                <a:gd name="T15" fmla="*/ 329 h 403"/>
                <a:gd name="T16" fmla="*/ 8 w 278"/>
                <a:gd name="T17" fmla="*/ 292 h 403"/>
                <a:gd name="T18" fmla="*/ 8 w 278"/>
                <a:gd name="T19" fmla="*/ 292 h 403"/>
                <a:gd name="T20" fmla="*/ 6 w 278"/>
                <a:gd name="T21" fmla="*/ 290 h 403"/>
                <a:gd name="T22" fmla="*/ 222 w 278"/>
                <a:gd name="T23" fmla="*/ 267 h 403"/>
                <a:gd name="T24" fmla="*/ 223 w 278"/>
                <a:gd name="T25" fmla="*/ 269 h 403"/>
                <a:gd name="T26" fmla="*/ 224 w 278"/>
                <a:gd name="T27" fmla="*/ 266 h 403"/>
                <a:gd name="T28" fmla="*/ 226 w 278"/>
                <a:gd name="T29" fmla="*/ 264 h 403"/>
                <a:gd name="T30" fmla="*/ 242 w 278"/>
                <a:gd name="T31" fmla="*/ 254 h 403"/>
                <a:gd name="T32" fmla="*/ 243 w 278"/>
                <a:gd name="T33" fmla="*/ 255 h 403"/>
                <a:gd name="T34" fmla="*/ 245 w 278"/>
                <a:gd name="T35" fmla="*/ 252 h 403"/>
                <a:gd name="T36" fmla="*/ 248 w 278"/>
                <a:gd name="T37" fmla="*/ 253 h 403"/>
                <a:gd name="T38" fmla="*/ 11 w 278"/>
                <a:gd name="T39" fmla="*/ 230 h 403"/>
                <a:gd name="T40" fmla="*/ 8 w 278"/>
                <a:gd name="T41" fmla="*/ 263 h 403"/>
                <a:gd name="T42" fmla="*/ 10 w 278"/>
                <a:gd name="T43" fmla="*/ 259 h 403"/>
                <a:gd name="T44" fmla="*/ 10 w 278"/>
                <a:gd name="T45" fmla="*/ 226 h 403"/>
                <a:gd name="T46" fmla="*/ 11 w 278"/>
                <a:gd name="T47" fmla="*/ 226 h 403"/>
                <a:gd name="T48" fmla="*/ 268 w 278"/>
                <a:gd name="T49" fmla="*/ 226 h 403"/>
                <a:gd name="T50" fmla="*/ 269 w 278"/>
                <a:gd name="T51" fmla="*/ 239 h 403"/>
                <a:gd name="T52" fmla="*/ 276 w 278"/>
                <a:gd name="T53" fmla="*/ 232 h 403"/>
                <a:gd name="T54" fmla="*/ 10 w 278"/>
                <a:gd name="T55" fmla="*/ 224 h 403"/>
                <a:gd name="T56" fmla="*/ 10 w 278"/>
                <a:gd name="T57" fmla="*/ 214 h 403"/>
                <a:gd name="T58" fmla="*/ 266 w 278"/>
                <a:gd name="T59" fmla="*/ 224 h 403"/>
                <a:gd name="T60" fmla="*/ 14 w 278"/>
                <a:gd name="T61" fmla="*/ 188 h 403"/>
                <a:gd name="T62" fmla="*/ 12 w 278"/>
                <a:gd name="T63" fmla="*/ 212 h 403"/>
                <a:gd name="T64" fmla="*/ 227 w 278"/>
                <a:gd name="T65" fmla="*/ 187 h 403"/>
                <a:gd name="T66" fmla="*/ 228 w 278"/>
                <a:gd name="T67" fmla="*/ 185 h 403"/>
                <a:gd name="T68" fmla="*/ 195 w 278"/>
                <a:gd name="T69" fmla="*/ 156 h 403"/>
                <a:gd name="T70" fmla="*/ 204 w 278"/>
                <a:gd name="T71" fmla="*/ 165 h 403"/>
                <a:gd name="T72" fmla="*/ 226 w 278"/>
                <a:gd name="T73" fmla="*/ 185 h 403"/>
                <a:gd name="T74" fmla="*/ 222 w 278"/>
                <a:gd name="T75" fmla="*/ 179 h 403"/>
                <a:gd name="T76" fmla="*/ 200 w 278"/>
                <a:gd name="T77" fmla="*/ 158 h 403"/>
                <a:gd name="T78" fmla="*/ 174 w 278"/>
                <a:gd name="T79" fmla="*/ 133 h 403"/>
                <a:gd name="T80" fmla="*/ 186 w 278"/>
                <a:gd name="T81" fmla="*/ 147 h 403"/>
                <a:gd name="T82" fmla="*/ 186 w 278"/>
                <a:gd name="T83" fmla="*/ 144 h 403"/>
                <a:gd name="T84" fmla="*/ 154 w 278"/>
                <a:gd name="T85" fmla="*/ 114 h 403"/>
                <a:gd name="T86" fmla="*/ 160 w 278"/>
                <a:gd name="T87" fmla="*/ 122 h 403"/>
                <a:gd name="T88" fmla="*/ 162 w 278"/>
                <a:gd name="T89" fmla="*/ 122 h 403"/>
                <a:gd name="T90" fmla="*/ 120 w 278"/>
                <a:gd name="T91" fmla="*/ 81 h 403"/>
                <a:gd name="T92" fmla="*/ 146 w 278"/>
                <a:gd name="T93" fmla="*/ 109 h 403"/>
                <a:gd name="T94" fmla="*/ 152 w 278"/>
                <a:gd name="T95" fmla="*/ 115 h 403"/>
                <a:gd name="T96" fmla="*/ 148 w 278"/>
                <a:gd name="T97" fmla="*/ 108 h 403"/>
                <a:gd name="T98" fmla="*/ 22 w 278"/>
                <a:gd name="T99" fmla="*/ 6 h 403"/>
                <a:gd name="T100" fmla="*/ 18 w 278"/>
                <a:gd name="T101" fmla="*/ 80 h 403"/>
                <a:gd name="T102" fmla="*/ 15 w 278"/>
                <a:gd name="T103" fmla="*/ 130 h 403"/>
                <a:gd name="T104" fmla="*/ 14 w 278"/>
                <a:gd name="T105" fmla="*/ 151 h 403"/>
                <a:gd name="T106" fmla="*/ 12 w 278"/>
                <a:gd name="T107" fmla="*/ 176 h 403"/>
                <a:gd name="T108" fmla="*/ 14 w 278"/>
                <a:gd name="T109" fmla="*/ 176 h 403"/>
                <a:gd name="T110" fmla="*/ 16 w 278"/>
                <a:gd name="T111" fmla="*/ 152 h 403"/>
                <a:gd name="T112" fmla="*/ 17 w 278"/>
                <a:gd name="T113" fmla="*/ 130 h 403"/>
                <a:gd name="T114" fmla="*/ 20 w 278"/>
                <a:gd name="T115" fmla="*/ 80 h 403"/>
                <a:gd name="T116" fmla="*/ 24 w 278"/>
                <a:gd name="T117" fmla="*/ 7 h 403"/>
                <a:gd name="T118" fmla="*/ 35 w 278"/>
                <a:gd name="T119" fmla="*/ 2 h 403"/>
                <a:gd name="T120" fmla="*/ 109 w 278"/>
                <a:gd name="T121" fmla="*/ 73 h 403"/>
                <a:gd name="T122" fmla="*/ 119 w 278"/>
                <a:gd name="T123" fmla="*/ 80 h 403"/>
                <a:gd name="T124" fmla="*/ 36 w 278"/>
                <a:gd name="T12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 h="403">
                  <a:moveTo>
                    <a:pt x="59" y="372"/>
                  </a:moveTo>
                  <a:cubicBezTo>
                    <a:pt x="12" y="402"/>
                    <a:pt x="12" y="402"/>
                    <a:pt x="12" y="402"/>
                  </a:cubicBezTo>
                  <a:cubicBezTo>
                    <a:pt x="12" y="402"/>
                    <a:pt x="13" y="403"/>
                    <a:pt x="13" y="403"/>
                  </a:cubicBezTo>
                  <a:cubicBezTo>
                    <a:pt x="60" y="373"/>
                    <a:pt x="60" y="373"/>
                    <a:pt x="60" y="373"/>
                  </a:cubicBezTo>
                  <a:cubicBezTo>
                    <a:pt x="59" y="372"/>
                    <a:pt x="59" y="372"/>
                    <a:pt x="59" y="372"/>
                  </a:cubicBezTo>
                  <a:moveTo>
                    <a:pt x="89" y="354"/>
                  </a:moveTo>
                  <a:cubicBezTo>
                    <a:pt x="86" y="354"/>
                    <a:pt x="86" y="354"/>
                    <a:pt x="86" y="354"/>
                  </a:cubicBezTo>
                  <a:cubicBezTo>
                    <a:pt x="61" y="371"/>
                    <a:pt x="61" y="371"/>
                    <a:pt x="61" y="371"/>
                  </a:cubicBezTo>
                  <a:cubicBezTo>
                    <a:pt x="62" y="372"/>
                    <a:pt x="62" y="372"/>
                    <a:pt x="62" y="372"/>
                  </a:cubicBezTo>
                  <a:cubicBezTo>
                    <a:pt x="89" y="354"/>
                    <a:pt x="89" y="354"/>
                    <a:pt x="89" y="354"/>
                  </a:cubicBezTo>
                  <a:moveTo>
                    <a:pt x="4" y="331"/>
                  </a:moveTo>
                  <a:cubicBezTo>
                    <a:pt x="0" y="396"/>
                    <a:pt x="0" y="396"/>
                    <a:pt x="0" y="396"/>
                  </a:cubicBezTo>
                  <a:cubicBezTo>
                    <a:pt x="1" y="396"/>
                    <a:pt x="1" y="396"/>
                    <a:pt x="1" y="396"/>
                  </a:cubicBezTo>
                  <a:cubicBezTo>
                    <a:pt x="2" y="396"/>
                    <a:pt x="2" y="396"/>
                    <a:pt x="2" y="396"/>
                  </a:cubicBezTo>
                  <a:cubicBezTo>
                    <a:pt x="6" y="333"/>
                    <a:pt x="6" y="333"/>
                    <a:pt x="6" y="333"/>
                  </a:cubicBezTo>
                  <a:cubicBezTo>
                    <a:pt x="4" y="331"/>
                    <a:pt x="4" y="331"/>
                    <a:pt x="4" y="331"/>
                  </a:cubicBezTo>
                  <a:moveTo>
                    <a:pt x="141" y="319"/>
                  </a:moveTo>
                  <a:cubicBezTo>
                    <a:pt x="89" y="352"/>
                    <a:pt x="89" y="352"/>
                    <a:pt x="89" y="352"/>
                  </a:cubicBezTo>
                  <a:cubicBezTo>
                    <a:pt x="92" y="352"/>
                    <a:pt x="92" y="352"/>
                    <a:pt x="92" y="352"/>
                  </a:cubicBezTo>
                  <a:cubicBezTo>
                    <a:pt x="141" y="321"/>
                    <a:pt x="141" y="321"/>
                    <a:pt x="141" y="321"/>
                  </a:cubicBezTo>
                  <a:cubicBezTo>
                    <a:pt x="141" y="319"/>
                    <a:pt x="141" y="319"/>
                    <a:pt x="141" y="319"/>
                  </a:cubicBezTo>
                  <a:moveTo>
                    <a:pt x="8" y="296"/>
                  </a:moveTo>
                  <a:cubicBezTo>
                    <a:pt x="6" y="300"/>
                    <a:pt x="6" y="300"/>
                    <a:pt x="6" y="300"/>
                  </a:cubicBezTo>
                  <a:cubicBezTo>
                    <a:pt x="4" y="329"/>
                    <a:pt x="4" y="329"/>
                    <a:pt x="4" y="329"/>
                  </a:cubicBezTo>
                  <a:cubicBezTo>
                    <a:pt x="6" y="331"/>
                    <a:pt x="6" y="331"/>
                    <a:pt x="6" y="331"/>
                  </a:cubicBezTo>
                  <a:cubicBezTo>
                    <a:pt x="8" y="296"/>
                    <a:pt x="8" y="296"/>
                    <a:pt x="8" y="296"/>
                  </a:cubicBezTo>
                  <a:moveTo>
                    <a:pt x="8" y="292"/>
                  </a:moveTo>
                  <a:cubicBezTo>
                    <a:pt x="6" y="292"/>
                    <a:pt x="6" y="292"/>
                    <a:pt x="6" y="292"/>
                  </a:cubicBezTo>
                  <a:cubicBezTo>
                    <a:pt x="6" y="295"/>
                    <a:pt x="6" y="295"/>
                    <a:pt x="6" y="295"/>
                  </a:cubicBezTo>
                  <a:cubicBezTo>
                    <a:pt x="8" y="292"/>
                    <a:pt x="8" y="292"/>
                    <a:pt x="8" y="292"/>
                  </a:cubicBezTo>
                  <a:moveTo>
                    <a:pt x="9" y="274"/>
                  </a:moveTo>
                  <a:cubicBezTo>
                    <a:pt x="7" y="275"/>
                    <a:pt x="7" y="275"/>
                    <a:pt x="7" y="275"/>
                  </a:cubicBezTo>
                  <a:cubicBezTo>
                    <a:pt x="6" y="290"/>
                    <a:pt x="6" y="290"/>
                    <a:pt x="6" y="290"/>
                  </a:cubicBezTo>
                  <a:cubicBezTo>
                    <a:pt x="8" y="290"/>
                    <a:pt x="8" y="290"/>
                    <a:pt x="8" y="290"/>
                  </a:cubicBezTo>
                  <a:cubicBezTo>
                    <a:pt x="9" y="274"/>
                    <a:pt x="9" y="274"/>
                    <a:pt x="9" y="274"/>
                  </a:cubicBezTo>
                  <a:moveTo>
                    <a:pt x="222" y="267"/>
                  </a:moveTo>
                  <a:cubicBezTo>
                    <a:pt x="143" y="318"/>
                    <a:pt x="143" y="318"/>
                    <a:pt x="143" y="318"/>
                  </a:cubicBezTo>
                  <a:cubicBezTo>
                    <a:pt x="143" y="320"/>
                    <a:pt x="143" y="320"/>
                    <a:pt x="143" y="320"/>
                  </a:cubicBezTo>
                  <a:cubicBezTo>
                    <a:pt x="223" y="269"/>
                    <a:pt x="223" y="269"/>
                    <a:pt x="223" y="269"/>
                  </a:cubicBezTo>
                  <a:cubicBezTo>
                    <a:pt x="222" y="267"/>
                    <a:pt x="222" y="267"/>
                    <a:pt x="222" y="267"/>
                  </a:cubicBezTo>
                  <a:moveTo>
                    <a:pt x="226" y="264"/>
                  </a:moveTo>
                  <a:cubicBezTo>
                    <a:pt x="224" y="266"/>
                    <a:pt x="224" y="266"/>
                    <a:pt x="224" y="266"/>
                  </a:cubicBezTo>
                  <a:cubicBezTo>
                    <a:pt x="224" y="268"/>
                    <a:pt x="224" y="268"/>
                    <a:pt x="224" y="268"/>
                  </a:cubicBezTo>
                  <a:cubicBezTo>
                    <a:pt x="225" y="267"/>
                    <a:pt x="225" y="267"/>
                    <a:pt x="225" y="267"/>
                  </a:cubicBezTo>
                  <a:cubicBezTo>
                    <a:pt x="226" y="264"/>
                    <a:pt x="226" y="264"/>
                    <a:pt x="226" y="264"/>
                  </a:cubicBezTo>
                  <a:moveTo>
                    <a:pt x="245" y="252"/>
                  </a:moveTo>
                  <a:cubicBezTo>
                    <a:pt x="243" y="253"/>
                    <a:pt x="243" y="253"/>
                    <a:pt x="243" y="253"/>
                  </a:cubicBezTo>
                  <a:cubicBezTo>
                    <a:pt x="242" y="254"/>
                    <a:pt x="242" y="254"/>
                    <a:pt x="242" y="254"/>
                  </a:cubicBezTo>
                  <a:cubicBezTo>
                    <a:pt x="229" y="263"/>
                    <a:pt x="229" y="263"/>
                    <a:pt x="229" y="263"/>
                  </a:cubicBezTo>
                  <a:cubicBezTo>
                    <a:pt x="228" y="265"/>
                    <a:pt x="228" y="265"/>
                    <a:pt x="228" y="265"/>
                  </a:cubicBezTo>
                  <a:cubicBezTo>
                    <a:pt x="243" y="255"/>
                    <a:pt x="243" y="255"/>
                    <a:pt x="243" y="255"/>
                  </a:cubicBezTo>
                  <a:cubicBezTo>
                    <a:pt x="245" y="254"/>
                    <a:pt x="245" y="254"/>
                    <a:pt x="245" y="254"/>
                  </a:cubicBezTo>
                  <a:cubicBezTo>
                    <a:pt x="246" y="254"/>
                    <a:pt x="246" y="254"/>
                    <a:pt x="246" y="254"/>
                  </a:cubicBezTo>
                  <a:cubicBezTo>
                    <a:pt x="245" y="252"/>
                    <a:pt x="245" y="252"/>
                    <a:pt x="245" y="252"/>
                  </a:cubicBezTo>
                  <a:moveTo>
                    <a:pt x="267" y="238"/>
                  </a:moveTo>
                  <a:cubicBezTo>
                    <a:pt x="247" y="251"/>
                    <a:pt x="247" y="251"/>
                    <a:pt x="247" y="251"/>
                  </a:cubicBezTo>
                  <a:cubicBezTo>
                    <a:pt x="248" y="253"/>
                    <a:pt x="248" y="253"/>
                    <a:pt x="248" y="253"/>
                  </a:cubicBezTo>
                  <a:cubicBezTo>
                    <a:pt x="267" y="240"/>
                    <a:pt x="267" y="240"/>
                    <a:pt x="267" y="240"/>
                  </a:cubicBezTo>
                  <a:cubicBezTo>
                    <a:pt x="267" y="238"/>
                    <a:pt x="267" y="238"/>
                    <a:pt x="267" y="238"/>
                  </a:cubicBezTo>
                  <a:moveTo>
                    <a:pt x="11" y="230"/>
                  </a:moveTo>
                  <a:cubicBezTo>
                    <a:pt x="9" y="233"/>
                    <a:pt x="9" y="233"/>
                    <a:pt x="9" y="233"/>
                  </a:cubicBezTo>
                  <a:cubicBezTo>
                    <a:pt x="8" y="258"/>
                    <a:pt x="8" y="258"/>
                    <a:pt x="8" y="258"/>
                  </a:cubicBezTo>
                  <a:cubicBezTo>
                    <a:pt x="8" y="263"/>
                    <a:pt x="8" y="263"/>
                    <a:pt x="8" y="263"/>
                  </a:cubicBezTo>
                  <a:cubicBezTo>
                    <a:pt x="7" y="273"/>
                    <a:pt x="7" y="273"/>
                    <a:pt x="7" y="273"/>
                  </a:cubicBezTo>
                  <a:cubicBezTo>
                    <a:pt x="9" y="272"/>
                    <a:pt x="9" y="272"/>
                    <a:pt x="9" y="272"/>
                  </a:cubicBezTo>
                  <a:cubicBezTo>
                    <a:pt x="10" y="259"/>
                    <a:pt x="10" y="259"/>
                    <a:pt x="10" y="259"/>
                  </a:cubicBezTo>
                  <a:cubicBezTo>
                    <a:pt x="10" y="254"/>
                    <a:pt x="10" y="254"/>
                    <a:pt x="10" y="254"/>
                  </a:cubicBezTo>
                  <a:cubicBezTo>
                    <a:pt x="11" y="230"/>
                    <a:pt x="11" y="230"/>
                    <a:pt x="11" y="230"/>
                  </a:cubicBezTo>
                  <a:moveTo>
                    <a:pt x="10" y="226"/>
                  </a:moveTo>
                  <a:cubicBezTo>
                    <a:pt x="9" y="230"/>
                    <a:pt x="9" y="230"/>
                    <a:pt x="9" y="230"/>
                  </a:cubicBezTo>
                  <a:cubicBezTo>
                    <a:pt x="11" y="227"/>
                    <a:pt x="11" y="227"/>
                    <a:pt x="11" y="227"/>
                  </a:cubicBezTo>
                  <a:cubicBezTo>
                    <a:pt x="11" y="226"/>
                    <a:pt x="11" y="226"/>
                    <a:pt x="11" y="226"/>
                  </a:cubicBezTo>
                  <a:cubicBezTo>
                    <a:pt x="10" y="226"/>
                    <a:pt x="10" y="226"/>
                    <a:pt x="10" y="226"/>
                  </a:cubicBezTo>
                  <a:moveTo>
                    <a:pt x="268" y="223"/>
                  </a:moveTo>
                  <a:cubicBezTo>
                    <a:pt x="268" y="226"/>
                    <a:pt x="268" y="226"/>
                    <a:pt x="268" y="226"/>
                  </a:cubicBezTo>
                  <a:cubicBezTo>
                    <a:pt x="275" y="233"/>
                    <a:pt x="275" y="233"/>
                    <a:pt x="275" y="233"/>
                  </a:cubicBezTo>
                  <a:cubicBezTo>
                    <a:pt x="268" y="237"/>
                    <a:pt x="268" y="237"/>
                    <a:pt x="268" y="237"/>
                  </a:cubicBezTo>
                  <a:cubicBezTo>
                    <a:pt x="269" y="239"/>
                    <a:pt x="269" y="239"/>
                    <a:pt x="269" y="239"/>
                  </a:cubicBezTo>
                  <a:cubicBezTo>
                    <a:pt x="276" y="234"/>
                    <a:pt x="276" y="234"/>
                    <a:pt x="276" y="234"/>
                  </a:cubicBezTo>
                  <a:cubicBezTo>
                    <a:pt x="278" y="233"/>
                    <a:pt x="278" y="233"/>
                    <a:pt x="278" y="233"/>
                  </a:cubicBezTo>
                  <a:cubicBezTo>
                    <a:pt x="276" y="232"/>
                    <a:pt x="276" y="232"/>
                    <a:pt x="276" y="232"/>
                  </a:cubicBezTo>
                  <a:cubicBezTo>
                    <a:pt x="268" y="223"/>
                    <a:pt x="268" y="223"/>
                    <a:pt x="268" y="223"/>
                  </a:cubicBezTo>
                  <a:moveTo>
                    <a:pt x="10" y="214"/>
                  </a:moveTo>
                  <a:cubicBezTo>
                    <a:pt x="10" y="224"/>
                    <a:pt x="10" y="224"/>
                    <a:pt x="10" y="224"/>
                  </a:cubicBezTo>
                  <a:cubicBezTo>
                    <a:pt x="12" y="224"/>
                    <a:pt x="12" y="224"/>
                    <a:pt x="12" y="224"/>
                  </a:cubicBezTo>
                  <a:cubicBezTo>
                    <a:pt x="12" y="214"/>
                    <a:pt x="12" y="214"/>
                    <a:pt x="12" y="214"/>
                  </a:cubicBezTo>
                  <a:cubicBezTo>
                    <a:pt x="10" y="214"/>
                    <a:pt x="10" y="214"/>
                    <a:pt x="10" y="214"/>
                  </a:cubicBezTo>
                  <a:moveTo>
                    <a:pt x="249" y="205"/>
                  </a:moveTo>
                  <a:cubicBezTo>
                    <a:pt x="248" y="207"/>
                    <a:pt x="248" y="207"/>
                    <a:pt x="248" y="207"/>
                  </a:cubicBezTo>
                  <a:cubicBezTo>
                    <a:pt x="266" y="224"/>
                    <a:pt x="266" y="224"/>
                    <a:pt x="266" y="224"/>
                  </a:cubicBezTo>
                  <a:cubicBezTo>
                    <a:pt x="266" y="222"/>
                    <a:pt x="266" y="222"/>
                    <a:pt x="266" y="222"/>
                  </a:cubicBezTo>
                  <a:cubicBezTo>
                    <a:pt x="249" y="205"/>
                    <a:pt x="249" y="205"/>
                    <a:pt x="249" y="205"/>
                  </a:cubicBezTo>
                  <a:moveTo>
                    <a:pt x="14" y="188"/>
                  </a:moveTo>
                  <a:cubicBezTo>
                    <a:pt x="12" y="189"/>
                    <a:pt x="12" y="189"/>
                    <a:pt x="12" y="189"/>
                  </a:cubicBezTo>
                  <a:cubicBezTo>
                    <a:pt x="10" y="212"/>
                    <a:pt x="10" y="212"/>
                    <a:pt x="10" y="212"/>
                  </a:cubicBezTo>
                  <a:cubicBezTo>
                    <a:pt x="12" y="212"/>
                    <a:pt x="12" y="212"/>
                    <a:pt x="12" y="212"/>
                  </a:cubicBezTo>
                  <a:cubicBezTo>
                    <a:pt x="14" y="188"/>
                    <a:pt x="14" y="188"/>
                    <a:pt x="14" y="188"/>
                  </a:cubicBezTo>
                  <a:moveTo>
                    <a:pt x="228" y="185"/>
                  </a:moveTo>
                  <a:cubicBezTo>
                    <a:pt x="227" y="187"/>
                    <a:pt x="227" y="187"/>
                    <a:pt x="227" y="187"/>
                  </a:cubicBezTo>
                  <a:cubicBezTo>
                    <a:pt x="247" y="205"/>
                    <a:pt x="247" y="205"/>
                    <a:pt x="247" y="205"/>
                  </a:cubicBezTo>
                  <a:cubicBezTo>
                    <a:pt x="247" y="204"/>
                    <a:pt x="247" y="204"/>
                    <a:pt x="247" y="204"/>
                  </a:cubicBezTo>
                  <a:cubicBezTo>
                    <a:pt x="228" y="185"/>
                    <a:pt x="228" y="185"/>
                    <a:pt x="228" y="185"/>
                  </a:cubicBezTo>
                  <a:moveTo>
                    <a:pt x="196" y="154"/>
                  </a:moveTo>
                  <a:cubicBezTo>
                    <a:pt x="194" y="155"/>
                    <a:pt x="194" y="155"/>
                    <a:pt x="194" y="155"/>
                  </a:cubicBezTo>
                  <a:cubicBezTo>
                    <a:pt x="195" y="156"/>
                    <a:pt x="195" y="156"/>
                    <a:pt x="195" y="156"/>
                  </a:cubicBezTo>
                  <a:cubicBezTo>
                    <a:pt x="197" y="158"/>
                    <a:pt x="197" y="158"/>
                    <a:pt x="197" y="158"/>
                  </a:cubicBezTo>
                  <a:cubicBezTo>
                    <a:pt x="203" y="163"/>
                    <a:pt x="203" y="163"/>
                    <a:pt x="203" y="163"/>
                  </a:cubicBezTo>
                  <a:cubicBezTo>
                    <a:pt x="204" y="165"/>
                    <a:pt x="204" y="165"/>
                    <a:pt x="204" y="165"/>
                  </a:cubicBezTo>
                  <a:cubicBezTo>
                    <a:pt x="219" y="179"/>
                    <a:pt x="219" y="179"/>
                    <a:pt x="219" y="179"/>
                  </a:cubicBezTo>
                  <a:cubicBezTo>
                    <a:pt x="221" y="181"/>
                    <a:pt x="221" y="181"/>
                    <a:pt x="221" y="181"/>
                  </a:cubicBezTo>
                  <a:cubicBezTo>
                    <a:pt x="226" y="185"/>
                    <a:pt x="226" y="185"/>
                    <a:pt x="226" y="185"/>
                  </a:cubicBezTo>
                  <a:cubicBezTo>
                    <a:pt x="226" y="184"/>
                    <a:pt x="226" y="184"/>
                    <a:pt x="226" y="184"/>
                  </a:cubicBezTo>
                  <a:cubicBezTo>
                    <a:pt x="224" y="181"/>
                    <a:pt x="224" y="181"/>
                    <a:pt x="224" y="181"/>
                  </a:cubicBezTo>
                  <a:cubicBezTo>
                    <a:pt x="222" y="179"/>
                    <a:pt x="222" y="179"/>
                    <a:pt x="222" y="179"/>
                  </a:cubicBezTo>
                  <a:cubicBezTo>
                    <a:pt x="206" y="163"/>
                    <a:pt x="206" y="163"/>
                    <a:pt x="206" y="163"/>
                  </a:cubicBezTo>
                  <a:cubicBezTo>
                    <a:pt x="204" y="162"/>
                    <a:pt x="204" y="162"/>
                    <a:pt x="204" y="162"/>
                  </a:cubicBezTo>
                  <a:cubicBezTo>
                    <a:pt x="200" y="158"/>
                    <a:pt x="200" y="158"/>
                    <a:pt x="200" y="158"/>
                  </a:cubicBezTo>
                  <a:cubicBezTo>
                    <a:pt x="198" y="156"/>
                    <a:pt x="198" y="156"/>
                    <a:pt x="198" y="156"/>
                  </a:cubicBezTo>
                  <a:cubicBezTo>
                    <a:pt x="196" y="154"/>
                    <a:pt x="196" y="154"/>
                    <a:pt x="196" y="154"/>
                  </a:cubicBezTo>
                  <a:moveTo>
                    <a:pt x="174" y="133"/>
                  </a:moveTo>
                  <a:cubicBezTo>
                    <a:pt x="175" y="137"/>
                    <a:pt x="175" y="137"/>
                    <a:pt x="175" y="137"/>
                  </a:cubicBezTo>
                  <a:cubicBezTo>
                    <a:pt x="184" y="145"/>
                    <a:pt x="184" y="145"/>
                    <a:pt x="184" y="145"/>
                  </a:cubicBezTo>
                  <a:cubicBezTo>
                    <a:pt x="186" y="147"/>
                    <a:pt x="186" y="147"/>
                    <a:pt x="186" y="147"/>
                  </a:cubicBezTo>
                  <a:cubicBezTo>
                    <a:pt x="193" y="154"/>
                    <a:pt x="193" y="154"/>
                    <a:pt x="193" y="154"/>
                  </a:cubicBezTo>
                  <a:cubicBezTo>
                    <a:pt x="194" y="153"/>
                    <a:pt x="194" y="153"/>
                    <a:pt x="194" y="153"/>
                  </a:cubicBezTo>
                  <a:cubicBezTo>
                    <a:pt x="186" y="144"/>
                    <a:pt x="186" y="144"/>
                    <a:pt x="186" y="144"/>
                  </a:cubicBezTo>
                  <a:cubicBezTo>
                    <a:pt x="184" y="143"/>
                    <a:pt x="184" y="143"/>
                    <a:pt x="184" y="143"/>
                  </a:cubicBezTo>
                  <a:cubicBezTo>
                    <a:pt x="174" y="133"/>
                    <a:pt x="174" y="133"/>
                    <a:pt x="174" y="133"/>
                  </a:cubicBezTo>
                  <a:moveTo>
                    <a:pt x="154" y="114"/>
                  </a:moveTo>
                  <a:cubicBezTo>
                    <a:pt x="154" y="116"/>
                    <a:pt x="154" y="116"/>
                    <a:pt x="154" y="116"/>
                  </a:cubicBezTo>
                  <a:cubicBezTo>
                    <a:pt x="158" y="120"/>
                    <a:pt x="158" y="120"/>
                    <a:pt x="158" y="120"/>
                  </a:cubicBezTo>
                  <a:cubicBezTo>
                    <a:pt x="160" y="122"/>
                    <a:pt x="160" y="122"/>
                    <a:pt x="160" y="122"/>
                  </a:cubicBezTo>
                  <a:cubicBezTo>
                    <a:pt x="172" y="134"/>
                    <a:pt x="172" y="134"/>
                    <a:pt x="172" y="134"/>
                  </a:cubicBezTo>
                  <a:cubicBezTo>
                    <a:pt x="171" y="130"/>
                    <a:pt x="171" y="130"/>
                    <a:pt x="171" y="130"/>
                  </a:cubicBezTo>
                  <a:cubicBezTo>
                    <a:pt x="162" y="122"/>
                    <a:pt x="162" y="122"/>
                    <a:pt x="162" y="122"/>
                  </a:cubicBezTo>
                  <a:cubicBezTo>
                    <a:pt x="161" y="120"/>
                    <a:pt x="161" y="120"/>
                    <a:pt x="161" y="120"/>
                  </a:cubicBezTo>
                  <a:cubicBezTo>
                    <a:pt x="154" y="114"/>
                    <a:pt x="154" y="114"/>
                    <a:pt x="154" y="114"/>
                  </a:cubicBezTo>
                  <a:moveTo>
                    <a:pt x="120" y="81"/>
                  </a:moveTo>
                  <a:cubicBezTo>
                    <a:pt x="119" y="83"/>
                    <a:pt x="119" y="83"/>
                    <a:pt x="119" y="83"/>
                  </a:cubicBezTo>
                  <a:cubicBezTo>
                    <a:pt x="145" y="108"/>
                    <a:pt x="145" y="108"/>
                    <a:pt x="145" y="108"/>
                  </a:cubicBezTo>
                  <a:cubicBezTo>
                    <a:pt x="146" y="109"/>
                    <a:pt x="146" y="109"/>
                    <a:pt x="146" y="109"/>
                  </a:cubicBezTo>
                  <a:cubicBezTo>
                    <a:pt x="151" y="113"/>
                    <a:pt x="151" y="113"/>
                    <a:pt x="151" y="113"/>
                  </a:cubicBezTo>
                  <a:cubicBezTo>
                    <a:pt x="152" y="115"/>
                    <a:pt x="152" y="115"/>
                    <a:pt x="152" y="115"/>
                  </a:cubicBezTo>
                  <a:cubicBezTo>
                    <a:pt x="152" y="115"/>
                    <a:pt x="152" y="115"/>
                    <a:pt x="152" y="115"/>
                  </a:cubicBezTo>
                  <a:cubicBezTo>
                    <a:pt x="153" y="112"/>
                    <a:pt x="153" y="112"/>
                    <a:pt x="153" y="112"/>
                  </a:cubicBezTo>
                  <a:cubicBezTo>
                    <a:pt x="152" y="112"/>
                    <a:pt x="152" y="112"/>
                    <a:pt x="152" y="112"/>
                  </a:cubicBezTo>
                  <a:cubicBezTo>
                    <a:pt x="148" y="108"/>
                    <a:pt x="148" y="108"/>
                    <a:pt x="148" y="108"/>
                  </a:cubicBezTo>
                  <a:cubicBezTo>
                    <a:pt x="146" y="106"/>
                    <a:pt x="146" y="106"/>
                    <a:pt x="146" y="106"/>
                  </a:cubicBezTo>
                  <a:cubicBezTo>
                    <a:pt x="120" y="81"/>
                    <a:pt x="120" y="81"/>
                    <a:pt x="120" y="81"/>
                  </a:cubicBezTo>
                  <a:moveTo>
                    <a:pt x="22" y="6"/>
                  </a:moveTo>
                  <a:cubicBezTo>
                    <a:pt x="19" y="56"/>
                    <a:pt x="19" y="56"/>
                    <a:pt x="19" y="56"/>
                  </a:cubicBezTo>
                  <a:cubicBezTo>
                    <a:pt x="19" y="57"/>
                    <a:pt x="19" y="57"/>
                    <a:pt x="19" y="57"/>
                  </a:cubicBezTo>
                  <a:cubicBezTo>
                    <a:pt x="18" y="80"/>
                    <a:pt x="18" y="80"/>
                    <a:pt x="18" y="80"/>
                  </a:cubicBezTo>
                  <a:cubicBezTo>
                    <a:pt x="18" y="82"/>
                    <a:pt x="18" y="82"/>
                    <a:pt x="18" y="82"/>
                  </a:cubicBezTo>
                  <a:cubicBezTo>
                    <a:pt x="15" y="129"/>
                    <a:pt x="15" y="129"/>
                    <a:pt x="15" y="129"/>
                  </a:cubicBezTo>
                  <a:cubicBezTo>
                    <a:pt x="15" y="130"/>
                    <a:pt x="15" y="130"/>
                    <a:pt x="15" y="130"/>
                  </a:cubicBezTo>
                  <a:cubicBezTo>
                    <a:pt x="14" y="139"/>
                    <a:pt x="14" y="139"/>
                    <a:pt x="14" y="139"/>
                  </a:cubicBezTo>
                  <a:cubicBezTo>
                    <a:pt x="14" y="141"/>
                    <a:pt x="14" y="141"/>
                    <a:pt x="14" y="141"/>
                  </a:cubicBezTo>
                  <a:cubicBezTo>
                    <a:pt x="14" y="151"/>
                    <a:pt x="14" y="151"/>
                    <a:pt x="14" y="151"/>
                  </a:cubicBezTo>
                  <a:cubicBezTo>
                    <a:pt x="14" y="153"/>
                    <a:pt x="14" y="153"/>
                    <a:pt x="14" y="153"/>
                  </a:cubicBezTo>
                  <a:cubicBezTo>
                    <a:pt x="13" y="174"/>
                    <a:pt x="13" y="174"/>
                    <a:pt x="13" y="174"/>
                  </a:cubicBezTo>
                  <a:cubicBezTo>
                    <a:pt x="12" y="176"/>
                    <a:pt x="12" y="176"/>
                    <a:pt x="12" y="176"/>
                  </a:cubicBezTo>
                  <a:cubicBezTo>
                    <a:pt x="12" y="187"/>
                    <a:pt x="12" y="187"/>
                    <a:pt x="12" y="187"/>
                  </a:cubicBezTo>
                  <a:cubicBezTo>
                    <a:pt x="14" y="186"/>
                    <a:pt x="14" y="186"/>
                    <a:pt x="14" y="186"/>
                  </a:cubicBezTo>
                  <a:cubicBezTo>
                    <a:pt x="14" y="176"/>
                    <a:pt x="14" y="176"/>
                    <a:pt x="14" y="176"/>
                  </a:cubicBezTo>
                  <a:cubicBezTo>
                    <a:pt x="14" y="174"/>
                    <a:pt x="14" y="174"/>
                    <a:pt x="14" y="174"/>
                  </a:cubicBezTo>
                  <a:cubicBezTo>
                    <a:pt x="15" y="154"/>
                    <a:pt x="15" y="154"/>
                    <a:pt x="15" y="154"/>
                  </a:cubicBezTo>
                  <a:cubicBezTo>
                    <a:pt x="16" y="152"/>
                    <a:pt x="16" y="152"/>
                    <a:pt x="16" y="152"/>
                  </a:cubicBezTo>
                  <a:cubicBezTo>
                    <a:pt x="16" y="141"/>
                    <a:pt x="16" y="141"/>
                    <a:pt x="16" y="141"/>
                  </a:cubicBezTo>
                  <a:cubicBezTo>
                    <a:pt x="16" y="139"/>
                    <a:pt x="16" y="139"/>
                    <a:pt x="16" y="139"/>
                  </a:cubicBezTo>
                  <a:cubicBezTo>
                    <a:pt x="17" y="130"/>
                    <a:pt x="17" y="130"/>
                    <a:pt x="17" y="130"/>
                  </a:cubicBezTo>
                  <a:cubicBezTo>
                    <a:pt x="17" y="128"/>
                    <a:pt x="17" y="128"/>
                    <a:pt x="17" y="128"/>
                  </a:cubicBezTo>
                  <a:cubicBezTo>
                    <a:pt x="19" y="82"/>
                    <a:pt x="19" y="82"/>
                    <a:pt x="19" y="82"/>
                  </a:cubicBezTo>
                  <a:cubicBezTo>
                    <a:pt x="20" y="80"/>
                    <a:pt x="20" y="80"/>
                    <a:pt x="20" y="80"/>
                  </a:cubicBezTo>
                  <a:cubicBezTo>
                    <a:pt x="21" y="57"/>
                    <a:pt x="21" y="57"/>
                    <a:pt x="21" y="57"/>
                  </a:cubicBezTo>
                  <a:cubicBezTo>
                    <a:pt x="21" y="55"/>
                    <a:pt x="21" y="55"/>
                    <a:pt x="21" y="55"/>
                  </a:cubicBezTo>
                  <a:cubicBezTo>
                    <a:pt x="24" y="7"/>
                    <a:pt x="24" y="7"/>
                    <a:pt x="24" y="7"/>
                  </a:cubicBezTo>
                  <a:cubicBezTo>
                    <a:pt x="23" y="6"/>
                    <a:pt x="22" y="6"/>
                    <a:pt x="22" y="6"/>
                  </a:cubicBezTo>
                  <a:moveTo>
                    <a:pt x="36" y="0"/>
                  </a:moveTo>
                  <a:cubicBezTo>
                    <a:pt x="36" y="1"/>
                    <a:pt x="35" y="1"/>
                    <a:pt x="35" y="2"/>
                  </a:cubicBezTo>
                  <a:cubicBezTo>
                    <a:pt x="106" y="70"/>
                    <a:pt x="106" y="70"/>
                    <a:pt x="106" y="70"/>
                  </a:cubicBezTo>
                  <a:cubicBezTo>
                    <a:pt x="108" y="72"/>
                    <a:pt x="108" y="72"/>
                    <a:pt x="108" y="72"/>
                  </a:cubicBezTo>
                  <a:cubicBezTo>
                    <a:pt x="109" y="73"/>
                    <a:pt x="109" y="73"/>
                    <a:pt x="109" y="73"/>
                  </a:cubicBezTo>
                  <a:cubicBezTo>
                    <a:pt x="111" y="75"/>
                    <a:pt x="111" y="75"/>
                    <a:pt x="111" y="75"/>
                  </a:cubicBezTo>
                  <a:cubicBezTo>
                    <a:pt x="118" y="81"/>
                    <a:pt x="118" y="81"/>
                    <a:pt x="118" y="81"/>
                  </a:cubicBezTo>
                  <a:cubicBezTo>
                    <a:pt x="119" y="80"/>
                    <a:pt x="119" y="80"/>
                    <a:pt x="119" y="80"/>
                  </a:cubicBezTo>
                  <a:cubicBezTo>
                    <a:pt x="109" y="70"/>
                    <a:pt x="109" y="70"/>
                    <a:pt x="109" y="70"/>
                  </a:cubicBezTo>
                  <a:cubicBezTo>
                    <a:pt x="107" y="69"/>
                    <a:pt x="107" y="69"/>
                    <a:pt x="107" y="69"/>
                  </a:cubicBezTo>
                  <a:cubicBezTo>
                    <a:pt x="36" y="0"/>
                    <a:pt x="36" y="0"/>
                    <a:pt x="3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2" name="Freeform 42"/>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close/>
                  <a:moveTo>
                    <a:pt x="204" y="411"/>
                  </a:moveTo>
                  <a:lnTo>
                    <a:pt x="178" y="413"/>
                  </a:lnTo>
                  <a:lnTo>
                    <a:pt x="178" y="418"/>
                  </a:lnTo>
                  <a:lnTo>
                    <a:pt x="204" y="416"/>
                  </a:lnTo>
                  <a:lnTo>
                    <a:pt x="204" y="411"/>
                  </a:lnTo>
                  <a:close/>
                  <a:moveTo>
                    <a:pt x="322" y="401"/>
                  </a:moveTo>
                  <a:lnTo>
                    <a:pt x="209" y="411"/>
                  </a:lnTo>
                  <a:lnTo>
                    <a:pt x="209" y="416"/>
                  </a:lnTo>
                  <a:lnTo>
                    <a:pt x="318" y="406"/>
                  </a:lnTo>
                  <a:lnTo>
                    <a:pt x="322" y="401"/>
                  </a:lnTo>
                  <a:close/>
                  <a:moveTo>
                    <a:pt x="400" y="394"/>
                  </a:moveTo>
                  <a:lnTo>
                    <a:pt x="329" y="401"/>
                  </a:lnTo>
                  <a:lnTo>
                    <a:pt x="325" y="406"/>
                  </a:lnTo>
                  <a:lnTo>
                    <a:pt x="400" y="399"/>
                  </a:lnTo>
                  <a:lnTo>
                    <a:pt x="400" y="394"/>
                  </a:lnTo>
                  <a:close/>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close/>
                  <a:moveTo>
                    <a:pt x="173" y="321"/>
                  </a:moveTo>
                  <a:lnTo>
                    <a:pt x="123" y="354"/>
                  </a:lnTo>
                  <a:lnTo>
                    <a:pt x="119" y="361"/>
                  </a:lnTo>
                  <a:lnTo>
                    <a:pt x="173" y="328"/>
                  </a:lnTo>
                  <a:lnTo>
                    <a:pt x="173" y="321"/>
                  </a:lnTo>
                  <a:close/>
                  <a:moveTo>
                    <a:pt x="194" y="306"/>
                  </a:moveTo>
                  <a:lnTo>
                    <a:pt x="178" y="318"/>
                  </a:lnTo>
                  <a:lnTo>
                    <a:pt x="178" y="323"/>
                  </a:lnTo>
                  <a:lnTo>
                    <a:pt x="197" y="311"/>
                  </a:lnTo>
                  <a:lnTo>
                    <a:pt x="194" y="306"/>
                  </a:lnTo>
                  <a:close/>
                  <a:moveTo>
                    <a:pt x="199" y="306"/>
                  </a:moveTo>
                  <a:lnTo>
                    <a:pt x="199" y="309"/>
                  </a:lnTo>
                  <a:lnTo>
                    <a:pt x="202" y="309"/>
                  </a:lnTo>
                  <a:lnTo>
                    <a:pt x="199" y="306"/>
                  </a:lnTo>
                  <a:close/>
                  <a:moveTo>
                    <a:pt x="547" y="290"/>
                  </a:moveTo>
                  <a:lnTo>
                    <a:pt x="509" y="385"/>
                  </a:lnTo>
                  <a:lnTo>
                    <a:pt x="405" y="394"/>
                  </a:lnTo>
                  <a:lnTo>
                    <a:pt x="405" y="397"/>
                  </a:lnTo>
                  <a:lnTo>
                    <a:pt x="509" y="390"/>
                  </a:lnTo>
                  <a:lnTo>
                    <a:pt x="512" y="390"/>
                  </a:lnTo>
                  <a:lnTo>
                    <a:pt x="512" y="387"/>
                  </a:lnTo>
                  <a:lnTo>
                    <a:pt x="552" y="290"/>
                  </a:lnTo>
                  <a:lnTo>
                    <a:pt x="547" y="290"/>
                  </a:lnTo>
                  <a:close/>
                  <a:moveTo>
                    <a:pt x="550" y="283"/>
                  </a:moveTo>
                  <a:lnTo>
                    <a:pt x="550" y="285"/>
                  </a:lnTo>
                  <a:lnTo>
                    <a:pt x="554" y="285"/>
                  </a:lnTo>
                  <a:lnTo>
                    <a:pt x="554" y="285"/>
                  </a:lnTo>
                  <a:lnTo>
                    <a:pt x="550" y="283"/>
                  </a:lnTo>
                  <a:close/>
                  <a:moveTo>
                    <a:pt x="242" y="278"/>
                  </a:moveTo>
                  <a:lnTo>
                    <a:pt x="202" y="302"/>
                  </a:lnTo>
                  <a:lnTo>
                    <a:pt x="204" y="306"/>
                  </a:lnTo>
                  <a:lnTo>
                    <a:pt x="249" y="278"/>
                  </a:lnTo>
                  <a:lnTo>
                    <a:pt x="242" y="278"/>
                  </a:lnTo>
                  <a:close/>
                  <a:moveTo>
                    <a:pt x="554" y="278"/>
                  </a:moveTo>
                  <a:lnTo>
                    <a:pt x="552" y="280"/>
                  </a:lnTo>
                  <a:lnTo>
                    <a:pt x="554" y="280"/>
                  </a:lnTo>
                  <a:lnTo>
                    <a:pt x="554" y="278"/>
                  </a:lnTo>
                  <a:close/>
                  <a:moveTo>
                    <a:pt x="273" y="259"/>
                  </a:moveTo>
                  <a:lnTo>
                    <a:pt x="249" y="273"/>
                  </a:lnTo>
                  <a:lnTo>
                    <a:pt x="256" y="273"/>
                  </a:lnTo>
                  <a:lnTo>
                    <a:pt x="277" y="259"/>
                  </a:lnTo>
                  <a:lnTo>
                    <a:pt x="273" y="259"/>
                  </a:lnTo>
                  <a:close/>
                  <a:moveTo>
                    <a:pt x="566" y="257"/>
                  </a:moveTo>
                  <a:lnTo>
                    <a:pt x="561" y="259"/>
                  </a:lnTo>
                  <a:lnTo>
                    <a:pt x="559" y="266"/>
                  </a:lnTo>
                  <a:lnTo>
                    <a:pt x="557" y="268"/>
                  </a:lnTo>
                  <a:lnTo>
                    <a:pt x="557" y="271"/>
                  </a:lnTo>
                  <a:lnTo>
                    <a:pt x="559" y="278"/>
                  </a:lnTo>
                  <a:lnTo>
                    <a:pt x="559" y="273"/>
                  </a:lnTo>
                  <a:lnTo>
                    <a:pt x="561" y="268"/>
                  </a:lnTo>
                  <a:lnTo>
                    <a:pt x="566" y="257"/>
                  </a:lnTo>
                  <a:close/>
                  <a:moveTo>
                    <a:pt x="566" y="245"/>
                  </a:moveTo>
                  <a:lnTo>
                    <a:pt x="564" y="254"/>
                  </a:lnTo>
                  <a:lnTo>
                    <a:pt x="568" y="252"/>
                  </a:lnTo>
                  <a:lnTo>
                    <a:pt x="571" y="245"/>
                  </a:lnTo>
                  <a:lnTo>
                    <a:pt x="566" y="245"/>
                  </a:lnTo>
                  <a:close/>
                  <a:moveTo>
                    <a:pt x="296" y="242"/>
                  </a:moveTo>
                  <a:lnTo>
                    <a:pt x="277" y="254"/>
                  </a:lnTo>
                  <a:lnTo>
                    <a:pt x="284" y="254"/>
                  </a:lnTo>
                  <a:lnTo>
                    <a:pt x="299" y="245"/>
                  </a:lnTo>
                  <a:lnTo>
                    <a:pt x="296" y="242"/>
                  </a:lnTo>
                  <a:close/>
                  <a:moveTo>
                    <a:pt x="571" y="235"/>
                  </a:moveTo>
                  <a:lnTo>
                    <a:pt x="568" y="240"/>
                  </a:lnTo>
                  <a:lnTo>
                    <a:pt x="573" y="240"/>
                  </a:lnTo>
                  <a:lnTo>
                    <a:pt x="573" y="240"/>
                  </a:lnTo>
                  <a:lnTo>
                    <a:pt x="571" y="235"/>
                  </a:lnTo>
                  <a:close/>
                  <a:moveTo>
                    <a:pt x="415" y="166"/>
                  </a:moveTo>
                  <a:lnTo>
                    <a:pt x="410" y="169"/>
                  </a:lnTo>
                  <a:lnTo>
                    <a:pt x="403" y="173"/>
                  </a:lnTo>
                  <a:lnTo>
                    <a:pt x="299" y="240"/>
                  </a:lnTo>
                  <a:lnTo>
                    <a:pt x="303" y="242"/>
                  </a:lnTo>
                  <a:lnTo>
                    <a:pt x="410" y="173"/>
                  </a:lnTo>
                  <a:lnTo>
                    <a:pt x="415" y="171"/>
                  </a:lnTo>
                  <a:lnTo>
                    <a:pt x="415" y="166"/>
                  </a:lnTo>
                  <a:close/>
                  <a:moveTo>
                    <a:pt x="493" y="116"/>
                  </a:moveTo>
                  <a:lnTo>
                    <a:pt x="431" y="154"/>
                  </a:lnTo>
                  <a:lnTo>
                    <a:pt x="429" y="157"/>
                  </a:lnTo>
                  <a:lnTo>
                    <a:pt x="419" y="164"/>
                  </a:lnTo>
                  <a:lnTo>
                    <a:pt x="417" y="169"/>
                  </a:lnTo>
                  <a:lnTo>
                    <a:pt x="431" y="159"/>
                  </a:lnTo>
                  <a:lnTo>
                    <a:pt x="436" y="157"/>
                  </a:lnTo>
                  <a:lnTo>
                    <a:pt x="495" y="119"/>
                  </a:lnTo>
                  <a:lnTo>
                    <a:pt x="493" y="116"/>
                  </a:lnTo>
                  <a:close/>
                  <a:moveTo>
                    <a:pt x="663" y="10"/>
                  </a:moveTo>
                  <a:lnTo>
                    <a:pt x="663" y="10"/>
                  </a:lnTo>
                  <a:lnTo>
                    <a:pt x="663" y="10"/>
                  </a:lnTo>
                  <a:close/>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3" name="Freeform 43"/>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moveTo>
                    <a:pt x="204" y="411"/>
                  </a:moveTo>
                  <a:lnTo>
                    <a:pt x="178" y="413"/>
                  </a:lnTo>
                  <a:lnTo>
                    <a:pt x="178" y="418"/>
                  </a:lnTo>
                  <a:lnTo>
                    <a:pt x="204" y="416"/>
                  </a:lnTo>
                  <a:lnTo>
                    <a:pt x="204" y="411"/>
                  </a:lnTo>
                  <a:moveTo>
                    <a:pt x="322" y="401"/>
                  </a:moveTo>
                  <a:lnTo>
                    <a:pt x="209" y="411"/>
                  </a:lnTo>
                  <a:lnTo>
                    <a:pt x="209" y="416"/>
                  </a:lnTo>
                  <a:lnTo>
                    <a:pt x="318" y="406"/>
                  </a:lnTo>
                  <a:lnTo>
                    <a:pt x="322" y="401"/>
                  </a:lnTo>
                  <a:moveTo>
                    <a:pt x="400" y="394"/>
                  </a:moveTo>
                  <a:lnTo>
                    <a:pt x="329" y="401"/>
                  </a:lnTo>
                  <a:lnTo>
                    <a:pt x="325" y="406"/>
                  </a:lnTo>
                  <a:lnTo>
                    <a:pt x="400" y="399"/>
                  </a:lnTo>
                  <a:lnTo>
                    <a:pt x="400" y="394"/>
                  </a:lnTo>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moveTo>
                    <a:pt x="173" y="321"/>
                  </a:moveTo>
                  <a:lnTo>
                    <a:pt x="123" y="354"/>
                  </a:lnTo>
                  <a:lnTo>
                    <a:pt x="119" y="361"/>
                  </a:lnTo>
                  <a:lnTo>
                    <a:pt x="173" y="328"/>
                  </a:lnTo>
                  <a:lnTo>
                    <a:pt x="173" y="321"/>
                  </a:lnTo>
                  <a:moveTo>
                    <a:pt x="194" y="306"/>
                  </a:moveTo>
                  <a:lnTo>
                    <a:pt x="178" y="318"/>
                  </a:lnTo>
                  <a:lnTo>
                    <a:pt x="178" y="323"/>
                  </a:lnTo>
                  <a:lnTo>
                    <a:pt x="197" y="311"/>
                  </a:lnTo>
                  <a:lnTo>
                    <a:pt x="194" y="306"/>
                  </a:lnTo>
                  <a:moveTo>
                    <a:pt x="199" y="306"/>
                  </a:moveTo>
                  <a:lnTo>
                    <a:pt x="199" y="309"/>
                  </a:lnTo>
                  <a:lnTo>
                    <a:pt x="202" y="309"/>
                  </a:lnTo>
                  <a:lnTo>
                    <a:pt x="199" y="306"/>
                  </a:lnTo>
                  <a:moveTo>
                    <a:pt x="547" y="290"/>
                  </a:moveTo>
                  <a:lnTo>
                    <a:pt x="509" y="385"/>
                  </a:lnTo>
                  <a:lnTo>
                    <a:pt x="405" y="394"/>
                  </a:lnTo>
                  <a:lnTo>
                    <a:pt x="405" y="397"/>
                  </a:lnTo>
                  <a:lnTo>
                    <a:pt x="509" y="390"/>
                  </a:lnTo>
                  <a:lnTo>
                    <a:pt x="512" y="390"/>
                  </a:lnTo>
                  <a:lnTo>
                    <a:pt x="512" y="387"/>
                  </a:lnTo>
                  <a:lnTo>
                    <a:pt x="552" y="290"/>
                  </a:lnTo>
                  <a:lnTo>
                    <a:pt x="547" y="290"/>
                  </a:lnTo>
                  <a:moveTo>
                    <a:pt x="550" y="283"/>
                  </a:moveTo>
                  <a:lnTo>
                    <a:pt x="550" y="285"/>
                  </a:lnTo>
                  <a:lnTo>
                    <a:pt x="554" y="285"/>
                  </a:lnTo>
                  <a:lnTo>
                    <a:pt x="554" y="285"/>
                  </a:lnTo>
                  <a:lnTo>
                    <a:pt x="550" y="283"/>
                  </a:lnTo>
                  <a:moveTo>
                    <a:pt x="242" y="278"/>
                  </a:moveTo>
                  <a:lnTo>
                    <a:pt x="202" y="302"/>
                  </a:lnTo>
                  <a:lnTo>
                    <a:pt x="204" y="306"/>
                  </a:lnTo>
                  <a:lnTo>
                    <a:pt x="249" y="278"/>
                  </a:lnTo>
                  <a:lnTo>
                    <a:pt x="242" y="278"/>
                  </a:lnTo>
                  <a:moveTo>
                    <a:pt x="554" y="278"/>
                  </a:moveTo>
                  <a:lnTo>
                    <a:pt x="552" y="280"/>
                  </a:lnTo>
                  <a:lnTo>
                    <a:pt x="554" y="280"/>
                  </a:lnTo>
                  <a:lnTo>
                    <a:pt x="554" y="278"/>
                  </a:lnTo>
                  <a:moveTo>
                    <a:pt x="273" y="259"/>
                  </a:moveTo>
                  <a:lnTo>
                    <a:pt x="249" y="273"/>
                  </a:lnTo>
                  <a:lnTo>
                    <a:pt x="256" y="273"/>
                  </a:lnTo>
                  <a:lnTo>
                    <a:pt x="277" y="259"/>
                  </a:lnTo>
                  <a:lnTo>
                    <a:pt x="273" y="259"/>
                  </a:lnTo>
                  <a:moveTo>
                    <a:pt x="566" y="257"/>
                  </a:moveTo>
                  <a:lnTo>
                    <a:pt x="561" y="259"/>
                  </a:lnTo>
                  <a:lnTo>
                    <a:pt x="559" y="266"/>
                  </a:lnTo>
                  <a:lnTo>
                    <a:pt x="557" y="268"/>
                  </a:lnTo>
                  <a:lnTo>
                    <a:pt x="557" y="271"/>
                  </a:lnTo>
                  <a:lnTo>
                    <a:pt x="559" y="278"/>
                  </a:lnTo>
                  <a:lnTo>
                    <a:pt x="559" y="273"/>
                  </a:lnTo>
                  <a:lnTo>
                    <a:pt x="561" y="268"/>
                  </a:lnTo>
                  <a:lnTo>
                    <a:pt x="566" y="257"/>
                  </a:lnTo>
                  <a:moveTo>
                    <a:pt x="566" y="245"/>
                  </a:moveTo>
                  <a:lnTo>
                    <a:pt x="564" y="254"/>
                  </a:lnTo>
                  <a:lnTo>
                    <a:pt x="568" y="252"/>
                  </a:lnTo>
                  <a:lnTo>
                    <a:pt x="571" y="245"/>
                  </a:lnTo>
                  <a:lnTo>
                    <a:pt x="566" y="245"/>
                  </a:lnTo>
                  <a:moveTo>
                    <a:pt x="296" y="242"/>
                  </a:moveTo>
                  <a:lnTo>
                    <a:pt x="277" y="254"/>
                  </a:lnTo>
                  <a:lnTo>
                    <a:pt x="284" y="254"/>
                  </a:lnTo>
                  <a:lnTo>
                    <a:pt x="299" y="245"/>
                  </a:lnTo>
                  <a:lnTo>
                    <a:pt x="296" y="242"/>
                  </a:lnTo>
                  <a:moveTo>
                    <a:pt x="571" y="235"/>
                  </a:moveTo>
                  <a:lnTo>
                    <a:pt x="568" y="240"/>
                  </a:lnTo>
                  <a:lnTo>
                    <a:pt x="573" y="240"/>
                  </a:lnTo>
                  <a:lnTo>
                    <a:pt x="573" y="240"/>
                  </a:lnTo>
                  <a:lnTo>
                    <a:pt x="571" y="235"/>
                  </a:lnTo>
                  <a:moveTo>
                    <a:pt x="415" y="166"/>
                  </a:moveTo>
                  <a:lnTo>
                    <a:pt x="410" y="169"/>
                  </a:lnTo>
                  <a:lnTo>
                    <a:pt x="403" y="173"/>
                  </a:lnTo>
                  <a:lnTo>
                    <a:pt x="299" y="240"/>
                  </a:lnTo>
                  <a:lnTo>
                    <a:pt x="303" y="242"/>
                  </a:lnTo>
                  <a:lnTo>
                    <a:pt x="410" y="173"/>
                  </a:lnTo>
                  <a:lnTo>
                    <a:pt x="415" y="171"/>
                  </a:lnTo>
                  <a:lnTo>
                    <a:pt x="415" y="166"/>
                  </a:lnTo>
                  <a:moveTo>
                    <a:pt x="493" y="116"/>
                  </a:moveTo>
                  <a:lnTo>
                    <a:pt x="431" y="154"/>
                  </a:lnTo>
                  <a:lnTo>
                    <a:pt x="429" y="157"/>
                  </a:lnTo>
                  <a:lnTo>
                    <a:pt x="419" y="164"/>
                  </a:lnTo>
                  <a:lnTo>
                    <a:pt x="417" y="169"/>
                  </a:lnTo>
                  <a:lnTo>
                    <a:pt x="431" y="159"/>
                  </a:lnTo>
                  <a:lnTo>
                    <a:pt x="436" y="157"/>
                  </a:lnTo>
                  <a:lnTo>
                    <a:pt x="495" y="119"/>
                  </a:lnTo>
                  <a:lnTo>
                    <a:pt x="493" y="116"/>
                  </a:lnTo>
                  <a:moveTo>
                    <a:pt x="663" y="10"/>
                  </a:moveTo>
                  <a:lnTo>
                    <a:pt x="663" y="10"/>
                  </a:lnTo>
                  <a:lnTo>
                    <a:pt x="663" y="10"/>
                  </a:lnTo>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4" name="Freeform 44"/>
            <p:cNvSpPr>
              <a:spLocks noEditPoints="1"/>
            </p:cNvSpPr>
            <p:nvPr/>
          </p:nvSpPr>
          <p:spPr bwMode="auto">
            <a:xfrm>
              <a:off x="5668675" y="3495147"/>
              <a:ext cx="3070052" cy="201677"/>
            </a:xfrm>
            <a:custGeom>
              <a:avLst/>
              <a:gdLst>
                <a:gd name="T0" fmla="*/ 652 w 725"/>
                <a:gd name="T1" fmla="*/ 49 h 52"/>
                <a:gd name="T2" fmla="*/ 713 w 725"/>
                <a:gd name="T3" fmla="*/ 52 h 52"/>
                <a:gd name="T4" fmla="*/ 712 w 725"/>
                <a:gd name="T5" fmla="*/ 50 h 52"/>
                <a:gd name="T6" fmla="*/ 723 w 725"/>
                <a:gd name="T7" fmla="*/ 50 h 52"/>
                <a:gd name="T8" fmla="*/ 718 w 725"/>
                <a:gd name="T9" fmla="*/ 52 h 52"/>
                <a:gd name="T10" fmla="*/ 725 w 725"/>
                <a:gd name="T11" fmla="*/ 49 h 52"/>
                <a:gd name="T12" fmla="*/ 657 w 725"/>
                <a:gd name="T13" fmla="*/ 48 h 52"/>
                <a:gd name="T14" fmla="*/ 663 w 725"/>
                <a:gd name="T15" fmla="*/ 48 h 52"/>
                <a:gd name="T16" fmla="*/ 638 w 725"/>
                <a:gd name="T17" fmla="*/ 49 h 52"/>
                <a:gd name="T18" fmla="*/ 605 w 725"/>
                <a:gd name="T19" fmla="*/ 48 h 52"/>
                <a:gd name="T20" fmla="*/ 678 w 725"/>
                <a:gd name="T21" fmla="*/ 45 h 52"/>
                <a:gd name="T22" fmla="*/ 715 w 725"/>
                <a:gd name="T23" fmla="*/ 50 h 52"/>
                <a:gd name="T24" fmla="*/ 563 w 725"/>
                <a:gd name="T25" fmla="*/ 44 h 52"/>
                <a:gd name="T26" fmla="*/ 603 w 725"/>
                <a:gd name="T27" fmla="*/ 47 h 52"/>
                <a:gd name="T28" fmla="*/ 563 w 725"/>
                <a:gd name="T29" fmla="*/ 44 h 52"/>
                <a:gd name="T30" fmla="*/ 561 w 725"/>
                <a:gd name="T31" fmla="*/ 44 h 52"/>
                <a:gd name="T32" fmla="*/ 559 w 725"/>
                <a:gd name="T33" fmla="*/ 46 h 52"/>
                <a:gd name="T34" fmla="*/ 669 w 725"/>
                <a:gd name="T35" fmla="*/ 44 h 52"/>
                <a:gd name="T36" fmla="*/ 550 w 725"/>
                <a:gd name="T37" fmla="*/ 45 h 52"/>
                <a:gd name="T38" fmla="*/ 522 w 725"/>
                <a:gd name="T39" fmla="*/ 42 h 52"/>
                <a:gd name="T40" fmla="*/ 548 w 725"/>
                <a:gd name="T41" fmla="*/ 45 h 52"/>
                <a:gd name="T42" fmla="*/ 522 w 725"/>
                <a:gd name="T43" fmla="*/ 42 h 52"/>
                <a:gd name="T44" fmla="*/ 666 w 725"/>
                <a:gd name="T45" fmla="*/ 45 h 52"/>
                <a:gd name="T46" fmla="*/ 476 w 725"/>
                <a:gd name="T47" fmla="*/ 42 h 52"/>
                <a:gd name="T48" fmla="*/ 520 w 725"/>
                <a:gd name="T49" fmla="*/ 42 h 52"/>
                <a:gd name="T50" fmla="*/ 468 w 725"/>
                <a:gd name="T51" fmla="*/ 40 h 52"/>
                <a:gd name="T52" fmla="*/ 468 w 725"/>
                <a:gd name="T53" fmla="*/ 40 h 52"/>
                <a:gd name="T54" fmla="*/ 458 w 725"/>
                <a:gd name="T55" fmla="*/ 42 h 52"/>
                <a:gd name="T56" fmla="*/ 456 w 725"/>
                <a:gd name="T57" fmla="*/ 40 h 52"/>
                <a:gd name="T58" fmla="*/ 652 w 725"/>
                <a:gd name="T59" fmla="*/ 44 h 52"/>
                <a:gd name="T60" fmla="*/ 612 w 725"/>
                <a:gd name="T61" fmla="*/ 40 h 52"/>
                <a:gd name="T62" fmla="*/ 415 w 725"/>
                <a:gd name="T63" fmla="*/ 40 h 52"/>
                <a:gd name="T64" fmla="*/ 413 w 725"/>
                <a:gd name="T65" fmla="*/ 38 h 52"/>
                <a:gd name="T66" fmla="*/ 408 w 725"/>
                <a:gd name="T67" fmla="*/ 38 h 52"/>
                <a:gd name="T68" fmla="*/ 408 w 725"/>
                <a:gd name="T69" fmla="*/ 38 h 52"/>
                <a:gd name="T70" fmla="*/ 405 w 725"/>
                <a:gd name="T71" fmla="*/ 38 h 52"/>
                <a:gd name="T72" fmla="*/ 595 w 725"/>
                <a:gd name="T73" fmla="*/ 39 h 52"/>
                <a:gd name="T74" fmla="*/ 600 w 725"/>
                <a:gd name="T75" fmla="*/ 37 h 52"/>
                <a:gd name="T76" fmla="*/ 555 w 725"/>
                <a:gd name="T77" fmla="*/ 34 h 52"/>
                <a:gd name="T78" fmla="*/ 556 w 725"/>
                <a:gd name="T79" fmla="*/ 33 h 52"/>
                <a:gd name="T80" fmla="*/ 331 w 725"/>
                <a:gd name="T81" fmla="*/ 35 h 52"/>
                <a:gd name="T82" fmla="*/ 536 w 725"/>
                <a:gd name="T83" fmla="*/ 33 h 52"/>
                <a:gd name="T84" fmla="*/ 553 w 725"/>
                <a:gd name="T85" fmla="*/ 33 h 52"/>
                <a:gd name="T86" fmla="*/ 189 w 725"/>
                <a:gd name="T87" fmla="*/ 29 h 52"/>
                <a:gd name="T88" fmla="*/ 189 w 725"/>
                <a:gd name="T89" fmla="*/ 29 h 52"/>
                <a:gd name="T90" fmla="*/ 495 w 725"/>
                <a:gd name="T91" fmla="*/ 30 h 52"/>
                <a:gd name="T92" fmla="*/ 528 w 725"/>
                <a:gd name="T93" fmla="*/ 33 h 52"/>
                <a:gd name="T94" fmla="*/ 488 w 725"/>
                <a:gd name="T95" fmla="*/ 27 h 52"/>
                <a:gd name="T96" fmla="*/ 482 w 725"/>
                <a:gd name="T97" fmla="*/ 27 h 52"/>
                <a:gd name="T98" fmla="*/ 453 w 725"/>
                <a:gd name="T99" fmla="*/ 26 h 52"/>
                <a:gd name="T100" fmla="*/ 455 w 725"/>
                <a:gd name="T101" fmla="*/ 24 h 52"/>
                <a:gd name="T102" fmla="*/ 1 w 725"/>
                <a:gd name="T103" fmla="*/ 21 h 52"/>
                <a:gd name="T104" fmla="*/ 1 w 725"/>
                <a:gd name="T105" fmla="*/ 21 h 52"/>
                <a:gd name="T106" fmla="*/ 426 w 725"/>
                <a:gd name="T107" fmla="*/ 23 h 52"/>
                <a:gd name="T108" fmla="*/ 393 w 725"/>
                <a:gd name="T109" fmla="*/ 21 h 52"/>
                <a:gd name="T110" fmla="*/ 333 w 725"/>
                <a:gd name="T111" fmla="*/ 13 h 52"/>
                <a:gd name="T112" fmla="*/ 333 w 725"/>
                <a:gd name="T113" fmla="*/ 13 h 52"/>
                <a:gd name="T114" fmla="*/ 331 w 725"/>
                <a:gd name="T115" fmla="*/ 13 h 52"/>
                <a:gd name="T116" fmla="*/ 0 w 725"/>
                <a:gd name="T117" fmla="*/ 19 h 52"/>
                <a:gd name="T118" fmla="*/ 192 w 725"/>
                <a:gd name="T119" fmla="*/ 1 h 52"/>
                <a:gd name="T120" fmla="*/ 290 w 725"/>
                <a:gd name="T121"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5" h="52">
                  <a:moveTo>
                    <a:pt x="652" y="49"/>
                  </a:moveTo>
                  <a:cubicBezTo>
                    <a:pt x="647" y="49"/>
                    <a:pt x="647" y="49"/>
                    <a:pt x="647" y="49"/>
                  </a:cubicBezTo>
                  <a:cubicBezTo>
                    <a:pt x="652" y="49"/>
                    <a:pt x="652" y="49"/>
                    <a:pt x="652" y="49"/>
                  </a:cubicBezTo>
                  <a:cubicBezTo>
                    <a:pt x="652" y="49"/>
                    <a:pt x="652" y="49"/>
                    <a:pt x="652" y="49"/>
                  </a:cubicBezTo>
                  <a:moveTo>
                    <a:pt x="665" y="48"/>
                  </a:moveTo>
                  <a:cubicBezTo>
                    <a:pt x="664" y="50"/>
                    <a:pt x="664" y="50"/>
                    <a:pt x="664" y="50"/>
                  </a:cubicBezTo>
                  <a:cubicBezTo>
                    <a:pt x="711" y="52"/>
                    <a:pt x="711" y="52"/>
                    <a:pt x="711" y="52"/>
                  </a:cubicBezTo>
                  <a:cubicBezTo>
                    <a:pt x="713" y="52"/>
                    <a:pt x="713" y="52"/>
                    <a:pt x="713" y="52"/>
                  </a:cubicBezTo>
                  <a:cubicBezTo>
                    <a:pt x="716" y="52"/>
                    <a:pt x="716" y="52"/>
                    <a:pt x="716" y="52"/>
                  </a:cubicBezTo>
                  <a:cubicBezTo>
                    <a:pt x="715" y="50"/>
                    <a:pt x="715" y="50"/>
                    <a:pt x="715" y="50"/>
                  </a:cubicBezTo>
                  <a:cubicBezTo>
                    <a:pt x="714" y="50"/>
                    <a:pt x="714" y="50"/>
                    <a:pt x="714" y="50"/>
                  </a:cubicBezTo>
                  <a:cubicBezTo>
                    <a:pt x="712" y="50"/>
                    <a:pt x="712" y="50"/>
                    <a:pt x="712" y="50"/>
                  </a:cubicBezTo>
                  <a:cubicBezTo>
                    <a:pt x="665" y="48"/>
                    <a:pt x="665" y="48"/>
                    <a:pt x="665" y="48"/>
                  </a:cubicBezTo>
                  <a:moveTo>
                    <a:pt x="716" y="48"/>
                  </a:moveTo>
                  <a:cubicBezTo>
                    <a:pt x="717" y="50"/>
                    <a:pt x="717" y="50"/>
                    <a:pt x="717" y="50"/>
                  </a:cubicBezTo>
                  <a:cubicBezTo>
                    <a:pt x="723" y="50"/>
                    <a:pt x="723" y="50"/>
                    <a:pt x="723" y="50"/>
                  </a:cubicBezTo>
                  <a:cubicBezTo>
                    <a:pt x="725" y="51"/>
                    <a:pt x="725" y="51"/>
                    <a:pt x="725" y="51"/>
                  </a:cubicBezTo>
                  <a:cubicBezTo>
                    <a:pt x="723" y="50"/>
                    <a:pt x="723" y="50"/>
                    <a:pt x="723" y="50"/>
                  </a:cubicBezTo>
                  <a:cubicBezTo>
                    <a:pt x="717" y="50"/>
                    <a:pt x="717" y="50"/>
                    <a:pt x="717" y="50"/>
                  </a:cubicBezTo>
                  <a:cubicBezTo>
                    <a:pt x="718" y="52"/>
                    <a:pt x="718" y="52"/>
                    <a:pt x="718" y="52"/>
                  </a:cubicBezTo>
                  <a:cubicBezTo>
                    <a:pt x="725" y="52"/>
                    <a:pt x="725" y="52"/>
                    <a:pt x="725" y="52"/>
                  </a:cubicBezTo>
                  <a:cubicBezTo>
                    <a:pt x="725" y="52"/>
                    <a:pt x="725" y="52"/>
                    <a:pt x="725" y="52"/>
                  </a:cubicBezTo>
                  <a:cubicBezTo>
                    <a:pt x="725" y="50"/>
                    <a:pt x="725" y="50"/>
                    <a:pt x="725" y="50"/>
                  </a:cubicBezTo>
                  <a:cubicBezTo>
                    <a:pt x="725" y="49"/>
                    <a:pt x="725" y="49"/>
                    <a:pt x="725" y="49"/>
                  </a:cubicBezTo>
                  <a:cubicBezTo>
                    <a:pt x="724" y="49"/>
                    <a:pt x="724" y="49"/>
                    <a:pt x="724" y="49"/>
                  </a:cubicBezTo>
                  <a:cubicBezTo>
                    <a:pt x="720" y="48"/>
                    <a:pt x="720" y="48"/>
                    <a:pt x="720" y="48"/>
                  </a:cubicBezTo>
                  <a:cubicBezTo>
                    <a:pt x="716" y="48"/>
                    <a:pt x="716" y="48"/>
                    <a:pt x="716" y="48"/>
                  </a:cubicBezTo>
                  <a:moveTo>
                    <a:pt x="657" y="48"/>
                  </a:moveTo>
                  <a:cubicBezTo>
                    <a:pt x="654" y="48"/>
                    <a:pt x="654" y="48"/>
                    <a:pt x="654" y="48"/>
                  </a:cubicBezTo>
                  <a:cubicBezTo>
                    <a:pt x="654" y="50"/>
                    <a:pt x="654" y="50"/>
                    <a:pt x="654" y="50"/>
                  </a:cubicBezTo>
                  <a:cubicBezTo>
                    <a:pt x="661" y="50"/>
                    <a:pt x="661" y="50"/>
                    <a:pt x="661" y="50"/>
                  </a:cubicBezTo>
                  <a:cubicBezTo>
                    <a:pt x="663" y="48"/>
                    <a:pt x="663" y="48"/>
                    <a:pt x="663" y="48"/>
                  </a:cubicBezTo>
                  <a:cubicBezTo>
                    <a:pt x="657" y="48"/>
                    <a:pt x="657" y="48"/>
                    <a:pt x="657" y="48"/>
                  </a:cubicBezTo>
                  <a:moveTo>
                    <a:pt x="628" y="47"/>
                  </a:moveTo>
                  <a:cubicBezTo>
                    <a:pt x="630" y="49"/>
                    <a:pt x="630" y="49"/>
                    <a:pt x="630" y="49"/>
                  </a:cubicBezTo>
                  <a:cubicBezTo>
                    <a:pt x="638" y="49"/>
                    <a:pt x="638" y="49"/>
                    <a:pt x="638" y="49"/>
                  </a:cubicBezTo>
                  <a:cubicBezTo>
                    <a:pt x="647" y="47"/>
                    <a:pt x="647" y="47"/>
                    <a:pt x="647" y="47"/>
                  </a:cubicBezTo>
                  <a:cubicBezTo>
                    <a:pt x="628" y="47"/>
                    <a:pt x="628" y="47"/>
                    <a:pt x="628" y="47"/>
                  </a:cubicBezTo>
                  <a:moveTo>
                    <a:pt x="607" y="46"/>
                  </a:moveTo>
                  <a:cubicBezTo>
                    <a:pt x="605" y="48"/>
                    <a:pt x="605" y="48"/>
                    <a:pt x="605" y="48"/>
                  </a:cubicBezTo>
                  <a:cubicBezTo>
                    <a:pt x="627" y="48"/>
                    <a:pt x="627" y="48"/>
                    <a:pt x="627" y="48"/>
                  </a:cubicBezTo>
                  <a:cubicBezTo>
                    <a:pt x="625" y="47"/>
                    <a:pt x="625" y="47"/>
                    <a:pt x="625" y="47"/>
                  </a:cubicBezTo>
                  <a:cubicBezTo>
                    <a:pt x="607" y="46"/>
                    <a:pt x="607" y="46"/>
                    <a:pt x="607" y="46"/>
                  </a:cubicBezTo>
                  <a:moveTo>
                    <a:pt x="678" y="45"/>
                  </a:moveTo>
                  <a:cubicBezTo>
                    <a:pt x="671" y="46"/>
                    <a:pt x="671" y="46"/>
                    <a:pt x="671" y="46"/>
                  </a:cubicBezTo>
                  <a:cubicBezTo>
                    <a:pt x="712" y="49"/>
                    <a:pt x="712" y="49"/>
                    <a:pt x="712" y="49"/>
                  </a:cubicBezTo>
                  <a:cubicBezTo>
                    <a:pt x="714" y="50"/>
                    <a:pt x="714" y="50"/>
                    <a:pt x="714" y="50"/>
                  </a:cubicBezTo>
                  <a:cubicBezTo>
                    <a:pt x="715" y="50"/>
                    <a:pt x="715" y="50"/>
                    <a:pt x="715" y="50"/>
                  </a:cubicBezTo>
                  <a:cubicBezTo>
                    <a:pt x="714" y="48"/>
                    <a:pt x="714" y="48"/>
                    <a:pt x="714" y="48"/>
                  </a:cubicBezTo>
                  <a:cubicBezTo>
                    <a:pt x="713" y="48"/>
                    <a:pt x="713" y="48"/>
                    <a:pt x="713" y="48"/>
                  </a:cubicBezTo>
                  <a:cubicBezTo>
                    <a:pt x="678" y="45"/>
                    <a:pt x="678" y="45"/>
                    <a:pt x="678" y="45"/>
                  </a:cubicBezTo>
                  <a:moveTo>
                    <a:pt x="563" y="44"/>
                  </a:moveTo>
                  <a:cubicBezTo>
                    <a:pt x="563" y="46"/>
                    <a:pt x="563" y="46"/>
                    <a:pt x="563" y="46"/>
                  </a:cubicBezTo>
                  <a:cubicBezTo>
                    <a:pt x="582" y="47"/>
                    <a:pt x="582" y="47"/>
                    <a:pt x="582" y="47"/>
                  </a:cubicBezTo>
                  <a:cubicBezTo>
                    <a:pt x="585" y="47"/>
                    <a:pt x="585" y="47"/>
                    <a:pt x="585" y="47"/>
                  </a:cubicBezTo>
                  <a:cubicBezTo>
                    <a:pt x="603" y="47"/>
                    <a:pt x="603" y="47"/>
                    <a:pt x="603" y="47"/>
                  </a:cubicBezTo>
                  <a:cubicBezTo>
                    <a:pt x="604" y="46"/>
                    <a:pt x="604" y="46"/>
                    <a:pt x="604" y="46"/>
                  </a:cubicBezTo>
                  <a:cubicBezTo>
                    <a:pt x="588" y="45"/>
                    <a:pt x="588" y="45"/>
                    <a:pt x="588" y="45"/>
                  </a:cubicBezTo>
                  <a:cubicBezTo>
                    <a:pt x="585" y="45"/>
                    <a:pt x="585" y="45"/>
                    <a:pt x="585" y="45"/>
                  </a:cubicBezTo>
                  <a:cubicBezTo>
                    <a:pt x="563" y="44"/>
                    <a:pt x="563" y="44"/>
                    <a:pt x="563" y="44"/>
                  </a:cubicBezTo>
                  <a:moveTo>
                    <a:pt x="560" y="44"/>
                  </a:moveTo>
                  <a:cubicBezTo>
                    <a:pt x="561" y="46"/>
                    <a:pt x="561" y="46"/>
                    <a:pt x="561" y="46"/>
                  </a:cubicBezTo>
                  <a:cubicBezTo>
                    <a:pt x="561" y="46"/>
                    <a:pt x="561" y="46"/>
                    <a:pt x="561" y="46"/>
                  </a:cubicBezTo>
                  <a:cubicBezTo>
                    <a:pt x="561" y="44"/>
                    <a:pt x="561" y="44"/>
                    <a:pt x="561" y="44"/>
                  </a:cubicBezTo>
                  <a:cubicBezTo>
                    <a:pt x="560" y="44"/>
                    <a:pt x="560" y="44"/>
                    <a:pt x="560" y="44"/>
                  </a:cubicBezTo>
                  <a:moveTo>
                    <a:pt x="555" y="44"/>
                  </a:moveTo>
                  <a:cubicBezTo>
                    <a:pt x="555" y="46"/>
                    <a:pt x="555" y="46"/>
                    <a:pt x="555" y="46"/>
                  </a:cubicBezTo>
                  <a:cubicBezTo>
                    <a:pt x="559" y="46"/>
                    <a:pt x="559" y="46"/>
                    <a:pt x="559" y="46"/>
                  </a:cubicBezTo>
                  <a:cubicBezTo>
                    <a:pt x="558" y="44"/>
                    <a:pt x="558" y="44"/>
                    <a:pt x="558" y="44"/>
                  </a:cubicBezTo>
                  <a:cubicBezTo>
                    <a:pt x="555" y="44"/>
                    <a:pt x="555" y="44"/>
                    <a:pt x="555" y="44"/>
                  </a:cubicBezTo>
                  <a:moveTo>
                    <a:pt x="669" y="44"/>
                  </a:moveTo>
                  <a:cubicBezTo>
                    <a:pt x="669" y="44"/>
                    <a:pt x="669" y="44"/>
                    <a:pt x="669" y="44"/>
                  </a:cubicBezTo>
                  <a:cubicBezTo>
                    <a:pt x="671" y="44"/>
                    <a:pt x="671" y="44"/>
                    <a:pt x="671" y="44"/>
                  </a:cubicBezTo>
                  <a:cubicBezTo>
                    <a:pt x="669" y="44"/>
                    <a:pt x="669" y="44"/>
                    <a:pt x="669" y="44"/>
                  </a:cubicBezTo>
                  <a:moveTo>
                    <a:pt x="550" y="44"/>
                  </a:moveTo>
                  <a:cubicBezTo>
                    <a:pt x="550" y="45"/>
                    <a:pt x="550" y="45"/>
                    <a:pt x="550" y="45"/>
                  </a:cubicBezTo>
                  <a:cubicBezTo>
                    <a:pt x="553" y="45"/>
                    <a:pt x="553" y="45"/>
                    <a:pt x="553" y="45"/>
                  </a:cubicBezTo>
                  <a:cubicBezTo>
                    <a:pt x="553" y="44"/>
                    <a:pt x="553" y="44"/>
                    <a:pt x="553" y="44"/>
                  </a:cubicBezTo>
                  <a:cubicBezTo>
                    <a:pt x="550" y="44"/>
                    <a:pt x="550" y="44"/>
                    <a:pt x="550" y="44"/>
                  </a:cubicBezTo>
                  <a:moveTo>
                    <a:pt x="522" y="42"/>
                  </a:moveTo>
                  <a:cubicBezTo>
                    <a:pt x="521" y="44"/>
                    <a:pt x="521" y="44"/>
                    <a:pt x="521" y="44"/>
                  </a:cubicBezTo>
                  <a:cubicBezTo>
                    <a:pt x="531" y="45"/>
                    <a:pt x="531" y="45"/>
                    <a:pt x="531" y="45"/>
                  </a:cubicBezTo>
                  <a:cubicBezTo>
                    <a:pt x="532" y="45"/>
                    <a:pt x="532" y="45"/>
                    <a:pt x="532" y="45"/>
                  </a:cubicBezTo>
                  <a:cubicBezTo>
                    <a:pt x="548" y="45"/>
                    <a:pt x="548" y="45"/>
                    <a:pt x="548" y="45"/>
                  </a:cubicBezTo>
                  <a:cubicBezTo>
                    <a:pt x="548" y="43"/>
                    <a:pt x="548" y="43"/>
                    <a:pt x="548" y="43"/>
                  </a:cubicBezTo>
                  <a:cubicBezTo>
                    <a:pt x="533" y="43"/>
                    <a:pt x="533" y="43"/>
                    <a:pt x="533" y="43"/>
                  </a:cubicBezTo>
                  <a:cubicBezTo>
                    <a:pt x="531" y="43"/>
                    <a:pt x="531" y="43"/>
                    <a:pt x="531" y="43"/>
                  </a:cubicBezTo>
                  <a:cubicBezTo>
                    <a:pt x="522" y="42"/>
                    <a:pt x="522" y="42"/>
                    <a:pt x="522" y="42"/>
                  </a:cubicBezTo>
                  <a:moveTo>
                    <a:pt x="654" y="42"/>
                  </a:moveTo>
                  <a:cubicBezTo>
                    <a:pt x="654" y="44"/>
                    <a:pt x="654" y="44"/>
                    <a:pt x="654" y="44"/>
                  </a:cubicBezTo>
                  <a:cubicBezTo>
                    <a:pt x="663" y="45"/>
                    <a:pt x="663" y="45"/>
                    <a:pt x="663" y="45"/>
                  </a:cubicBezTo>
                  <a:cubicBezTo>
                    <a:pt x="666" y="45"/>
                    <a:pt x="666" y="45"/>
                    <a:pt x="666" y="45"/>
                  </a:cubicBezTo>
                  <a:cubicBezTo>
                    <a:pt x="667" y="44"/>
                    <a:pt x="667" y="44"/>
                    <a:pt x="667" y="44"/>
                  </a:cubicBezTo>
                  <a:cubicBezTo>
                    <a:pt x="654" y="42"/>
                    <a:pt x="654" y="42"/>
                    <a:pt x="654" y="42"/>
                  </a:cubicBezTo>
                  <a:moveTo>
                    <a:pt x="478" y="41"/>
                  </a:moveTo>
                  <a:cubicBezTo>
                    <a:pt x="476" y="42"/>
                    <a:pt x="476" y="42"/>
                    <a:pt x="476" y="42"/>
                  </a:cubicBezTo>
                  <a:cubicBezTo>
                    <a:pt x="516" y="44"/>
                    <a:pt x="516" y="44"/>
                    <a:pt x="516" y="44"/>
                  </a:cubicBezTo>
                  <a:cubicBezTo>
                    <a:pt x="517" y="44"/>
                    <a:pt x="517" y="44"/>
                    <a:pt x="517" y="44"/>
                  </a:cubicBezTo>
                  <a:cubicBezTo>
                    <a:pt x="518" y="44"/>
                    <a:pt x="518" y="44"/>
                    <a:pt x="518" y="44"/>
                  </a:cubicBezTo>
                  <a:cubicBezTo>
                    <a:pt x="520" y="42"/>
                    <a:pt x="520" y="42"/>
                    <a:pt x="520" y="42"/>
                  </a:cubicBezTo>
                  <a:cubicBezTo>
                    <a:pt x="518" y="42"/>
                    <a:pt x="518" y="42"/>
                    <a:pt x="518" y="42"/>
                  </a:cubicBezTo>
                  <a:cubicBezTo>
                    <a:pt x="516" y="42"/>
                    <a:pt x="516" y="42"/>
                    <a:pt x="516" y="42"/>
                  </a:cubicBezTo>
                  <a:cubicBezTo>
                    <a:pt x="478" y="41"/>
                    <a:pt x="478" y="41"/>
                    <a:pt x="478" y="41"/>
                  </a:cubicBezTo>
                  <a:moveTo>
                    <a:pt x="468" y="40"/>
                  </a:moveTo>
                  <a:cubicBezTo>
                    <a:pt x="465" y="42"/>
                    <a:pt x="465" y="42"/>
                    <a:pt x="465" y="42"/>
                  </a:cubicBezTo>
                  <a:cubicBezTo>
                    <a:pt x="473" y="42"/>
                    <a:pt x="473" y="42"/>
                    <a:pt x="473" y="42"/>
                  </a:cubicBezTo>
                  <a:cubicBezTo>
                    <a:pt x="475" y="41"/>
                    <a:pt x="475" y="41"/>
                    <a:pt x="475" y="41"/>
                  </a:cubicBezTo>
                  <a:cubicBezTo>
                    <a:pt x="468" y="40"/>
                    <a:pt x="468" y="40"/>
                    <a:pt x="468" y="40"/>
                  </a:cubicBezTo>
                  <a:moveTo>
                    <a:pt x="445" y="39"/>
                  </a:moveTo>
                  <a:cubicBezTo>
                    <a:pt x="447" y="41"/>
                    <a:pt x="447" y="41"/>
                    <a:pt x="447" y="41"/>
                  </a:cubicBezTo>
                  <a:cubicBezTo>
                    <a:pt x="456" y="42"/>
                    <a:pt x="456" y="42"/>
                    <a:pt x="456" y="42"/>
                  </a:cubicBezTo>
                  <a:cubicBezTo>
                    <a:pt x="458" y="42"/>
                    <a:pt x="458" y="42"/>
                    <a:pt x="458" y="42"/>
                  </a:cubicBezTo>
                  <a:cubicBezTo>
                    <a:pt x="462" y="42"/>
                    <a:pt x="462" y="42"/>
                    <a:pt x="462" y="42"/>
                  </a:cubicBezTo>
                  <a:cubicBezTo>
                    <a:pt x="465" y="40"/>
                    <a:pt x="465" y="40"/>
                    <a:pt x="465" y="40"/>
                  </a:cubicBezTo>
                  <a:cubicBezTo>
                    <a:pt x="458" y="40"/>
                    <a:pt x="458" y="40"/>
                    <a:pt x="458" y="40"/>
                  </a:cubicBezTo>
                  <a:cubicBezTo>
                    <a:pt x="456" y="40"/>
                    <a:pt x="456" y="40"/>
                    <a:pt x="456" y="40"/>
                  </a:cubicBezTo>
                  <a:cubicBezTo>
                    <a:pt x="445" y="39"/>
                    <a:pt x="445" y="39"/>
                    <a:pt x="445" y="39"/>
                  </a:cubicBezTo>
                  <a:moveTo>
                    <a:pt x="617" y="39"/>
                  </a:moveTo>
                  <a:cubicBezTo>
                    <a:pt x="620" y="41"/>
                    <a:pt x="620" y="41"/>
                    <a:pt x="620" y="41"/>
                  </a:cubicBezTo>
                  <a:cubicBezTo>
                    <a:pt x="652" y="44"/>
                    <a:pt x="652" y="44"/>
                    <a:pt x="652" y="44"/>
                  </a:cubicBezTo>
                  <a:cubicBezTo>
                    <a:pt x="652" y="42"/>
                    <a:pt x="652" y="42"/>
                    <a:pt x="652" y="42"/>
                  </a:cubicBezTo>
                  <a:cubicBezTo>
                    <a:pt x="617" y="39"/>
                    <a:pt x="617" y="39"/>
                    <a:pt x="617" y="39"/>
                  </a:cubicBezTo>
                  <a:moveTo>
                    <a:pt x="614" y="39"/>
                  </a:moveTo>
                  <a:cubicBezTo>
                    <a:pt x="612" y="40"/>
                    <a:pt x="612" y="40"/>
                    <a:pt x="612" y="40"/>
                  </a:cubicBezTo>
                  <a:cubicBezTo>
                    <a:pt x="617" y="41"/>
                    <a:pt x="617" y="41"/>
                    <a:pt x="617" y="41"/>
                  </a:cubicBezTo>
                  <a:cubicBezTo>
                    <a:pt x="614" y="39"/>
                    <a:pt x="614" y="39"/>
                    <a:pt x="614" y="39"/>
                  </a:cubicBezTo>
                  <a:moveTo>
                    <a:pt x="415" y="38"/>
                  </a:moveTo>
                  <a:cubicBezTo>
                    <a:pt x="415" y="40"/>
                    <a:pt x="415" y="40"/>
                    <a:pt x="415" y="40"/>
                  </a:cubicBezTo>
                  <a:cubicBezTo>
                    <a:pt x="445" y="41"/>
                    <a:pt x="445" y="41"/>
                    <a:pt x="445" y="41"/>
                  </a:cubicBezTo>
                  <a:cubicBezTo>
                    <a:pt x="443" y="39"/>
                    <a:pt x="443" y="39"/>
                    <a:pt x="443" y="39"/>
                  </a:cubicBezTo>
                  <a:cubicBezTo>
                    <a:pt x="415" y="38"/>
                    <a:pt x="415" y="38"/>
                    <a:pt x="415" y="38"/>
                  </a:cubicBezTo>
                  <a:moveTo>
                    <a:pt x="413" y="38"/>
                  </a:moveTo>
                  <a:cubicBezTo>
                    <a:pt x="413" y="39"/>
                    <a:pt x="413" y="39"/>
                    <a:pt x="413" y="39"/>
                  </a:cubicBezTo>
                  <a:cubicBezTo>
                    <a:pt x="413" y="38"/>
                    <a:pt x="413" y="38"/>
                    <a:pt x="413" y="38"/>
                  </a:cubicBezTo>
                  <a:cubicBezTo>
                    <a:pt x="413" y="38"/>
                    <a:pt x="413" y="38"/>
                    <a:pt x="413" y="38"/>
                  </a:cubicBezTo>
                  <a:moveTo>
                    <a:pt x="408" y="38"/>
                  </a:moveTo>
                  <a:cubicBezTo>
                    <a:pt x="409" y="40"/>
                    <a:pt x="409" y="40"/>
                    <a:pt x="409" y="40"/>
                  </a:cubicBezTo>
                  <a:cubicBezTo>
                    <a:pt x="411" y="40"/>
                    <a:pt x="411" y="40"/>
                    <a:pt x="411" y="40"/>
                  </a:cubicBezTo>
                  <a:cubicBezTo>
                    <a:pt x="411" y="38"/>
                    <a:pt x="411" y="38"/>
                    <a:pt x="411" y="38"/>
                  </a:cubicBezTo>
                  <a:cubicBezTo>
                    <a:pt x="408" y="38"/>
                    <a:pt x="408" y="38"/>
                    <a:pt x="408" y="38"/>
                  </a:cubicBezTo>
                  <a:moveTo>
                    <a:pt x="333" y="35"/>
                  </a:moveTo>
                  <a:cubicBezTo>
                    <a:pt x="333" y="37"/>
                    <a:pt x="333" y="37"/>
                    <a:pt x="333" y="37"/>
                  </a:cubicBezTo>
                  <a:cubicBezTo>
                    <a:pt x="407" y="40"/>
                    <a:pt x="407" y="40"/>
                    <a:pt x="407" y="40"/>
                  </a:cubicBezTo>
                  <a:cubicBezTo>
                    <a:pt x="405" y="38"/>
                    <a:pt x="405" y="38"/>
                    <a:pt x="405" y="38"/>
                  </a:cubicBezTo>
                  <a:cubicBezTo>
                    <a:pt x="333" y="35"/>
                    <a:pt x="333" y="35"/>
                    <a:pt x="333" y="35"/>
                  </a:cubicBezTo>
                  <a:moveTo>
                    <a:pt x="562" y="34"/>
                  </a:moveTo>
                  <a:cubicBezTo>
                    <a:pt x="562" y="36"/>
                    <a:pt x="562" y="36"/>
                    <a:pt x="562" y="36"/>
                  </a:cubicBezTo>
                  <a:cubicBezTo>
                    <a:pt x="595" y="39"/>
                    <a:pt x="595" y="39"/>
                    <a:pt x="595" y="39"/>
                  </a:cubicBezTo>
                  <a:cubicBezTo>
                    <a:pt x="597" y="39"/>
                    <a:pt x="597" y="39"/>
                    <a:pt x="597" y="39"/>
                  </a:cubicBezTo>
                  <a:cubicBezTo>
                    <a:pt x="610" y="40"/>
                    <a:pt x="610" y="40"/>
                    <a:pt x="610" y="40"/>
                  </a:cubicBezTo>
                  <a:cubicBezTo>
                    <a:pt x="612" y="38"/>
                    <a:pt x="612" y="38"/>
                    <a:pt x="612" y="38"/>
                  </a:cubicBezTo>
                  <a:cubicBezTo>
                    <a:pt x="600" y="37"/>
                    <a:pt x="600" y="37"/>
                    <a:pt x="600" y="37"/>
                  </a:cubicBezTo>
                  <a:cubicBezTo>
                    <a:pt x="597" y="37"/>
                    <a:pt x="597" y="37"/>
                    <a:pt x="597" y="37"/>
                  </a:cubicBezTo>
                  <a:cubicBezTo>
                    <a:pt x="562" y="34"/>
                    <a:pt x="562" y="34"/>
                    <a:pt x="562" y="34"/>
                  </a:cubicBezTo>
                  <a:moveTo>
                    <a:pt x="556" y="33"/>
                  </a:moveTo>
                  <a:cubicBezTo>
                    <a:pt x="555" y="34"/>
                    <a:pt x="555" y="34"/>
                    <a:pt x="555" y="34"/>
                  </a:cubicBezTo>
                  <a:cubicBezTo>
                    <a:pt x="556" y="35"/>
                    <a:pt x="556" y="35"/>
                    <a:pt x="556" y="35"/>
                  </a:cubicBezTo>
                  <a:cubicBezTo>
                    <a:pt x="561" y="36"/>
                    <a:pt x="561" y="36"/>
                    <a:pt x="561" y="36"/>
                  </a:cubicBezTo>
                  <a:cubicBezTo>
                    <a:pt x="560" y="34"/>
                    <a:pt x="560" y="34"/>
                    <a:pt x="560" y="34"/>
                  </a:cubicBezTo>
                  <a:cubicBezTo>
                    <a:pt x="556" y="33"/>
                    <a:pt x="556" y="33"/>
                    <a:pt x="556" y="33"/>
                  </a:cubicBezTo>
                  <a:moveTo>
                    <a:pt x="292" y="33"/>
                  </a:moveTo>
                  <a:cubicBezTo>
                    <a:pt x="292" y="35"/>
                    <a:pt x="292" y="35"/>
                    <a:pt x="292" y="35"/>
                  </a:cubicBezTo>
                  <a:cubicBezTo>
                    <a:pt x="331" y="37"/>
                    <a:pt x="331" y="37"/>
                    <a:pt x="331" y="37"/>
                  </a:cubicBezTo>
                  <a:cubicBezTo>
                    <a:pt x="331" y="35"/>
                    <a:pt x="331" y="35"/>
                    <a:pt x="331" y="35"/>
                  </a:cubicBezTo>
                  <a:cubicBezTo>
                    <a:pt x="292" y="33"/>
                    <a:pt x="292" y="33"/>
                    <a:pt x="292" y="33"/>
                  </a:cubicBezTo>
                  <a:moveTo>
                    <a:pt x="531" y="31"/>
                  </a:moveTo>
                  <a:cubicBezTo>
                    <a:pt x="530" y="33"/>
                    <a:pt x="530" y="33"/>
                    <a:pt x="530" y="33"/>
                  </a:cubicBezTo>
                  <a:cubicBezTo>
                    <a:pt x="536" y="33"/>
                    <a:pt x="536" y="33"/>
                    <a:pt x="536" y="33"/>
                  </a:cubicBezTo>
                  <a:cubicBezTo>
                    <a:pt x="538" y="34"/>
                    <a:pt x="538" y="34"/>
                    <a:pt x="538" y="34"/>
                  </a:cubicBezTo>
                  <a:cubicBezTo>
                    <a:pt x="553" y="35"/>
                    <a:pt x="553" y="35"/>
                    <a:pt x="553" y="35"/>
                  </a:cubicBezTo>
                  <a:cubicBezTo>
                    <a:pt x="553" y="34"/>
                    <a:pt x="553" y="34"/>
                    <a:pt x="553" y="34"/>
                  </a:cubicBezTo>
                  <a:cubicBezTo>
                    <a:pt x="553" y="33"/>
                    <a:pt x="553" y="33"/>
                    <a:pt x="553" y="33"/>
                  </a:cubicBezTo>
                  <a:cubicBezTo>
                    <a:pt x="539" y="32"/>
                    <a:pt x="539" y="32"/>
                    <a:pt x="539" y="32"/>
                  </a:cubicBezTo>
                  <a:cubicBezTo>
                    <a:pt x="537" y="32"/>
                    <a:pt x="537" y="32"/>
                    <a:pt x="537" y="32"/>
                  </a:cubicBezTo>
                  <a:cubicBezTo>
                    <a:pt x="531" y="31"/>
                    <a:pt x="531" y="31"/>
                    <a:pt x="531" y="31"/>
                  </a:cubicBezTo>
                  <a:moveTo>
                    <a:pt x="189" y="29"/>
                  </a:moveTo>
                  <a:cubicBezTo>
                    <a:pt x="189" y="30"/>
                    <a:pt x="189" y="30"/>
                    <a:pt x="189" y="31"/>
                  </a:cubicBezTo>
                  <a:cubicBezTo>
                    <a:pt x="290" y="35"/>
                    <a:pt x="290" y="35"/>
                    <a:pt x="290" y="35"/>
                  </a:cubicBezTo>
                  <a:cubicBezTo>
                    <a:pt x="290" y="33"/>
                    <a:pt x="290" y="33"/>
                    <a:pt x="290" y="33"/>
                  </a:cubicBezTo>
                  <a:cubicBezTo>
                    <a:pt x="189" y="29"/>
                    <a:pt x="189" y="29"/>
                    <a:pt x="189" y="29"/>
                  </a:cubicBezTo>
                  <a:moveTo>
                    <a:pt x="488" y="27"/>
                  </a:moveTo>
                  <a:cubicBezTo>
                    <a:pt x="487" y="28"/>
                    <a:pt x="487" y="28"/>
                    <a:pt x="487" y="28"/>
                  </a:cubicBezTo>
                  <a:cubicBezTo>
                    <a:pt x="491" y="29"/>
                    <a:pt x="491" y="29"/>
                    <a:pt x="491" y="29"/>
                  </a:cubicBezTo>
                  <a:cubicBezTo>
                    <a:pt x="495" y="30"/>
                    <a:pt x="495" y="30"/>
                    <a:pt x="495" y="30"/>
                  </a:cubicBezTo>
                  <a:cubicBezTo>
                    <a:pt x="495" y="30"/>
                    <a:pt x="495" y="30"/>
                    <a:pt x="495" y="30"/>
                  </a:cubicBezTo>
                  <a:cubicBezTo>
                    <a:pt x="516" y="32"/>
                    <a:pt x="516" y="32"/>
                    <a:pt x="516" y="32"/>
                  </a:cubicBezTo>
                  <a:cubicBezTo>
                    <a:pt x="518" y="32"/>
                    <a:pt x="518" y="32"/>
                    <a:pt x="518" y="32"/>
                  </a:cubicBezTo>
                  <a:cubicBezTo>
                    <a:pt x="528" y="33"/>
                    <a:pt x="528" y="33"/>
                    <a:pt x="528" y="33"/>
                  </a:cubicBezTo>
                  <a:cubicBezTo>
                    <a:pt x="529" y="31"/>
                    <a:pt x="529" y="31"/>
                    <a:pt x="529" y="31"/>
                  </a:cubicBezTo>
                  <a:cubicBezTo>
                    <a:pt x="518" y="30"/>
                    <a:pt x="518" y="30"/>
                    <a:pt x="518" y="30"/>
                  </a:cubicBezTo>
                  <a:cubicBezTo>
                    <a:pt x="516" y="30"/>
                    <a:pt x="516" y="30"/>
                    <a:pt x="516" y="30"/>
                  </a:cubicBezTo>
                  <a:cubicBezTo>
                    <a:pt x="488" y="27"/>
                    <a:pt x="488" y="27"/>
                    <a:pt x="488" y="27"/>
                  </a:cubicBezTo>
                  <a:moveTo>
                    <a:pt x="482" y="27"/>
                  </a:moveTo>
                  <a:cubicBezTo>
                    <a:pt x="484" y="27"/>
                    <a:pt x="484" y="27"/>
                    <a:pt x="484" y="27"/>
                  </a:cubicBezTo>
                  <a:cubicBezTo>
                    <a:pt x="485" y="27"/>
                    <a:pt x="485" y="27"/>
                    <a:pt x="485" y="27"/>
                  </a:cubicBezTo>
                  <a:cubicBezTo>
                    <a:pt x="482" y="27"/>
                    <a:pt x="482" y="27"/>
                    <a:pt x="482" y="27"/>
                  </a:cubicBezTo>
                  <a:moveTo>
                    <a:pt x="428" y="22"/>
                  </a:moveTo>
                  <a:cubicBezTo>
                    <a:pt x="429" y="23"/>
                    <a:pt x="429" y="23"/>
                    <a:pt x="429" y="23"/>
                  </a:cubicBezTo>
                  <a:cubicBezTo>
                    <a:pt x="430" y="24"/>
                    <a:pt x="430" y="24"/>
                    <a:pt x="430" y="24"/>
                  </a:cubicBezTo>
                  <a:cubicBezTo>
                    <a:pt x="453" y="26"/>
                    <a:pt x="453" y="26"/>
                    <a:pt x="453" y="26"/>
                  </a:cubicBezTo>
                  <a:cubicBezTo>
                    <a:pt x="455" y="26"/>
                    <a:pt x="455" y="26"/>
                    <a:pt x="455" y="26"/>
                  </a:cubicBezTo>
                  <a:cubicBezTo>
                    <a:pt x="482" y="29"/>
                    <a:pt x="482" y="29"/>
                    <a:pt x="482" y="29"/>
                  </a:cubicBezTo>
                  <a:cubicBezTo>
                    <a:pt x="469" y="26"/>
                    <a:pt x="469" y="26"/>
                    <a:pt x="469" y="26"/>
                  </a:cubicBezTo>
                  <a:cubicBezTo>
                    <a:pt x="455" y="24"/>
                    <a:pt x="455" y="24"/>
                    <a:pt x="455" y="24"/>
                  </a:cubicBezTo>
                  <a:cubicBezTo>
                    <a:pt x="453" y="24"/>
                    <a:pt x="453" y="24"/>
                    <a:pt x="453" y="24"/>
                  </a:cubicBezTo>
                  <a:cubicBezTo>
                    <a:pt x="428" y="22"/>
                    <a:pt x="428" y="22"/>
                    <a:pt x="428" y="22"/>
                  </a:cubicBezTo>
                  <a:moveTo>
                    <a:pt x="1" y="21"/>
                  </a:moveTo>
                  <a:cubicBezTo>
                    <a:pt x="1" y="21"/>
                    <a:pt x="1" y="21"/>
                    <a:pt x="1" y="21"/>
                  </a:cubicBezTo>
                  <a:cubicBezTo>
                    <a:pt x="1" y="22"/>
                    <a:pt x="1" y="23"/>
                    <a:pt x="0" y="23"/>
                  </a:cubicBezTo>
                  <a:cubicBezTo>
                    <a:pt x="159" y="30"/>
                    <a:pt x="159" y="30"/>
                    <a:pt x="159" y="30"/>
                  </a:cubicBezTo>
                  <a:cubicBezTo>
                    <a:pt x="159" y="29"/>
                    <a:pt x="159" y="28"/>
                    <a:pt x="159" y="28"/>
                  </a:cubicBezTo>
                  <a:cubicBezTo>
                    <a:pt x="1" y="21"/>
                    <a:pt x="1" y="21"/>
                    <a:pt x="1" y="21"/>
                  </a:cubicBezTo>
                  <a:moveTo>
                    <a:pt x="409" y="20"/>
                  </a:moveTo>
                  <a:cubicBezTo>
                    <a:pt x="410" y="22"/>
                    <a:pt x="410" y="22"/>
                    <a:pt x="410" y="22"/>
                  </a:cubicBezTo>
                  <a:cubicBezTo>
                    <a:pt x="426" y="23"/>
                    <a:pt x="426" y="23"/>
                    <a:pt x="426" y="23"/>
                  </a:cubicBezTo>
                  <a:cubicBezTo>
                    <a:pt x="426" y="23"/>
                    <a:pt x="426" y="23"/>
                    <a:pt x="426" y="23"/>
                  </a:cubicBezTo>
                  <a:cubicBezTo>
                    <a:pt x="428" y="22"/>
                    <a:pt x="428" y="22"/>
                    <a:pt x="428" y="22"/>
                  </a:cubicBezTo>
                  <a:cubicBezTo>
                    <a:pt x="409" y="20"/>
                    <a:pt x="409" y="20"/>
                    <a:pt x="409" y="20"/>
                  </a:cubicBezTo>
                  <a:moveTo>
                    <a:pt x="391" y="19"/>
                  </a:moveTo>
                  <a:cubicBezTo>
                    <a:pt x="393" y="21"/>
                    <a:pt x="393" y="21"/>
                    <a:pt x="393" y="21"/>
                  </a:cubicBezTo>
                  <a:cubicBezTo>
                    <a:pt x="408" y="22"/>
                    <a:pt x="408" y="22"/>
                    <a:pt x="408" y="22"/>
                  </a:cubicBezTo>
                  <a:cubicBezTo>
                    <a:pt x="407" y="20"/>
                    <a:pt x="407" y="20"/>
                    <a:pt x="407" y="20"/>
                  </a:cubicBezTo>
                  <a:cubicBezTo>
                    <a:pt x="391" y="19"/>
                    <a:pt x="391" y="19"/>
                    <a:pt x="391" y="19"/>
                  </a:cubicBezTo>
                  <a:moveTo>
                    <a:pt x="333" y="13"/>
                  </a:moveTo>
                  <a:cubicBezTo>
                    <a:pt x="333" y="15"/>
                    <a:pt x="333" y="15"/>
                    <a:pt x="333" y="15"/>
                  </a:cubicBezTo>
                  <a:cubicBezTo>
                    <a:pt x="390" y="20"/>
                    <a:pt x="390" y="20"/>
                    <a:pt x="390" y="20"/>
                  </a:cubicBezTo>
                  <a:cubicBezTo>
                    <a:pt x="389" y="18"/>
                    <a:pt x="389" y="18"/>
                    <a:pt x="389" y="18"/>
                  </a:cubicBezTo>
                  <a:cubicBezTo>
                    <a:pt x="333" y="13"/>
                    <a:pt x="333" y="13"/>
                    <a:pt x="333" y="13"/>
                  </a:cubicBezTo>
                  <a:moveTo>
                    <a:pt x="292" y="10"/>
                  </a:moveTo>
                  <a:cubicBezTo>
                    <a:pt x="292" y="11"/>
                    <a:pt x="292" y="11"/>
                    <a:pt x="292" y="11"/>
                  </a:cubicBezTo>
                  <a:cubicBezTo>
                    <a:pt x="331" y="15"/>
                    <a:pt x="331" y="15"/>
                    <a:pt x="331" y="15"/>
                  </a:cubicBezTo>
                  <a:cubicBezTo>
                    <a:pt x="331" y="13"/>
                    <a:pt x="331" y="13"/>
                    <a:pt x="331" y="13"/>
                  </a:cubicBezTo>
                  <a:cubicBezTo>
                    <a:pt x="292" y="10"/>
                    <a:pt x="292" y="10"/>
                    <a:pt x="292" y="10"/>
                  </a:cubicBezTo>
                  <a:moveTo>
                    <a:pt x="176" y="2"/>
                  </a:moveTo>
                  <a:cubicBezTo>
                    <a:pt x="0" y="17"/>
                    <a:pt x="0" y="17"/>
                    <a:pt x="0" y="17"/>
                  </a:cubicBezTo>
                  <a:cubicBezTo>
                    <a:pt x="0" y="18"/>
                    <a:pt x="0" y="19"/>
                    <a:pt x="0" y="19"/>
                  </a:cubicBezTo>
                  <a:cubicBezTo>
                    <a:pt x="176" y="4"/>
                    <a:pt x="176" y="4"/>
                    <a:pt x="176" y="4"/>
                  </a:cubicBezTo>
                  <a:cubicBezTo>
                    <a:pt x="176" y="2"/>
                    <a:pt x="176" y="2"/>
                    <a:pt x="176" y="2"/>
                  </a:cubicBezTo>
                  <a:moveTo>
                    <a:pt x="192" y="0"/>
                  </a:moveTo>
                  <a:cubicBezTo>
                    <a:pt x="192" y="1"/>
                    <a:pt x="192" y="1"/>
                    <a:pt x="192" y="1"/>
                  </a:cubicBezTo>
                  <a:cubicBezTo>
                    <a:pt x="177" y="2"/>
                    <a:pt x="177" y="2"/>
                    <a:pt x="177" y="2"/>
                  </a:cubicBezTo>
                  <a:cubicBezTo>
                    <a:pt x="177" y="4"/>
                    <a:pt x="177" y="4"/>
                    <a:pt x="177" y="4"/>
                  </a:cubicBezTo>
                  <a:cubicBezTo>
                    <a:pt x="192" y="2"/>
                    <a:pt x="192" y="2"/>
                    <a:pt x="192" y="2"/>
                  </a:cubicBezTo>
                  <a:cubicBezTo>
                    <a:pt x="290" y="11"/>
                    <a:pt x="290" y="11"/>
                    <a:pt x="290" y="11"/>
                  </a:cubicBezTo>
                  <a:cubicBezTo>
                    <a:pt x="290" y="9"/>
                    <a:pt x="290" y="9"/>
                    <a:pt x="290" y="9"/>
                  </a:cubicBezTo>
                  <a:cubicBezTo>
                    <a:pt x="192" y="1"/>
                    <a:pt x="192" y="1"/>
                    <a:pt x="192" y="1"/>
                  </a:cubicBezTo>
                  <a:cubicBezTo>
                    <a:pt x="192" y="0"/>
                    <a:pt x="192" y="0"/>
                    <a:pt x="19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5" name="Freeform 45"/>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close/>
                  <a:moveTo>
                    <a:pt x="296" y="216"/>
                  </a:moveTo>
                  <a:lnTo>
                    <a:pt x="296" y="220"/>
                  </a:lnTo>
                  <a:lnTo>
                    <a:pt x="346" y="256"/>
                  </a:lnTo>
                  <a:lnTo>
                    <a:pt x="294" y="251"/>
                  </a:lnTo>
                  <a:lnTo>
                    <a:pt x="294" y="256"/>
                  </a:lnTo>
                  <a:lnTo>
                    <a:pt x="343" y="261"/>
                  </a:lnTo>
                  <a:lnTo>
                    <a:pt x="360" y="263"/>
                  </a:lnTo>
                  <a:lnTo>
                    <a:pt x="348" y="254"/>
                  </a:lnTo>
                  <a:lnTo>
                    <a:pt x="296" y="216"/>
                  </a:lnTo>
                  <a:close/>
                  <a:moveTo>
                    <a:pt x="291" y="213"/>
                  </a:moveTo>
                  <a:lnTo>
                    <a:pt x="289" y="216"/>
                  </a:lnTo>
                  <a:lnTo>
                    <a:pt x="291" y="218"/>
                  </a:lnTo>
                  <a:lnTo>
                    <a:pt x="291" y="213"/>
                  </a:lnTo>
                  <a:lnTo>
                    <a:pt x="291" y="213"/>
                  </a:lnTo>
                  <a:close/>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close/>
                  <a:moveTo>
                    <a:pt x="251" y="182"/>
                  </a:moveTo>
                  <a:lnTo>
                    <a:pt x="246" y="185"/>
                  </a:lnTo>
                  <a:lnTo>
                    <a:pt x="284" y="213"/>
                  </a:lnTo>
                  <a:lnTo>
                    <a:pt x="289" y="211"/>
                  </a:lnTo>
                  <a:lnTo>
                    <a:pt x="251" y="182"/>
                  </a:lnTo>
                  <a:close/>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close/>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close/>
                  <a:moveTo>
                    <a:pt x="45" y="92"/>
                  </a:moveTo>
                  <a:lnTo>
                    <a:pt x="40" y="95"/>
                  </a:lnTo>
                  <a:lnTo>
                    <a:pt x="43" y="99"/>
                  </a:lnTo>
                  <a:lnTo>
                    <a:pt x="45" y="104"/>
                  </a:lnTo>
                  <a:lnTo>
                    <a:pt x="59" y="140"/>
                  </a:lnTo>
                  <a:lnTo>
                    <a:pt x="59" y="128"/>
                  </a:lnTo>
                  <a:lnTo>
                    <a:pt x="47" y="99"/>
                  </a:lnTo>
                  <a:lnTo>
                    <a:pt x="45" y="92"/>
                  </a:lnTo>
                  <a:lnTo>
                    <a:pt x="45" y="92"/>
                  </a:lnTo>
                  <a:close/>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close/>
                  <a:moveTo>
                    <a:pt x="76" y="54"/>
                  </a:moveTo>
                  <a:lnTo>
                    <a:pt x="73" y="57"/>
                  </a:lnTo>
                  <a:lnTo>
                    <a:pt x="73" y="59"/>
                  </a:lnTo>
                  <a:lnTo>
                    <a:pt x="95" y="73"/>
                  </a:lnTo>
                  <a:lnTo>
                    <a:pt x="97" y="71"/>
                  </a:lnTo>
                  <a:lnTo>
                    <a:pt x="76" y="54"/>
                  </a:lnTo>
                  <a:close/>
                  <a:moveTo>
                    <a:pt x="24" y="47"/>
                  </a:moveTo>
                  <a:lnTo>
                    <a:pt x="21" y="49"/>
                  </a:lnTo>
                  <a:lnTo>
                    <a:pt x="38" y="92"/>
                  </a:lnTo>
                  <a:lnTo>
                    <a:pt x="43" y="87"/>
                  </a:lnTo>
                  <a:lnTo>
                    <a:pt x="26" y="47"/>
                  </a:lnTo>
                  <a:lnTo>
                    <a:pt x="24" y="47"/>
                  </a:lnTo>
                  <a:close/>
                  <a:moveTo>
                    <a:pt x="64" y="45"/>
                  </a:moveTo>
                  <a:lnTo>
                    <a:pt x="64" y="52"/>
                  </a:lnTo>
                  <a:lnTo>
                    <a:pt x="66" y="52"/>
                  </a:lnTo>
                  <a:lnTo>
                    <a:pt x="69" y="54"/>
                  </a:lnTo>
                  <a:lnTo>
                    <a:pt x="69" y="54"/>
                  </a:lnTo>
                  <a:lnTo>
                    <a:pt x="69" y="49"/>
                  </a:lnTo>
                  <a:lnTo>
                    <a:pt x="69" y="49"/>
                  </a:lnTo>
                  <a:lnTo>
                    <a:pt x="66" y="47"/>
                  </a:lnTo>
                  <a:lnTo>
                    <a:pt x="64" y="45"/>
                  </a:lnTo>
                  <a:close/>
                  <a:moveTo>
                    <a:pt x="45" y="33"/>
                  </a:moveTo>
                  <a:lnTo>
                    <a:pt x="43" y="35"/>
                  </a:lnTo>
                  <a:lnTo>
                    <a:pt x="54" y="42"/>
                  </a:lnTo>
                  <a:lnTo>
                    <a:pt x="59" y="47"/>
                  </a:lnTo>
                  <a:lnTo>
                    <a:pt x="59" y="42"/>
                  </a:lnTo>
                  <a:lnTo>
                    <a:pt x="45" y="33"/>
                  </a:lnTo>
                  <a:close/>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6" name="Freeform 46"/>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moveTo>
                    <a:pt x="296" y="216"/>
                  </a:moveTo>
                  <a:lnTo>
                    <a:pt x="296" y="220"/>
                  </a:lnTo>
                  <a:lnTo>
                    <a:pt x="346" y="256"/>
                  </a:lnTo>
                  <a:lnTo>
                    <a:pt x="294" y="251"/>
                  </a:lnTo>
                  <a:lnTo>
                    <a:pt x="294" y="256"/>
                  </a:lnTo>
                  <a:lnTo>
                    <a:pt x="343" y="261"/>
                  </a:lnTo>
                  <a:lnTo>
                    <a:pt x="360" y="263"/>
                  </a:lnTo>
                  <a:lnTo>
                    <a:pt x="348" y="254"/>
                  </a:lnTo>
                  <a:lnTo>
                    <a:pt x="296" y="216"/>
                  </a:lnTo>
                  <a:moveTo>
                    <a:pt x="291" y="213"/>
                  </a:moveTo>
                  <a:lnTo>
                    <a:pt x="289" y="216"/>
                  </a:lnTo>
                  <a:lnTo>
                    <a:pt x="291" y="218"/>
                  </a:lnTo>
                  <a:lnTo>
                    <a:pt x="291" y="213"/>
                  </a:lnTo>
                  <a:lnTo>
                    <a:pt x="291" y="213"/>
                  </a:lnTo>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moveTo>
                    <a:pt x="251" y="182"/>
                  </a:moveTo>
                  <a:lnTo>
                    <a:pt x="246" y="185"/>
                  </a:lnTo>
                  <a:lnTo>
                    <a:pt x="284" y="213"/>
                  </a:lnTo>
                  <a:lnTo>
                    <a:pt x="289" y="211"/>
                  </a:lnTo>
                  <a:lnTo>
                    <a:pt x="251" y="182"/>
                  </a:lnTo>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moveTo>
                    <a:pt x="45" y="92"/>
                  </a:moveTo>
                  <a:lnTo>
                    <a:pt x="40" y="95"/>
                  </a:lnTo>
                  <a:lnTo>
                    <a:pt x="43" y="99"/>
                  </a:lnTo>
                  <a:lnTo>
                    <a:pt x="45" y="104"/>
                  </a:lnTo>
                  <a:lnTo>
                    <a:pt x="59" y="140"/>
                  </a:lnTo>
                  <a:lnTo>
                    <a:pt x="59" y="128"/>
                  </a:lnTo>
                  <a:lnTo>
                    <a:pt x="47" y="99"/>
                  </a:lnTo>
                  <a:lnTo>
                    <a:pt x="45" y="92"/>
                  </a:lnTo>
                  <a:lnTo>
                    <a:pt x="45" y="92"/>
                  </a:lnTo>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moveTo>
                    <a:pt x="76" y="54"/>
                  </a:moveTo>
                  <a:lnTo>
                    <a:pt x="73" y="57"/>
                  </a:lnTo>
                  <a:lnTo>
                    <a:pt x="73" y="59"/>
                  </a:lnTo>
                  <a:lnTo>
                    <a:pt x="95" y="73"/>
                  </a:lnTo>
                  <a:lnTo>
                    <a:pt x="97" y="71"/>
                  </a:lnTo>
                  <a:lnTo>
                    <a:pt x="76" y="54"/>
                  </a:lnTo>
                  <a:moveTo>
                    <a:pt x="24" y="47"/>
                  </a:moveTo>
                  <a:lnTo>
                    <a:pt x="21" y="49"/>
                  </a:lnTo>
                  <a:lnTo>
                    <a:pt x="38" y="92"/>
                  </a:lnTo>
                  <a:lnTo>
                    <a:pt x="43" y="87"/>
                  </a:lnTo>
                  <a:lnTo>
                    <a:pt x="26" y="47"/>
                  </a:lnTo>
                  <a:lnTo>
                    <a:pt x="24" y="47"/>
                  </a:lnTo>
                  <a:moveTo>
                    <a:pt x="64" y="45"/>
                  </a:moveTo>
                  <a:lnTo>
                    <a:pt x="64" y="52"/>
                  </a:lnTo>
                  <a:lnTo>
                    <a:pt x="66" y="52"/>
                  </a:lnTo>
                  <a:lnTo>
                    <a:pt x="69" y="54"/>
                  </a:lnTo>
                  <a:lnTo>
                    <a:pt x="69" y="54"/>
                  </a:lnTo>
                  <a:lnTo>
                    <a:pt x="69" y="49"/>
                  </a:lnTo>
                  <a:lnTo>
                    <a:pt x="69" y="49"/>
                  </a:lnTo>
                  <a:lnTo>
                    <a:pt x="66" y="47"/>
                  </a:lnTo>
                  <a:lnTo>
                    <a:pt x="64" y="45"/>
                  </a:lnTo>
                  <a:moveTo>
                    <a:pt x="45" y="33"/>
                  </a:moveTo>
                  <a:lnTo>
                    <a:pt x="43" y="35"/>
                  </a:lnTo>
                  <a:lnTo>
                    <a:pt x="54" y="42"/>
                  </a:lnTo>
                  <a:lnTo>
                    <a:pt x="59" y="47"/>
                  </a:lnTo>
                  <a:lnTo>
                    <a:pt x="59" y="42"/>
                  </a:lnTo>
                  <a:lnTo>
                    <a:pt x="45" y="33"/>
                  </a:lnTo>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7" name="Freeform 47"/>
            <p:cNvSpPr>
              <a:spLocks noEditPoints="1"/>
            </p:cNvSpPr>
            <p:nvPr/>
          </p:nvSpPr>
          <p:spPr bwMode="auto">
            <a:xfrm>
              <a:off x="7777993" y="2862466"/>
              <a:ext cx="706685" cy="1551615"/>
            </a:xfrm>
            <a:custGeom>
              <a:avLst/>
              <a:gdLst>
                <a:gd name="T0" fmla="*/ 68 w 167"/>
                <a:gd name="T1" fmla="*/ 355 h 402"/>
                <a:gd name="T2" fmla="*/ 69 w 167"/>
                <a:gd name="T3" fmla="*/ 353 h 402"/>
                <a:gd name="T4" fmla="*/ 144 w 167"/>
                <a:gd name="T5" fmla="*/ 395 h 402"/>
                <a:gd name="T6" fmla="*/ 38 w 167"/>
                <a:gd name="T7" fmla="*/ 234 h 402"/>
                <a:gd name="T8" fmla="*/ 29 w 167"/>
                <a:gd name="T9" fmla="*/ 248 h 402"/>
                <a:gd name="T10" fmla="*/ 0 w 167"/>
                <a:gd name="T11" fmla="*/ 303 h 402"/>
                <a:gd name="T12" fmla="*/ 14 w 167"/>
                <a:gd name="T13" fmla="*/ 315 h 402"/>
                <a:gd name="T14" fmla="*/ 14 w 167"/>
                <a:gd name="T15" fmla="*/ 313 h 402"/>
                <a:gd name="T16" fmla="*/ 16 w 167"/>
                <a:gd name="T17" fmla="*/ 278 h 402"/>
                <a:gd name="T18" fmla="*/ 34 w 167"/>
                <a:gd name="T19" fmla="*/ 243 h 402"/>
                <a:gd name="T20" fmla="*/ 153 w 167"/>
                <a:gd name="T21" fmla="*/ 228 h 402"/>
                <a:gd name="T22" fmla="*/ 151 w 167"/>
                <a:gd name="T23" fmla="*/ 260 h 402"/>
                <a:gd name="T24" fmla="*/ 147 w 167"/>
                <a:gd name="T25" fmla="*/ 333 h 402"/>
                <a:gd name="T26" fmla="*/ 153 w 167"/>
                <a:gd name="T27" fmla="*/ 261 h 402"/>
                <a:gd name="T28" fmla="*/ 155 w 167"/>
                <a:gd name="T29" fmla="*/ 231 h 402"/>
                <a:gd name="T30" fmla="*/ 42 w 167"/>
                <a:gd name="T31" fmla="*/ 223 h 402"/>
                <a:gd name="T32" fmla="*/ 156 w 167"/>
                <a:gd name="T33" fmla="*/ 212 h 402"/>
                <a:gd name="T34" fmla="*/ 155 w 167"/>
                <a:gd name="T35" fmla="*/ 222 h 402"/>
                <a:gd name="T36" fmla="*/ 55 w 167"/>
                <a:gd name="T37" fmla="*/ 199 h 402"/>
                <a:gd name="T38" fmla="*/ 45 w 167"/>
                <a:gd name="T39" fmla="*/ 221 h 402"/>
                <a:gd name="T40" fmla="*/ 55 w 167"/>
                <a:gd name="T41" fmla="*/ 198 h 402"/>
                <a:gd name="T42" fmla="*/ 154 w 167"/>
                <a:gd name="T43" fmla="*/ 211 h 402"/>
                <a:gd name="T44" fmla="*/ 157 w 167"/>
                <a:gd name="T45" fmla="*/ 190 h 402"/>
                <a:gd name="T46" fmla="*/ 57 w 167"/>
                <a:gd name="T47" fmla="*/ 199 h 402"/>
                <a:gd name="T48" fmla="*/ 61 w 167"/>
                <a:gd name="T49" fmla="*/ 187 h 402"/>
                <a:gd name="T50" fmla="*/ 161 w 167"/>
                <a:gd name="T51" fmla="*/ 78 h 402"/>
                <a:gd name="T52" fmla="*/ 161 w 167"/>
                <a:gd name="T53" fmla="*/ 92 h 402"/>
                <a:gd name="T54" fmla="*/ 160 w 167"/>
                <a:gd name="T55" fmla="*/ 105 h 402"/>
                <a:gd name="T56" fmla="*/ 157 w 167"/>
                <a:gd name="T57" fmla="*/ 155 h 402"/>
                <a:gd name="T58" fmla="*/ 155 w 167"/>
                <a:gd name="T59" fmla="*/ 188 h 402"/>
                <a:gd name="T60" fmla="*/ 158 w 167"/>
                <a:gd name="T61" fmla="*/ 165 h 402"/>
                <a:gd name="T62" fmla="*/ 160 w 167"/>
                <a:gd name="T63" fmla="*/ 136 h 402"/>
                <a:gd name="T64" fmla="*/ 162 w 167"/>
                <a:gd name="T65" fmla="*/ 98 h 402"/>
                <a:gd name="T66" fmla="*/ 163 w 167"/>
                <a:gd name="T67" fmla="*/ 82 h 402"/>
                <a:gd name="T68" fmla="*/ 164 w 167"/>
                <a:gd name="T69" fmla="*/ 73 h 402"/>
                <a:gd name="T70" fmla="*/ 163 w 167"/>
                <a:gd name="T71" fmla="*/ 51 h 402"/>
                <a:gd name="T72" fmla="*/ 167 w 167"/>
                <a:gd name="T73" fmla="*/ 3 h 402"/>
                <a:gd name="T74" fmla="*/ 166 w 167"/>
                <a:gd name="T75" fmla="*/ 36 h 402"/>
                <a:gd name="T76" fmla="*/ 133 w 167"/>
                <a:gd name="T77" fmla="*/ 49 h 402"/>
                <a:gd name="T78" fmla="*/ 126 w 167"/>
                <a:gd name="T79" fmla="*/ 63 h 402"/>
                <a:gd name="T80" fmla="*/ 103 w 167"/>
                <a:gd name="T81" fmla="*/ 108 h 402"/>
                <a:gd name="T82" fmla="*/ 92 w 167"/>
                <a:gd name="T83" fmla="*/ 128 h 402"/>
                <a:gd name="T84" fmla="*/ 71 w 167"/>
                <a:gd name="T85" fmla="*/ 168 h 402"/>
                <a:gd name="T86" fmla="*/ 72 w 167"/>
                <a:gd name="T87" fmla="*/ 171 h 402"/>
                <a:gd name="T88" fmla="*/ 93 w 167"/>
                <a:gd name="T89" fmla="*/ 129 h 402"/>
                <a:gd name="T90" fmla="*/ 118 w 167"/>
                <a:gd name="T91" fmla="*/ 82 h 402"/>
                <a:gd name="T92" fmla="*/ 133 w 167"/>
                <a:gd name="T93" fmla="*/ 53 h 402"/>
                <a:gd name="T94" fmla="*/ 160 w 167"/>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402">
                  <a:moveTo>
                    <a:pt x="59" y="346"/>
                  </a:moveTo>
                  <a:cubicBezTo>
                    <a:pt x="59" y="346"/>
                    <a:pt x="58" y="346"/>
                    <a:pt x="57" y="347"/>
                  </a:cubicBezTo>
                  <a:cubicBezTo>
                    <a:pt x="67" y="354"/>
                    <a:pt x="67" y="354"/>
                    <a:pt x="67" y="354"/>
                  </a:cubicBezTo>
                  <a:cubicBezTo>
                    <a:pt x="68" y="355"/>
                    <a:pt x="68" y="355"/>
                    <a:pt x="68" y="355"/>
                  </a:cubicBezTo>
                  <a:cubicBezTo>
                    <a:pt x="133" y="402"/>
                    <a:pt x="133" y="402"/>
                    <a:pt x="133" y="402"/>
                  </a:cubicBezTo>
                  <a:cubicBezTo>
                    <a:pt x="134" y="402"/>
                    <a:pt x="134" y="401"/>
                    <a:pt x="134" y="401"/>
                  </a:cubicBezTo>
                  <a:cubicBezTo>
                    <a:pt x="70" y="354"/>
                    <a:pt x="70" y="354"/>
                    <a:pt x="70" y="354"/>
                  </a:cubicBezTo>
                  <a:cubicBezTo>
                    <a:pt x="69" y="353"/>
                    <a:pt x="69" y="353"/>
                    <a:pt x="69" y="353"/>
                  </a:cubicBezTo>
                  <a:cubicBezTo>
                    <a:pt x="59" y="346"/>
                    <a:pt x="59" y="346"/>
                    <a:pt x="59" y="346"/>
                  </a:cubicBezTo>
                  <a:moveTo>
                    <a:pt x="149" y="335"/>
                  </a:moveTo>
                  <a:cubicBezTo>
                    <a:pt x="147" y="335"/>
                    <a:pt x="147" y="335"/>
                    <a:pt x="147" y="335"/>
                  </a:cubicBezTo>
                  <a:cubicBezTo>
                    <a:pt x="144" y="395"/>
                    <a:pt x="144" y="395"/>
                    <a:pt x="144" y="395"/>
                  </a:cubicBezTo>
                  <a:cubicBezTo>
                    <a:pt x="144" y="395"/>
                    <a:pt x="145" y="395"/>
                    <a:pt x="145" y="395"/>
                  </a:cubicBezTo>
                  <a:cubicBezTo>
                    <a:pt x="145" y="395"/>
                    <a:pt x="146" y="395"/>
                    <a:pt x="146" y="395"/>
                  </a:cubicBezTo>
                  <a:cubicBezTo>
                    <a:pt x="149" y="335"/>
                    <a:pt x="149" y="335"/>
                    <a:pt x="149" y="335"/>
                  </a:cubicBezTo>
                  <a:moveTo>
                    <a:pt x="38" y="234"/>
                  </a:moveTo>
                  <a:cubicBezTo>
                    <a:pt x="37" y="235"/>
                    <a:pt x="37" y="235"/>
                    <a:pt x="37" y="235"/>
                  </a:cubicBezTo>
                  <a:cubicBezTo>
                    <a:pt x="35" y="238"/>
                    <a:pt x="35" y="238"/>
                    <a:pt x="35" y="238"/>
                  </a:cubicBezTo>
                  <a:cubicBezTo>
                    <a:pt x="31" y="245"/>
                    <a:pt x="31" y="245"/>
                    <a:pt x="31" y="245"/>
                  </a:cubicBezTo>
                  <a:cubicBezTo>
                    <a:pt x="29" y="248"/>
                    <a:pt x="29" y="248"/>
                    <a:pt x="29" y="248"/>
                  </a:cubicBezTo>
                  <a:cubicBezTo>
                    <a:pt x="17" y="272"/>
                    <a:pt x="17" y="272"/>
                    <a:pt x="17" y="272"/>
                  </a:cubicBezTo>
                  <a:cubicBezTo>
                    <a:pt x="16" y="274"/>
                    <a:pt x="16" y="274"/>
                    <a:pt x="16" y="274"/>
                  </a:cubicBezTo>
                  <a:cubicBezTo>
                    <a:pt x="14" y="277"/>
                    <a:pt x="14" y="277"/>
                    <a:pt x="14" y="277"/>
                  </a:cubicBezTo>
                  <a:cubicBezTo>
                    <a:pt x="0" y="303"/>
                    <a:pt x="0" y="303"/>
                    <a:pt x="0" y="303"/>
                  </a:cubicBezTo>
                  <a:cubicBezTo>
                    <a:pt x="0" y="305"/>
                    <a:pt x="0" y="305"/>
                    <a:pt x="0" y="305"/>
                  </a:cubicBezTo>
                  <a:cubicBezTo>
                    <a:pt x="1" y="305"/>
                    <a:pt x="1" y="305"/>
                    <a:pt x="1" y="305"/>
                  </a:cubicBezTo>
                  <a:cubicBezTo>
                    <a:pt x="12" y="313"/>
                    <a:pt x="12" y="313"/>
                    <a:pt x="12" y="313"/>
                  </a:cubicBezTo>
                  <a:cubicBezTo>
                    <a:pt x="14" y="315"/>
                    <a:pt x="14" y="315"/>
                    <a:pt x="14" y="315"/>
                  </a:cubicBezTo>
                  <a:cubicBezTo>
                    <a:pt x="43" y="336"/>
                    <a:pt x="43" y="336"/>
                    <a:pt x="43" y="336"/>
                  </a:cubicBezTo>
                  <a:cubicBezTo>
                    <a:pt x="43" y="335"/>
                    <a:pt x="43" y="335"/>
                    <a:pt x="43" y="334"/>
                  </a:cubicBezTo>
                  <a:cubicBezTo>
                    <a:pt x="43" y="334"/>
                    <a:pt x="43" y="334"/>
                    <a:pt x="43" y="334"/>
                  </a:cubicBezTo>
                  <a:cubicBezTo>
                    <a:pt x="14" y="313"/>
                    <a:pt x="14" y="313"/>
                    <a:pt x="14" y="313"/>
                  </a:cubicBezTo>
                  <a:cubicBezTo>
                    <a:pt x="12" y="311"/>
                    <a:pt x="12" y="311"/>
                    <a:pt x="12" y="311"/>
                  </a:cubicBezTo>
                  <a:cubicBezTo>
                    <a:pt x="2" y="304"/>
                    <a:pt x="2" y="304"/>
                    <a:pt x="2" y="304"/>
                  </a:cubicBezTo>
                  <a:cubicBezTo>
                    <a:pt x="14" y="282"/>
                    <a:pt x="14" y="282"/>
                    <a:pt x="14" y="282"/>
                  </a:cubicBezTo>
                  <a:cubicBezTo>
                    <a:pt x="16" y="278"/>
                    <a:pt x="16" y="278"/>
                    <a:pt x="16" y="278"/>
                  </a:cubicBezTo>
                  <a:cubicBezTo>
                    <a:pt x="18" y="273"/>
                    <a:pt x="18" y="273"/>
                    <a:pt x="18" y="273"/>
                  </a:cubicBezTo>
                  <a:cubicBezTo>
                    <a:pt x="19" y="272"/>
                    <a:pt x="19" y="272"/>
                    <a:pt x="19" y="272"/>
                  </a:cubicBezTo>
                  <a:cubicBezTo>
                    <a:pt x="32" y="246"/>
                    <a:pt x="32" y="246"/>
                    <a:pt x="32" y="246"/>
                  </a:cubicBezTo>
                  <a:cubicBezTo>
                    <a:pt x="34" y="243"/>
                    <a:pt x="34" y="243"/>
                    <a:pt x="34" y="243"/>
                  </a:cubicBezTo>
                  <a:cubicBezTo>
                    <a:pt x="38" y="234"/>
                    <a:pt x="38" y="234"/>
                    <a:pt x="38" y="234"/>
                  </a:cubicBezTo>
                  <a:moveTo>
                    <a:pt x="155" y="225"/>
                  </a:moveTo>
                  <a:cubicBezTo>
                    <a:pt x="153" y="227"/>
                    <a:pt x="153" y="227"/>
                    <a:pt x="153" y="227"/>
                  </a:cubicBezTo>
                  <a:cubicBezTo>
                    <a:pt x="153" y="228"/>
                    <a:pt x="153" y="228"/>
                    <a:pt x="153" y="228"/>
                  </a:cubicBezTo>
                  <a:cubicBezTo>
                    <a:pt x="153" y="230"/>
                    <a:pt x="153" y="230"/>
                    <a:pt x="153" y="230"/>
                  </a:cubicBezTo>
                  <a:cubicBezTo>
                    <a:pt x="152" y="244"/>
                    <a:pt x="152" y="244"/>
                    <a:pt x="152" y="244"/>
                  </a:cubicBezTo>
                  <a:cubicBezTo>
                    <a:pt x="152" y="246"/>
                    <a:pt x="152" y="246"/>
                    <a:pt x="152" y="246"/>
                  </a:cubicBezTo>
                  <a:cubicBezTo>
                    <a:pt x="151" y="260"/>
                    <a:pt x="151" y="260"/>
                    <a:pt x="151" y="260"/>
                  </a:cubicBezTo>
                  <a:cubicBezTo>
                    <a:pt x="151" y="262"/>
                    <a:pt x="151" y="262"/>
                    <a:pt x="151" y="262"/>
                  </a:cubicBezTo>
                  <a:cubicBezTo>
                    <a:pt x="149" y="301"/>
                    <a:pt x="149" y="301"/>
                    <a:pt x="149" y="301"/>
                  </a:cubicBezTo>
                  <a:cubicBezTo>
                    <a:pt x="149" y="303"/>
                    <a:pt x="149" y="303"/>
                    <a:pt x="149" y="303"/>
                  </a:cubicBezTo>
                  <a:cubicBezTo>
                    <a:pt x="147" y="333"/>
                    <a:pt x="147" y="333"/>
                    <a:pt x="147" y="333"/>
                  </a:cubicBezTo>
                  <a:cubicBezTo>
                    <a:pt x="149" y="333"/>
                    <a:pt x="149" y="333"/>
                    <a:pt x="149" y="333"/>
                  </a:cubicBezTo>
                  <a:cubicBezTo>
                    <a:pt x="151" y="302"/>
                    <a:pt x="151" y="302"/>
                    <a:pt x="151" y="302"/>
                  </a:cubicBezTo>
                  <a:cubicBezTo>
                    <a:pt x="151" y="300"/>
                    <a:pt x="151" y="300"/>
                    <a:pt x="151" y="300"/>
                  </a:cubicBezTo>
                  <a:cubicBezTo>
                    <a:pt x="153" y="261"/>
                    <a:pt x="153" y="261"/>
                    <a:pt x="153" y="261"/>
                  </a:cubicBezTo>
                  <a:cubicBezTo>
                    <a:pt x="153" y="260"/>
                    <a:pt x="153" y="260"/>
                    <a:pt x="153" y="260"/>
                  </a:cubicBezTo>
                  <a:cubicBezTo>
                    <a:pt x="154" y="246"/>
                    <a:pt x="154" y="246"/>
                    <a:pt x="154" y="246"/>
                  </a:cubicBezTo>
                  <a:cubicBezTo>
                    <a:pt x="154" y="244"/>
                    <a:pt x="154" y="244"/>
                    <a:pt x="154" y="244"/>
                  </a:cubicBezTo>
                  <a:cubicBezTo>
                    <a:pt x="155" y="231"/>
                    <a:pt x="155" y="231"/>
                    <a:pt x="155" y="231"/>
                  </a:cubicBezTo>
                  <a:cubicBezTo>
                    <a:pt x="155" y="229"/>
                    <a:pt x="155" y="229"/>
                    <a:pt x="155" y="229"/>
                  </a:cubicBezTo>
                  <a:cubicBezTo>
                    <a:pt x="155" y="225"/>
                    <a:pt x="155" y="225"/>
                    <a:pt x="155" y="225"/>
                  </a:cubicBezTo>
                  <a:moveTo>
                    <a:pt x="44" y="223"/>
                  </a:moveTo>
                  <a:cubicBezTo>
                    <a:pt x="42" y="223"/>
                    <a:pt x="42" y="223"/>
                    <a:pt x="42" y="223"/>
                  </a:cubicBezTo>
                  <a:cubicBezTo>
                    <a:pt x="37" y="233"/>
                    <a:pt x="37" y="233"/>
                    <a:pt x="37" y="233"/>
                  </a:cubicBezTo>
                  <a:cubicBezTo>
                    <a:pt x="41" y="230"/>
                    <a:pt x="41" y="230"/>
                    <a:pt x="41" y="230"/>
                  </a:cubicBezTo>
                  <a:cubicBezTo>
                    <a:pt x="44" y="223"/>
                    <a:pt x="44" y="223"/>
                    <a:pt x="44" y="223"/>
                  </a:cubicBezTo>
                  <a:moveTo>
                    <a:pt x="156" y="212"/>
                  </a:moveTo>
                  <a:cubicBezTo>
                    <a:pt x="154" y="213"/>
                    <a:pt x="154" y="213"/>
                    <a:pt x="154" y="213"/>
                  </a:cubicBezTo>
                  <a:cubicBezTo>
                    <a:pt x="154" y="213"/>
                    <a:pt x="154" y="213"/>
                    <a:pt x="154" y="213"/>
                  </a:cubicBezTo>
                  <a:cubicBezTo>
                    <a:pt x="153" y="225"/>
                    <a:pt x="153" y="225"/>
                    <a:pt x="153" y="225"/>
                  </a:cubicBezTo>
                  <a:cubicBezTo>
                    <a:pt x="155" y="222"/>
                    <a:pt x="155" y="222"/>
                    <a:pt x="155" y="222"/>
                  </a:cubicBezTo>
                  <a:cubicBezTo>
                    <a:pt x="156" y="214"/>
                    <a:pt x="156" y="214"/>
                    <a:pt x="156" y="214"/>
                  </a:cubicBezTo>
                  <a:cubicBezTo>
                    <a:pt x="156" y="212"/>
                    <a:pt x="156" y="212"/>
                    <a:pt x="156" y="212"/>
                  </a:cubicBezTo>
                  <a:moveTo>
                    <a:pt x="55" y="198"/>
                  </a:moveTo>
                  <a:cubicBezTo>
                    <a:pt x="55" y="199"/>
                    <a:pt x="55" y="199"/>
                    <a:pt x="55" y="199"/>
                  </a:cubicBezTo>
                  <a:cubicBezTo>
                    <a:pt x="50" y="207"/>
                    <a:pt x="50" y="207"/>
                    <a:pt x="50" y="207"/>
                  </a:cubicBezTo>
                  <a:cubicBezTo>
                    <a:pt x="50" y="209"/>
                    <a:pt x="50" y="209"/>
                    <a:pt x="50" y="209"/>
                  </a:cubicBezTo>
                  <a:cubicBezTo>
                    <a:pt x="43" y="221"/>
                    <a:pt x="43" y="221"/>
                    <a:pt x="43" y="221"/>
                  </a:cubicBezTo>
                  <a:cubicBezTo>
                    <a:pt x="45" y="221"/>
                    <a:pt x="45" y="221"/>
                    <a:pt x="45" y="221"/>
                  </a:cubicBezTo>
                  <a:cubicBezTo>
                    <a:pt x="52" y="209"/>
                    <a:pt x="52" y="209"/>
                    <a:pt x="52" y="209"/>
                  </a:cubicBezTo>
                  <a:cubicBezTo>
                    <a:pt x="52" y="208"/>
                    <a:pt x="52" y="208"/>
                    <a:pt x="52" y="208"/>
                  </a:cubicBezTo>
                  <a:cubicBezTo>
                    <a:pt x="55" y="202"/>
                    <a:pt x="55" y="202"/>
                    <a:pt x="55" y="202"/>
                  </a:cubicBezTo>
                  <a:cubicBezTo>
                    <a:pt x="55" y="198"/>
                    <a:pt x="55" y="198"/>
                    <a:pt x="55" y="198"/>
                  </a:cubicBezTo>
                  <a:moveTo>
                    <a:pt x="155" y="190"/>
                  </a:moveTo>
                  <a:cubicBezTo>
                    <a:pt x="154" y="206"/>
                    <a:pt x="154" y="206"/>
                    <a:pt x="154" y="206"/>
                  </a:cubicBezTo>
                  <a:cubicBezTo>
                    <a:pt x="154" y="208"/>
                    <a:pt x="154" y="208"/>
                    <a:pt x="154" y="208"/>
                  </a:cubicBezTo>
                  <a:cubicBezTo>
                    <a:pt x="154" y="211"/>
                    <a:pt x="154" y="211"/>
                    <a:pt x="154" y="211"/>
                  </a:cubicBezTo>
                  <a:cubicBezTo>
                    <a:pt x="156" y="210"/>
                    <a:pt x="156" y="210"/>
                    <a:pt x="156" y="210"/>
                  </a:cubicBezTo>
                  <a:cubicBezTo>
                    <a:pt x="156" y="208"/>
                    <a:pt x="156" y="208"/>
                    <a:pt x="156" y="208"/>
                  </a:cubicBezTo>
                  <a:cubicBezTo>
                    <a:pt x="156" y="206"/>
                    <a:pt x="156" y="206"/>
                    <a:pt x="156" y="206"/>
                  </a:cubicBezTo>
                  <a:cubicBezTo>
                    <a:pt x="157" y="190"/>
                    <a:pt x="157" y="190"/>
                    <a:pt x="157" y="190"/>
                  </a:cubicBezTo>
                  <a:cubicBezTo>
                    <a:pt x="155" y="190"/>
                    <a:pt x="155" y="190"/>
                    <a:pt x="155" y="190"/>
                  </a:cubicBezTo>
                  <a:moveTo>
                    <a:pt x="61" y="187"/>
                  </a:moveTo>
                  <a:cubicBezTo>
                    <a:pt x="57" y="195"/>
                    <a:pt x="57" y="195"/>
                    <a:pt x="57" y="195"/>
                  </a:cubicBezTo>
                  <a:cubicBezTo>
                    <a:pt x="57" y="199"/>
                    <a:pt x="57" y="199"/>
                    <a:pt x="57" y="199"/>
                  </a:cubicBezTo>
                  <a:cubicBezTo>
                    <a:pt x="57" y="198"/>
                    <a:pt x="57" y="198"/>
                    <a:pt x="57" y="198"/>
                  </a:cubicBezTo>
                  <a:cubicBezTo>
                    <a:pt x="58" y="197"/>
                    <a:pt x="58" y="197"/>
                    <a:pt x="58" y="197"/>
                  </a:cubicBezTo>
                  <a:cubicBezTo>
                    <a:pt x="62" y="190"/>
                    <a:pt x="62" y="190"/>
                    <a:pt x="62" y="190"/>
                  </a:cubicBezTo>
                  <a:cubicBezTo>
                    <a:pt x="61" y="187"/>
                    <a:pt x="61" y="187"/>
                    <a:pt x="61" y="187"/>
                  </a:cubicBezTo>
                  <a:moveTo>
                    <a:pt x="162" y="68"/>
                  </a:moveTo>
                  <a:cubicBezTo>
                    <a:pt x="162" y="72"/>
                    <a:pt x="162" y="72"/>
                    <a:pt x="162" y="72"/>
                  </a:cubicBezTo>
                  <a:cubicBezTo>
                    <a:pt x="162" y="74"/>
                    <a:pt x="162" y="74"/>
                    <a:pt x="162" y="74"/>
                  </a:cubicBezTo>
                  <a:cubicBezTo>
                    <a:pt x="161" y="78"/>
                    <a:pt x="161" y="78"/>
                    <a:pt x="161" y="78"/>
                  </a:cubicBezTo>
                  <a:cubicBezTo>
                    <a:pt x="161" y="80"/>
                    <a:pt x="161" y="80"/>
                    <a:pt x="161" y="80"/>
                  </a:cubicBezTo>
                  <a:cubicBezTo>
                    <a:pt x="161" y="81"/>
                    <a:pt x="161" y="81"/>
                    <a:pt x="161" y="81"/>
                  </a:cubicBezTo>
                  <a:cubicBezTo>
                    <a:pt x="161" y="84"/>
                    <a:pt x="161" y="84"/>
                    <a:pt x="161" y="84"/>
                  </a:cubicBezTo>
                  <a:cubicBezTo>
                    <a:pt x="161" y="92"/>
                    <a:pt x="161" y="92"/>
                    <a:pt x="161" y="92"/>
                  </a:cubicBezTo>
                  <a:cubicBezTo>
                    <a:pt x="161" y="94"/>
                    <a:pt x="161" y="94"/>
                    <a:pt x="161" y="94"/>
                  </a:cubicBezTo>
                  <a:cubicBezTo>
                    <a:pt x="160" y="97"/>
                    <a:pt x="160" y="97"/>
                    <a:pt x="160" y="97"/>
                  </a:cubicBezTo>
                  <a:cubicBezTo>
                    <a:pt x="160" y="103"/>
                    <a:pt x="160" y="103"/>
                    <a:pt x="160" y="103"/>
                  </a:cubicBezTo>
                  <a:cubicBezTo>
                    <a:pt x="160" y="105"/>
                    <a:pt x="160" y="105"/>
                    <a:pt x="160" y="105"/>
                  </a:cubicBezTo>
                  <a:cubicBezTo>
                    <a:pt x="158" y="134"/>
                    <a:pt x="158" y="134"/>
                    <a:pt x="158" y="134"/>
                  </a:cubicBezTo>
                  <a:cubicBezTo>
                    <a:pt x="158" y="135"/>
                    <a:pt x="158" y="135"/>
                    <a:pt x="158" y="135"/>
                  </a:cubicBezTo>
                  <a:cubicBezTo>
                    <a:pt x="157" y="153"/>
                    <a:pt x="157" y="153"/>
                    <a:pt x="157" y="153"/>
                  </a:cubicBezTo>
                  <a:cubicBezTo>
                    <a:pt x="157" y="155"/>
                    <a:pt x="157" y="155"/>
                    <a:pt x="157" y="155"/>
                  </a:cubicBezTo>
                  <a:cubicBezTo>
                    <a:pt x="157" y="164"/>
                    <a:pt x="157" y="164"/>
                    <a:pt x="157" y="164"/>
                  </a:cubicBezTo>
                  <a:cubicBezTo>
                    <a:pt x="157" y="166"/>
                    <a:pt x="157" y="166"/>
                    <a:pt x="157" y="166"/>
                  </a:cubicBezTo>
                  <a:cubicBezTo>
                    <a:pt x="157" y="167"/>
                    <a:pt x="157" y="167"/>
                    <a:pt x="157" y="167"/>
                  </a:cubicBezTo>
                  <a:cubicBezTo>
                    <a:pt x="155" y="188"/>
                    <a:pt x="155" y="188"/>
                    <a:pt x="155" y="188"/>
                  </a:cubicBezTo>
                  <a:cubicBezTo>
                    <a:pt x="157" y="188"/>
                    <a:pt x="157" y="188"/>
                    <a:pt x="157" y="188"/>
                  </a:cubicBezTo>
                  <a:cubicBezTo>
                    <a:pt x="158" y="167"/>
                    <a:pt x="158" y="167"/>
                    <a:pt x="158" y="167"/>
                  </a:cubicBezTo>
                  <a:cubicBezTo>
                    <a:pt x="158" y="165"/>
                    <a:pt x="158" y="165"/>
                    <a:pt x="158" y="165"/>
                  </a:cubicBezTo>
                  <a:cubicBezTo>
                    <a:pt x="158" y="165"/>
                    <a:pt x="158" y="165"/>
                    <a:pt x="158" y="165"/>
                  </a:cubicBezTo>
                  <a:cubicBezTo>
                    <a:pt x="159" y="163"/>
                    <a:pt x="159" y="163"/>
                    <a:pt x="159" y="163"/>
                  </a:cubicBezTo>
                  <a:cubicBezTo>
                    <a:pt x="159" y="157"/>
                    <a:pt x="159" y="157"/>
                    <a:pt x="159" y="157"/>
                  </a:cubicBezTo>
                  <a:cubicBezTo>
                    <a:pt x="159" y="155"/>
                    <a:pt x="159" y="155"/>
                    <a:pt x="159" y="155"/>
                  </a:cubicBezTo>
                  <a:cubicBezTo>
                    <a:pt x="160" y="136"/>
                    <a:pt x="160" y="136"/>
                    <a:pt x="160" y="136"/>
                  </a:cubicBezTo>
                  <a:cubicBezTo>
                    <a:pt x="160" y="134"/>
                    <a:pt x="160" y="134"/>
                    <a:pt x="160" y="134"/>
                  </a:cubicBezTo>
                  <a:cubicBezTo>
                    <a:pt x="162" y="104"/>
                    <a:pt x="162" y="104"/>
                    <a:pt x="162" y="104"/>
                  </a:cubicBezTo>
                  <a:cubicBezTo>
                    <a:pt x="162" y="103"/>
                    <a:pt x="162" y="103"/>
                    <a:pt x="162" y="103"/>
                  </a:cubicBezTo>
                  <a:cubicBezTo>
                    <a:pt x="162" y="98"/>
                    <a:pt x="162" y="98"/>
                    <a:pt x="162" y="98"/>
                  </a:cubicBezTo>
                  <a:cubicBezTo>
                    <a:pt x="162" y="96"/>
                    <a:pt x="162" y="96"/>
                    <a:pt x="162" y="96"/>
                  </a:cubicBezTo>
                  <a:cubicBezTo>
                    <a:pt x="162" y="93"/>
                    <a:pt x="162" y="93"/>
                    <a:pt x="162" y="93"/>
                  </a:cubicBezTo>
                  <a:cubicBezTo>
                    <a:pt x="163" y="88"/>
                    <a:pt x="163" y="88"/>
                    <a:pt x="163" y="88"/>
                  </a:cubicBezTo>
                  <a:cubicBezTo>
                    <a:pt x="163" y="82"/>
                    <a:pt x="163" y="82"/>
                    <a:pt x="163" y="82"/>
                  </a:cubicBezTo>
                  <a:cubicBezTo>
                    <a:pt x="163" y="79"/>
                    <a:pt x="163" y="79"/>
                    <a:pt x="163" y="79"/>
                  </a:cubicBezTo>
                  <a:cubicBezTo>
                    <a:pt x="163" y="79"/>
                    <a:pt x="163" y="79"/>
                    <a:pt x="163" y="79"/>
                  </a:cubicBezTo>
                  <a:cubicBezTo>
                    <a:pt x="163" y="75"/>
                    <a:pt x="163" y="75"/>
                    <a:pt x="163" y="75"/>
                  </a:cubicBezTo>
                  <a:cubicBezTo>
                    <a:pt x="164" y="73"/>
                    <a:pt x="164" y="73"/>
                    <a:pt x="164" y="73"/>
                  </a:cubicBezTo>
                  <a:cubicBezTo>
                    <a:pt x="164" y="72"/>
                    <a:pt x="164" y="72"/>
                    <a:pt x="164" y="72"/>
                  </a:cubicBezTo>
                  <a:cubicBezTo>
                    <a:pt x="162" y="68"/>
                    <a:pt x="162" y="68"/>
                    <a:pt x="162" y="68"/>
                  </a:cubicBezTo>
                  <a:moveTo>
                    <a:pt x="165" y="49"/>
                  </a:moveTo>
                  <a:cubicBezTo>
                    <a:pt x="164" y="50"/>
                    <a:pt x="164" y="50"/>
                    <a:pt x="163" y="51"/>
                  </a:cubicBezTo>
                  <a:cubicBezTo>
                    <a:pt x="162" y="63"/>
                    <a:pt x="162" y="63"/>
                    <a:pt x="162" y="63"/>
                  </a:cubicBezTo>
                  <a:cubicBezTo>
                    <a:pt x="164" y="67"/>
                    <a:pt x="164" y="67"/>
                    <a:pt x="164" y="67"/>
                  </a:cubicBezTo>
                  <a:cubicBezTo>
                    <a:pt x="165" y="49"/>
                    <a:pt x="165" y="49"/>
                    <a:pt x="165" y="49"/>
                  </a:cubicBezTo>
                  <a:moveTo>
                    <a:pt x="167" y="3"/>
                  </a:moveTo>
                  <a:cubicBezTo>
                    <a:pt x="167" y="3"/>
                    <a:pt x="167" y="3"/>
                    <a:pt x="166" y="3"/>
                  </a:cubicBezTo>
                  <a:cubicBezTo>
                    <a:pt x="166" y="3"/>
                    <a:pt x="166" y="3"/>
                    <a:pt x="166" y="3"/>
                  </a:cubicBezTo>
                  <a:cubicBezTo>
                    <a:pt x="164" y="34"/>
                    <a:pt x="164" y="34"/>
                    <a:pt x="164" y="34"/>
                  </a:cubicBezTo>
                  <a:cubicBezTo>
                    <a:pt x="165" y="34"/>
                    <a:pt x="165" y="35"/>
                    <a:pt x="166" y="36"/>
                  </a:cubicBezTo>
                  <a:cubicBezTo>
                    <a:pt x="167" y="3"/>
                    <a:pt x="167" y="3"/>
                    <a:pt x="167" y="3"/>
                  </a:cubicBezTo>
                  <a:moveTo>
                    <a:pt x="159" y="0"/>
                  </a:moveTo>
                  <a:cubicBezTo>
                    <a:pt x="134" y="48"/>
                    <a:pt x="134" y="48"/>
                    <a:pt x="134" y="48"/>
                  </a:cubicBezTo>
                  <a:cubicBezTo>
                    <a:pt x="133" y="49"/>
                    <a:pt x="133" y="49"/>
                    <a:pt x="133" y="49"/>
                  </a:cubicBezTo>
                  <a:cubicBezTo>
                    <a:pt x="133" y="50"/>
                    <a:pt x="133" y="50"/>
                    <a:pt x="133" y="50"/>
                  </a:cubicBezTo>
                  <a:cubicBezTo>
                    <a:pt x="132" y="52"/>
                    <a:pt x="132" y="52"/>
                    <a:pt x="132" y="52"/>
                  </a:cubicBezTo>
                  <a:cubicBezTo>
                    <a:pt x="127" y="62"/>
                    <a:pt x="127" y="62"/>
                    <a:pt x="127" y="62"/>
                  </a:cubicBezTo>
                  <a:cubicBezTo>
                    <a:pt x="126" y="63"/>
                    <a:pt x="126" y="63"/>
                    <a:pt x="126" y="63"/>
                  </a:cubicBezTo>
                  <a:cubicBezTo>
                    <a:pt x="120" y="75"/>
                    <a:pt x="120" y="75"/>
                    <a:pt x="120" y="75"/>
                  </a:cubicBezTo>
                  <a:cubicBezTo>
                    <a:pt x="118" y="78"/>
                    <a:pt x="118" y="78"/>
                    <a:pt x="118" y="78"/>
                  </a:cubicBezTo>
                  <a:cubicBezTo>
                    <a:pt x="104" y="106"/>
                    <a:pt x="104" y="106"/>
                    <a:pt x="104" y="106"/>
                  </a:cubicBezTo>
                  <a:cubicBezTo>
                    <a:pt x="103" y="108"/>
                    <a:pt x="103" y="108"/>
                    <a:pt x="103" y="108"/>
                  </a:cubicBezTo>
                  <a:cubicBezTo>
                    <a:pt x="98" y="117"/>
                    <a:pt x="98" y="117"/>
                    <a:pt x="98" y="117"/>
                  </a:cubicBezTo>
                  <a:cubicBezTo>
                    <a:pt x="99" y="117"/>
                    <a:pt x="99" y="117"/>
                    <a:pt x="99" y="117"/>
                  </a:cubicBezTo>
                  <a:cubicBezTo>
                    <a:pt x="97" y="119"/>
                    <a:pt x="97" y="119"/>
                    <a:pt x="97" y="119"/>
                  </a:cubicBezTo>
                  <a:cubicBezTo>
                    <a:pt x="92" y="128"/>
                    <a:pt x="92" y="128"/>
                    <a:pt x="92" y="128"/>
                  </a:cubicBezTo>
                  <a:cubicBezTo>
                    <a:pt x="91" y="129"/>
                    <a:pt x="91" y="129"/>
                    <a:pt x="91" y="129"/>
                  </a:cubicBezTo>
                  <a:cubicBezTo>
                    <a:pt x="78" y="156"/>
                    <a:pt x="78" y="156"/>
                    <a:pt x="78" y="156"/>
                  </a:cubicBezTo>
                  <a:cubicBezTo>
                    <a:pt x="77" y="157"/>
                    <a:pt x="77" y="157"/>
                    <a:pt x="77" y="157"/>
                  </a:cubicBezTo>
                  <a:cubicBezTo>
                    <a:pt x="71" y="168"/>
                    <a:pt x="71" y="168"/>
                    <a:pt x="71" y="168"/>
                  </a:cubicBezTo>
                  <a:cubicBezTo>
                    <a:pt x="70" y="169"/>
                    <a:pt x="70" y="169"/>
                    <a:pt x="70" y="169"/>
                  </a:cubicBezTo>
                  <a:cubicBezTo>
                    <a:pt x="63" y="184"/>
                    <a:pt x="63" y="184"/>
                    <a:pt x="63" y="184"/>
                  </a:cubicBezTo>
                  <a:cubicBezTo>
                    <a:pt x="63" y="187"/>
                    <a:pt x="63" y="187"/>
                    <a:pt x="63" y="187"/>
                  </a:cubicBezTo>
                  <a:cubicBezTo>
                    <a:pt x="72" y="171"/>
                    <a:pt x="72" y="171"/>
                    <a:pt x="72" y="171"/>
                  </a:cubicBezTo>
                  <a:cubicBezTo>
                    <a:pt x="73" y="169"/>
                    <a:pt x="73" y="169"/>
                    <a:pt x="73" y="169"/>
                  </a:cubicBezTo>
                  <a:cubicBezTo>
                    <a:pt x="78" y="158"/>
                    <a:pt x="78" y="158"/>
                    <a:pt x="78" y="158"/>
                  </a:cubicBezTo>
                  <a:cubicBezTo>
                    <a:pt x="79" y="156"/>
                    <a:pt x="79" y="156"/>
                    <a:pt x="79" y="156"/>
                  </a:cubicBezTo>
                  <a:cubicBezTo>
                    <a:pt x="93" y="129"/>
                    <a:pt x="93" y="129"/>
                    <a:pt x="93" y="129"/>
                  </a:cubicBezTo>
                  <a:cubicBezTo>
                    <a:pt x="94" y="128"/>
                    <a:pt x="94" y="128"/>
                    <a:pt x="94" y="128"/>
                  </a:cubicBezTo>
                  <a:cubicBezTo>
                    <a:pt x="105" y="108"/>
                    <a:pt x="105" y="108"/>
                    <a:pt x="105" y="108"/>
                  </a:cubicBezTo>
                  <a:cubicBezTo>
                    <a:pt x="106" y="106"/>
                    <a:pt x="106" y="106"/>
                    <a:pt x="106" y="106"/>
                  </a:cubicBezTo>
                  <a:cubicBezTo>
                    <a:pt x="118" y="82"/>
                    <a:pt x="118" y="82"/>
                    <a:pt x="118" y="82"/>
                  </a:cubicBezTo>
                  <a:cubicBezTo>
                    <a:pt x="120" y="79"/>
                    <a:pt x="120" y="79"/>
                    <a:pt x="120" y="79"/>
                  </a:cubicBezTo>
                  <a:cubicBezTo>
                    <a:pt x="127" y="65"/>
                    <a:pt x="127" y="65"/>
                    <a:pt x="127" y="65"/>
                  </a:cubicBezTo>
                  <a:cubicBezTo>
                    <a:pt x="128" y="63"/>
                    <a:pt x="128" y="63"/>
                    <a:pt x="128" y="63"/>
                  </a:cubicBezTo>
                  <a:cubicBezTo>
                    <a:pt x="133" y="53"/>
                    <a:pt x="133" y="53"/>
                    <a:pt x="133" y="53"/>
                  </a:cubicBezTo>
                  <a:cubicBezTo>
                    <a:pt x="134" y="51"/>
                    <a:pt x="134" y="51"/>
                    <a:pt x="134" y="51"/>
                  </a:cubicBezTo>
                  <a:cubicBezTo>
                    <a:pt x="135" y="50"/>
                    <a:pt x="135" y="50"/>
                    <a:pt x="135" y="50"/>
                  </a:cubicBezTo>
                  <a:cubicBezTo>
                    <a:pt x="136" y="49"/>
                    <a:pt x="136" y="49"/>
                    <a:pt x="136" y="49"/>
                  </a:cubicBezTo>
                  <a:cubicBezTo>
                    <a:pt x="160" y="1"/>
                    <a:pt x="160" y="1"/>
                    <a:pt x="160" y="1"/>
                  </a:cubicBezTo>
                  <a:cubicBezTo>
                    <a:pt x="160" y="1"/>
                    <a:pt x="159" y="1"/>
                    <a:pt x="15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8" name="Freeform 48"/>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close/>
                  <a:moveTo>
                    <a:pt x="315" y="33"/>
                  </a:moveTo>
                  <a:lnTo>
                    <a:pt x="303" y="36"/>
                  </a:lnTo>
                  <a:lnTo>
                    <a:pt x="299" y="38"/>
                  </a:lnTo>
                  <a:lnTo>
                    <a:pt x="285" y="38"/>
                  </a:lnTo>
                  <a:lnTo>
                    <a:pt x="287" y="43"/>
                  </a:lnTo>
                  <a:lnTo>
                    <a:pt x="296" y="43"/>
                  </a:lnTo>
                  <a:lnTo>
                    <a:pt x="301" y="41"/>
                  </a:lnTo>
                  <a:lnTo>
                    <a:pt x="320" y="38"/>
                  </a:lnTo>
                  <a:lnTo>
                    <a:pt x="315" y="33"/>
                  </a:lnTo>
                  <a:close/>
                  <a:moveTo>
                    <a:pt x="315" y="26"/>
                  </a:moveTo>
                  <a:lnTo>
                    <a:pt x="318" y="31"/>
                  </a:lnTo>
                  <a:lnTo>
                    <a:pt x="332" y="31"/>
                  </a:lnTo>
                  <a:lnTo>
                    <a:pt x="320" y="33"/>
                  </a:lnTo>
                  <a:lnTo>
                    <a:pt x="325" y="38"/>
                  </a:lnTo>
                  <a:lnTo>
                    <a:pt x="332" y="36"/>
                  </a:lnTo>
                  <a:lnTo>
                    <a:pt x="365" y="31"/>
                  </a:lnTo>
                  <a:lnTo>
                    <a:pt x="332" y="29"/>
                  </a:lnTo>
                  <a:lnTo>
                    <a:pt x="315" y="26"/>
                  </a:lnTo>
                  <a:close/>
                  <a:moveTo>
                    <a:pt x="277" y="22"/>
                  </a:moveTo>
                  <a:lnTo>
                    <a:pt x="280" y="26"/>
                  </a:lnTo>
                  <a:lnTo>
                    <a:pt x="301" y="29"/>
                  </a:lnTo>
                  <a:lnTo>
                    <a:pt x="306" y="29"/>
                  </a:lnTo>
                  <a:lnTo>
                    <a:pt x="313" y="29"/>
                  </a:lnTo>
                  <a:lnTo>
                    <a:pt x="311" y="24"/>
                  </a:lnTo>
                  <a:lnTo>
                    <a:pt x="308" y="24"/>
                  </a:lnTo>
                  <a:lnTo>
                    <a:pt x="303" y="24"/>
                  </a:lnTo>
                  <a:lnTo>
                    <a:pt x="277" y="22"/>
                  </a:lnTo>
                  <a:close/>
                  <a:moveTo>
                    <a:pt x="221" y="14"/>
                  </a:moveTo>
                  <a:lnTo>
                    <a:pt x="216" y="19"/>
                  </a:lnTo>
                  <a:lnTo>
                    <a:pt x="256" y="24"/>
                  </a:lnTo>
                  <a:lnTo>
                    <a:pt x="263" y="24"/>
                  </a:lnTo>
                  <a:lnTo>
                    <a:pt x="275" y="26"/>
                  </a:lnTo>
                  <a:lnTo>
                    <a:pt x="273" y="22"/>
                  </a:lnTo>
                  <a:lnTo>
                    <a:pt x="258" y="19"/>
                  </a:lnTo>
                  <a:lnTo>
                    <a:pt x="251" y="19"/>
                  </a:lnTo>
                  <a:lnTo>
                    <a:pt x="221" y="14"/>
                  </a:lnTo>
                  <a:close/>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9" name="Freeform 49"/>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moveTo>
                    <a:pt x="315" y="33"/>
                  </a:moveTo>
                  <a:lnTo>
                    <a:pt x="303" y="36"/>
                  </a:lnTo>
                  <a:lnTo>
                    <a:pt x="299" y="38"/>
                  </a:lnTo>
                  <a:lnTo>
                    <a:pt x="285" y="38"/>
                  </a:lnTo>
                  <a:lnTo>
                    <a:pt x="287" y="43"/>
                  </a:lnTo>
                  <a:lnTo>
                    <a:pt x="296" y="43"/>
                  </a:lnTo>
                  <a:lnTo>
                    <a:pt x="301" y="41"/>
                  </a:lnTo>
                  <a:lnTo>
                    <a:pt x="320" y="38"/>
                  </a:lnTo>
                  <a:lnTo>
                    <a:pt x="315" y="33"/>
                  </a:lnTo>
                  <a:moveTo>
                    <a:pt x="315" y="26"/>
                  </a:moveTo>
                  <a:lnTo>
                    <a:pt x="318" y="31"/>
                  </a:lnTo>
                  <a:lnTo>
                    <a:pt x="332" y="31"/>
                  </a:lnTo>
                  <a:lnTo>
                    <a:pt x="320" y="33"/>
                  </a:lnTo>
                  <a:lnTo>
                    <a:pt x="325" y="38"/>
                  </a:lnTo>
                  <a:lnTo>
                    <a:pt x="332" y="36"/>
                  </a:lnTo>
                  <a:lnTo>
                    <a:pt x="365" y="31"/>
                  </a:lnTo>
                  <a:lnTo>
                    <a:pt x="332" y="29"/>
                  </a:lnTo>
                  <a:lnTo>
                    <a:pt x="315" y="26"/>
                  </a:lnTo>
                  <a:moveTo>
                    <a:pt x="277" y="22"/>
                  </a:moveTo>
                  <a:lnTo>
                    <a:pt x="280" y="26"/>
                  </a:lnTo>
                  <a:lnTo>
                    <a:pt x="301" y="29"/>
                  </a:lnTo>
                  <a:lnTo>
                    <a:pt x="306" y="29"/>
                  </a:lnTo>
                  <a:lnTo>
                    <a:pt x="313" y="29"/>
                  </a:lnTo>
                  <a:lnTo>
                    <a:pt x="311" y="24"/>
                  </a:lnTo>
                  <a:lnTo>
                    <a:pt x="308" y="24"/>
                  </a:lnTo>
                  <a:lnTo>
                    <a:pt x="303" y="24"/>
                  </a:lnTo>
                  <a:lnTo>
                    <a:pt x="277" y="22"/>
                  </a:lnTo>
                  <a:moveTo>
                    <a:pt x="221" y="14"/>
                  </a:moveTo>
                  <a:lnTo>
                    <a:pt x="216" y="19"/>
                  </a:lnTo>
                  <a:lnTo>
                    <a:pt x="256" y="24"/>
                  </a:lnTo>
                  <a:lnTo>
                    <a:pt x="263" y="24"/>
                  </a:lnTo>
                  <a:lnTo>
                    <a:pt x="275" y="26"/>
                  </a:lnTo>
                  <a:lnTo>
                    <a:pt x="273" y="22"/>
                  </a:lnTo>
                  <a:lnTo>
                    <a:pt x="258" y="19"/>
                  </a:lnTo>
                  <a:lnTo>
                    <a:pt x="251" y="19"/>
                  </a:lnTo>
                  <a:lnTo>
                    <a:pt x="221" y="14"/>
                  </a:lnTo>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0" name="Freeform 50"/>
            <p:cNvSpPr>
              <a:spLocks noEditPoints="1"/>
            </p:cNvSpPr>
            <p:nvPr/>
          </p:nvSpPr>
          <p:spPr bwMode="auto">
            <a:xfrm>
              <a:off x="8010573" y="3433343"/>
              <a:ext cx="71563" cy="552986"/>
            </a:xfrm>
            <a:custGeom>
              <a:avLst/>
              <a:gdLst>
                <a:gd name="T0" fmla="*/ 5 w 17"/>
                <a:gd name="T1" fmla="*/ 16 h 143"/>
                <a:gd name="T2" fmla="*/ 7 w 17"/>
                <a:gd name="T3" fmla="*/ 42 h 143"/>
                <a:gd name="T4" fmla="*/ 8 w 17"/>
                <a:gd name="T5" fmla="*/ 52 h 143"/>
                <a:gd name="T6" fmla="*/ 8 w 17"/>
                <a:gd name="T7" fmla="*/ 62 h 143"/>
                <a:gd name="T8" fmla="*/ 9 w 17"/>
                <a:gd name="T9" fmla="*/ 70 h 143"/>
                <a:gd name="T10" fmla="*/ 10 w 17"/>
                <a:gd name="T11" fmla="*/ 77 h 143"/>
                <a:gd name="T12" fmla="*/ 13 w 17"/>
                <a:gd name="T13" fmla="*/ 121 h 143"/>
                <a:gd name="T14" fmla="*/ 2 w 17"/>
                <a:gd name="T15" fmla="*/ 141 h 143"/>
                <a:gd name="T16" fmla="*/ 2 w 17"/>
                <a:gd name="T17" fmla="*/ 120 h 143"/>
                <a:gd name="T18" fmla="*/ 2 w 17"/>
                <a:gd name="T19" fmla="*/ 80 h 143"/>
                <a:gd name="T20" fmla="*/ 2 w 17"/>
                <a:gd name="T21" fmla="*/ 60 h 143"/>
                <a:gd name="T22" fmla="*/ 2 w 17"/>
                <a:gd name="T23" fmla="*/ 51 h 143"/>
                <a:gd name="T24" fmla="*/ 2 w 17"/>
                <a:gd name="T25" fmla="*/ 19 h 143"/>
                <a:gd name="T26" fmla="*/ 0 w 17"/>
                <a:gd name="T27" fmla="*/ 21 h 143"/>
                <a:gd name="T28" fmla="*/ 0 w 17"/>
                <a:gd name="T29" fmla="*/ 49 h 143"/>
                <a:gd name="T30" fmla="*/ 0 w 17"/>
                <a:gd name="T31" fmla="*/ 50 h 143"/>
                <a:gd name="T32" fmla="*/ 0 w 17"/>
                <a:gd name="T33" fmla="*/ 60 h 143"/>
                <a:gd name="T34" fmla="*/ 0 w 17"/>
                <a:gd name="T35" fmla="*/ 81 h 143"/>
                <a:gd name="T36" fmla="*/ 0 w 17"/>
                <a:gd name="T37" fmla="*/ 120 h 143"/>
                <a:gd name="T38" fmla="*/ 0 w 17"/>
                <a:gd name="T39" fmla="*/ 141 h 143"/>
                <a:gd name="T40" fmla="*/ 2 w 17"/>
                <a:gd name="T41" fmla="*/ 143 h 143"/>
                <a:gd name="T42" fmla="*/ 17 w 17"/>
                <a:gd name="T43" fmla="*/ 142 h 143"/>
                <a:gd name="T44" fmla="*/ 15 w 17"/>
                <a:gd name="T45" fmla="*/ 121 h 143"/>
                <a:gd name="T46" fmla="*/ 11 w 17"/>
                <a:gd name="T47" fmla="*/ 76 h 143"/>
                <a:gd name="T48" fmla="*/ 11 w 17"/>
                <a:gd name="T49" fmla="*/ 69 h 143"/>
                <a:gd name="T50" fmla="*/ 10 w 17"/>
                <a:gd name="T51" fmla="*/ 60 h 143"/>
                <a:gd name="T52" fmla="*/ 9 w 17"/>
                <a:gd name="T53" fmla="*/ 50 h 143"/>
                <a:gd name="T54" fmla="*/ 8 w 17"/>
                <a:gd name="T55" fmla="*/ 36 h 143"/>
                <a:gd name="T56" fmla="*/ 6 w 17"/>
                <a:gd name="T57" fmla="*/ 14 h 143"/>
                <a:gd name="T58" fmla="*/ 3 w 17"/>
                <a:gd name="T59" fmla="*/ 2 h 143"/>
                <a:gd name="T60" fmla="*/ 4 w 17"/>
                <a:gd name="T61" fmla="*/ 10 h 143"/>
                <a:gd name="T62" fmla="*/ 4 w 17"/>
                <a:gd name="T63" fmla="*/ 13 h 143"/>
                <a:gd name="T64" fmla="*/ 6 w 17"/>
                <a:gd name="T65" fmla="*/ 10 h 143"/>
                <a:gd name="T66" fmla="*/ 6 w 17"/>
                <a:gd name="T67" fmla="*/ 7 h 143"/>
                <a:gd name="T68" fmla="*/ 5 w 17"/>
                <a:gd name="T69" fmla="*/ 1 h 143"/>
                <a:gd name="T70" fmla="*/ 0 w 17"/>
                <a:gd name="T71" fmla="*/ 0 h 143"/>
                <a:gd name="T72" fmla="*/ 0 w 17"/>
                <a:gd name="T73" fmla="*/ 1 h 143"/>
                <a:gd name="T74" fmla="*/ 0 w 17"/>
                <a:gd name="T75" fmla="*/ 10 h 143"/>
                <a:gd name="T76" fmla="*/ 0 w 17"/>
                <a:gd name="T77" fmla="*/ 17 h 143"/>
                <a:gd name="T78" fmla="*/ 2 w 17"/>
                <a:gd name="T79" fmla="*/ 16 h 143"/>
                <a:gd name="T80" fmla="*/ 2 w 17"/>
                <a:gd name="T81" fmla="*/ 12 h 143"/>
                <a:gd name="T82" fmla="*/ 2 w 17"/>
                <a:gd name="T83" fmla="*/ 9 h 143"/>
                <a:gd name="T84" fmla="*/ 2 w 17"/>
                <a:gd name="T8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143">
                  <a:moveTo>
                    <a:pt x="6" y="14"/>
                  </a:moveTo>
                  <a:cubicBezTo>
                    <a:pt x="5" y="16"/>
                    <a:pt x="5" y="16"/>
                    <a:pt x="5" y="16"/>
                  </a:cubicBezTo>
                  <a:cubicBezTo>
                    <a:pt x="6" y="39"/>
                    <a:pt x="6" y="39"/>
                    <a:pt x="6" y="39"/>
                  </a:cubicBezTo>
                  <a:cubicBezTo>
                    <a:pt x="7" y="42"/>
                    <a:pt x="7" y="42"/>
                    <a:pt x="7" y="42"/>
                  </a:cubicBezTo>
                  <a:cubicBezTo>
                    <a:pt x="7" y="50"/>
                    <a:pt x="7" y="50"/>
                    <a:pt x="7" y="50"/>
                  </a:cubicBezTo>
                  <a:cubicBezTo>
                    <a:pt x="8" y="52"/>
                    <a:pt x="8" y="52"/>
                    <a:pt x="8" y="52"/>
                  </a:cubicBezTo>
                  <a:cubicBezTo>
                    <a:pt x="8" y="60"/>
                    <a:pt x="8" y="60"/>
                    <a:pt x="8" y="60"/>
                  </a:cubicBezTo>
                  <a:cubicBezTo>
                    <a:pt x="8" y="62"/>
                    <a:pt x="8" y="62"/>
                    <a:pt x="8" y="62"/>
                  </a:cubicBezTo>
                  <a:cubicBezTo>
                    <a:pt x="9" y="64"/>
                    <a:pt x="9" y="64"/>
                    <a:pt x="9" y="64"/>
                  </a:cubicBezTo>
                  <a:cubicBezTo>
                    <a:pt x="9" y="70"/>
                    <a:pt x="9" y="70"/>
                    <a:pt x="9" y="70"/>
                  </a:cubicBezTo>
                  <a:cubicBezTo>
                    <a:pt x="9" y="75"/>
                    <a:pt x="9" y="75"/>
                    <a:pt x="9" y="75"/>
                  </a:cubicBezTo>
                  <a:cubicBezTo>
                    <a:pt x="10" y="77"/>
                    <a:pt x="10" y="77"/>
                    <a:pt x="10" y="77"/>
                  </a:cubicBezTo>
                  <a:cubicBezTo>
                    <a:pt x="13" y="119"/>
                    <a:pt x="13" y="119"/>
                    <a:pt x="13" y="119"/>
                  </a:cubicBezTo>
                  <a:cubicBezTo>
                    <a:pt x="13" y="121"/>
                    <a:pt x="13" y="121"/>
                    <a:pt x="13" y="121"/>
                  </a:cubicBezTo>
                  <a:cubicBezTo>
                    <a:pt x="15" y="140"/>
                    <a:pt x="15" y="140"/>
                    <a:pt x="15" y="140"/>
                  </a:cubicBezTo>
                  <a:cubicBezTo>
                    <a:pt x="2" y="141"/>
                    <a:pt x="2" y="141"/>
                    <a:pt x="2" y="141"/>
                  </a:cubicBezTo>
                  <a:cubicBezTo>
                    <a:pt x="2" y="122"/>
                    <a:pt x="2" y="122"/>
                    <a:pt x="2" y="122"/>
                  </a:cubicBezTo>
                  <a:cubicBezTo>
                    <a:pt x="2" y="120"/>
                    <a:pt x="2" y="120"/>
                    <a:pt x="2" y="120"/>
                  </a:cubicBezTo>
                  <a:cubicBezTo>
                    <a:pt x="2" y="82"/>
                    <a:pt x="2" y="82"/>
                    <a:pt x="2" y="82"/>
                  </a:cubicBezTo>
                  <a:cubicBezTo>
                    <a:pt x="2" y="80"/>
                    <a:pt x="2" y="80"/>
                    <a:pt x="2" y="80"/>
                  </a:cubicBezTo>
                  <a:cubicBezTo>
                    <a:pt x="2" y="62"/>
                    <a:pt x="2" y="62"/>
                    <a:pt x="2" y="62"/>
                  </a:cubicBezTo>
                  <a:cubicBezTo>
                    <a:pt x="2" y="60"/>
                    <a:pt x="2" y="60"/>
                    <a:pt x="2" y="60"/>
                  </a:cubicBezTo>
                  <a:cubicBezTo>
                    <a:pt x="2" y="53"/>
                    <a:pt x="2" y="53"/>
                    <a:pt x="2" y="53"/>
                  </a:cubicBezTo>
                  <a:cubicBezTo>
                    <a:pt x="2" y="51"/>
                    <a:pt x="2" y="51"/>
                    <a:pt x="2" y="51"/>
                  </a:cubicBezTo>
                  <a:cubicBezTo>
                    <a:pt x="2" y="47"/>
                    <a:pt x="2" y="47"/>
                    <a:pt x="2" y="47"/>
                  </a:cubicBezTo>
                  <a:cubicBezTo>
                    <a:pt x="2" y="19"/>
                    <a:pt x="2" y="19"/>
                    <a:pt x="2" y="19"/>
                  </a:cubicBezTo>
                  <a:cubicBezTo>
                    <a:pt x="0" y="21"/>
                    <a:pt x="0" y="21"/>
                    <a:pt x="0" y="21"/>
                  </a:cubicBezTo>
                  <a:cubicBezTo>
                    <a:pt x="0" y="21"/>
                    <a:pt x="0" y="21"/>
                    <a:pt x="0" y="21"/>
                  </a:cubicBezTo>
                  <a:cubicBezTo>
                    <a:pt x="0" y="44"/>
                    <a:pt x="0" y="44"/>
                    <a:pt x="0" y="44"/>
                  </a:cubicBezTo>
                  <a:cubicBezTo>
                    <a:pt x="0" y="49"/>
                    <a:pt x="0" y="49"/>
                    <a:pt x="0" y="49"/>
                  </a:cubicBezTo>
                  <a:cubicBezTo>
                    <a:pt x="0" y="49"/>
                    <a:pt x="0" y="49"/>
                    <a:pt x="0" y="49"/>
                  </a:cubicBezTo>
                  <a:cubicBezTo>
                    <a:pt x="0" y="50"/>
                    <a:pt x="0" y="50"/>
                    <a:pt x="0" y="50"/>
                  </a:cubicBezTo>
                  <a:cubicBezTo>
                    <a:pt x="0" y="54"/>
                    <a:pt x="0" y="54"/>
                    <a:pt x="0" y="54"/>
                  </a:cubicBezTo>
                  <a:cubicBezTo>
                    <a:pt x="0" y="60"/>
                    <a:pt x="0" y="60"/>
                    <a:pt x="0" y="60"/>
                  </a:cubicBezTo>
                  <a:cubicBezTo>
                    <a:pt x="0" y="61"/>
                    <a:pt x="0" y="61"/>
                    <a:pt x="0" y="61"/>
                  </a:cubicBezTo>
                  <a:cubicBezTo>
                    <a:pt x="0" y="81"/>
                    <a:pt x="0" y="81"/>
                    <a:pt x="0" y="81"/>
                  </a:cubicBezTo>
                  <a:cubicBezTo>
                    <a:pt x="0" y="84"/>
                    <a:pt x="0" y="84"/>
                    <a:pt x="0" y="84"/>
                  </a:cubicBezTo>
                  <a:cubicBezTo>
                    <a:pt x="0" y="120"/>
                    <a:pt x="0" y="120"/>
                    <a:pt x="0" y="120"/>
                  </a:cubicBezTo>
                  <a:cubicBezTo>
                    <a:pt x="0" y="122"/>
                    <a:pt x="0" y="122"/>
                    <a:pt x="0" y="122"/>
                  </a:cubicBezTo>
                  <a:cubicBezTo>
                    <a:pt x="0" y="141"/>
                    <a:pt x="0" y="141"/>
                    <a:pt x="0" y="141"/>
                  </a:cubicBezTo>
                  <a:cubicBezTo>
                    <a:pt x="0" y="143"/>
                    <a:pt x="0" y="143"/>
                    <a:pt x="0" y="143"/>
                  </a:cubicBezTo>
                  <a:cubicBezTo>
                    <a:pt x="2" y="143"/>
                    <a:pt x="2" y="143"/>
                    <a:pt x="2" y="143"/>
                  </a:cubicBezTo>
                  <a:cubicBezTo>
                    <a:pt x="15" y="142"/>
                    <a:pt x="15" y="142"/>
                    <a:pt x="15" y="142"/>
                  </a:cubicBezTo>
                  <a:cubicBezTo>
                    <a:pt x="17" y="142"/>
                    <a:pt x="17" y="142"/>
                    <a:pt x="17" y="142"/>
                  </a:cubicBezTo>
                  <a:cubicBezTo>
                    <a:pt x="17" y="140"/>
                    <a:pt x="17" y="140"/>
                    <a:pt x="17" y="140"/>
                  </a:cubicBezTo>
                  <a:cubicBezTo>
                    <a:pt x="15" y="121"/>
                    <a:pt x="15" y="121"/>
                    <a:pt x="15" y="121"/>
                  </a:cubicBezTo>
                  <a:cubicBezTo>
                    <a:pt x="15" y="119"/>
                    <a:pt x="15" y="119"/>
                    <a:pt x="15" y="119"/>
                  </a:cubicBezTo>
                  <a:cubicBezTo>
                    <a:pt x="11" y="76"/>
                    <a:pt x="11" y="76"/>
                    <a:pt x="11" y="76"/>
                  </a:cubicBezTo>
                  <a:cubicBezTo>
                    <a:pt x="11" y="75"/>
                    <a:pt x="11" y="75"/>
                    <a:pt x="11" y="75"/>
                  </a:cubicBezTo>
                  <a:cubicBezTo>
                    <a:pt x="11" y="69"/>
                    <a:pt x="11" y="69"/>
                    <a:pt x="11" y="69"/>
                  </a:cubicBezTo>
                  <a:cubicBezTo>
                    <a:pt x="10" y="62"/>
                    <a:pt x="10" y="62"/>
                    <a:pt x="10" y="62"/>
                  </a:cubicBezTo>
                  <a:cubicBezTo>
                    <a:pt x="10" y="60"/>
                    <a:pt x="10" y="60"/>
                    <a:pt x="10" y="60"/>
                  </a:cubicBezTo>
                  <a:cubicBezTo>
                    <a:pt x="9" y="52"/>
                    <a:pt x="9" y="52"/>
                    <a:pt x="9" y="52"/>
                  </a:cubicBezTo>
                  <a:cubicBezTo>
                    <a:pt x="9" y="50"/>
                    <a:pt x="9" y="50"/>
                    <a:pt x="9" y="50"/>
                  </a:cubicBezTo>
                  <a:cubicBezTo>
                    <a:pt x="8" y="39"/>
                    <a:pt x="8" y="39"/>
                    <a:pt x="8" y="39"/>
                  </a:cubicBezTo>
                  <a:cubicBezTo>
                    <a:pt x="8" y="36"/>
                    <a:pt x="8" y="36"/>
                    <a:pt x="8" y="36"/>
                  </a:cubicBezTo>
                  <a:cubicBezTo>
                    <a:pt x="6" y="15"/>
                    <a:pt x="6" y="15"/>
                    <a:pt x="6" y="15"/>
                  </a:cubicBezTo>
                  <a:cubicBezTo>
                    <a:pt x="6" y="14"/>
                    <a:pt x="6" y="14"/>
                    <a:pt x="6" y="14"/>
                  </a:cubicBezTo>
                  <a:moveTo>
                    <a:pt x="3" y="1"/>
                  </a:moveTo>
                  <a:cubicBezTo>
                    <a:pt x="3" y="2"/>
                    <a:pt x="3" y="2"/>
                    <a:pt x="3" y="2"/>
                  </a:cubicBezTo>
                  <a:cubicBezTo>
                    <a:pt x="4" y="9"/>
                    <a:pt x="4" y="9"/>
                    <a:pt x="4" y="9"/>
                  </a:cubicBezTo>
                  <a:cubicBezTo>
                    <a:pt x="4" y="10"/>
                    <a:pt x="4" y="10"/>
                    <a:pt x="4" y="10"/>
                  </a:cubicBezTo>
                  <a:cubicBezTo>
                    <a:pt x="4" y="11"/>
                    <a:pt x="4" y="11"/>
                    <a:pt x="4" y="11"/>
                  </a:cubicBezTo>
                  <a:cubicBezTo>
                    <a:pt x="4" y="13"/>
                    <a:pt x="4" y="13"/>
                    <a:pt x="4" y="13"/>
                  </a:cubicBezTo>
                  <a:cubicBezTo>
                    <a:pt x="6" y="11"/>
                    <a:pt x="6" y="11"/>
                    <a:pt x="6" y="11"/>
                  </a:cubicBezTo>
                  <a:cubicBezTo>
                    <a:pt x="6" y="10"/>
                    <a:pt x="6" y="10"/>
                    <a:pt x="6" y="10"/>
                  </a:cubicBezTo>
                  <a:cubicBezTo>
                    <a:pt x="6" y="10"/>
                    <a:pt x="6" y="10"/>
                    <a:pt x="6" y="10"/>
                  </a:cubicBezTo>
                  <a:cubicBezTo>
                    <a:pt x="6" y="7"/>
                    <a:pt x="6" y="7"/>
                    <a:pt x="6" y="7"/>
                  </a:cubicBezTo>
                  <a:cubicBezTo>
                    <a:pt x="5" y="3"/>
                    <a:pt x="5" y="3"/>
                    <a:pt x="5" y="3"/>
                  </a:cubicBezTo>
                  <a:cubicBezTo>
                    <a:pt x="5" y="1"/>
                    <a:pt x="5" y="1"/>
                    <a:pt x="5" y="1"/>
                  </a:cubicBezTo>
                  <a:cubicBezTo>
                    <a:pt x="4" y="1"/>
                    <a:pt x="4" y="1"/>
                    <a:pt x="3" y="1"/>
                  </a:cubicBezTo>
                  <a:moveTo>
                    <a:pt x="0" y="0"/>
                  </a:moveTo>
                  <a:cubicBezTo>
                    <a:pt x="0" y="0"/>
                    <a:pt x="0" y="0"/>
                    <a:pt x="0" y="0"/>
                  </a:cubicBezTo>
                  <a:cubicBezTo>
                    <a:pt x="0" y="1"/>
                    <a:pt x="0" y="1"/>
                    <a:pt x="0" y="1"/>
                  </a:cubicBezTo>
                  <a:cubicBezTo>
                    <a:pt x="0" y="8"/>
                    <a:pt x="0" y="8"/>
                    <a:pt x="0" y="8"/>
                  </a:cubicBezTo>
                  <a:cubicBezTo>
                    <a:pt x="0" y="10"/>
                    <a:pt x="0" y="10"/>
                    <a:pt x="0" y="10"/>
                  </a:cubicBezTo>
                  <a:cubicBezTo>
                    <a:pt x="0" y="10"/>
                    <a:pt x="0" y="10"/>
                    <a:pt x="0" y="10"/>
                  </a:cubicBezTo>
                  <a:cubicBezTo>
                    <a:pt x="0" y="17"/>
                    <a:pt x="0" y="17"/>
                    <a:pt x="0" y="17"/>
                  </a:cubicBezTo>
                  <a:cubicBezTo>
                    <a:pt x="0" y="18"/>
                    <a:pt x="0" y="18"/>
                    <a:pt x="0" y="18"/>
                  </a:cubicBezTo>
                  <a:cubicBezTo>
                    <a:pt x="2" y="16"/>
                    <a:pt x="2" y="16"/>
                    <a:pt x="2" y="16"/>
                  </a:cubicBezTo>
                  <a:cubicBezTo>
                    <a:pt x="2" y="14"/>
                    <a:pt x="2" y="14"/>
                    <a:pt x="2" y="14"/>
                  </a:cubicBezTo>
                  <a:cubicBezTo>
                    <a:pt x="2" y="12"/>
                    <a:pt x="2" y="12"/>
                    <a:pt x="2" y="12"/>
                  </a:cubicBezTo>
                  <a:cubicBezTo>
                    <a:pt x="2" y="9"/>
                    <a:pt x="2" y="9"/>
                    <a:pt x="2" y="9"/>
                  </a:cubicBezTo>
                  <a:cubicBezTo>
                    <a:pt x="2" y="9"/>
                    <a:pt x="2" y="9"/>
                    <a:pt x="2" y="9"/>
                  </a:cubicBezTo>
                  <a:cubicBezTo>
                    <a:pt x="2" y="1"/>
                    <a:pt x="2" y="1"/>
                    <a:pt x="2" y="1"/>
                  </a:cubicBezTo>
                  <a:cubicBezTo>
                    <a:pt x="2" y="0"/>
                    <a:pt x="2" y="0"/>
                    <a:pt x="2" y="0"/>
                  </a:cubicBezTo>
                  <a:cubicBezTo>
                    <a:pt x="1" y="0"/>
                    <a:pt x="1"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1" name="Freeform 51"/>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close/>
                  <a:moveTo>
                    <a:pt x="5" y="242"/>
                  </a:moveTo>
                  <a:lnTo>
                    <a:pt x="0" y="275"/>
                  </a:lnTo>
                  <a:lnTo>
                    <a:pt x="7" y="285"/>
                  </a:lnTo>
                  <a:lnTo>
                    <a:pt x="9" y="282"/>
                  </a:lnTo>
                  <a:lnTo>
                    <a:pt x="19" y="263"/>
                  </a:lnTo>
                  <a:lnTo>
                    <a:pt x="16" y="259"/>
                  </a:lnTo>
                  <a:lnTo>
                    <a:pt x="5" y="280"/>
                  </a:lnTo>
                  <a:lnTo>
                    <a:pt x="7" y="247"/>
                  </a:lnTo>
                  <a:lnTo>
                    <a:pt x="5" y="242"/>
                  </a:lnTo>
                  <a:close/>
                  <a:moveTo>
                    <a:pt x="40" y="216"/>
                  </a:moveTo>
                  <a:lnTo>
                    <a:pt x="19" y="256"/>
                  </a:lnTo>
                  <a:lnTo>
                    <a:pt x="21" y="259"/>
                  </a:lnTo>
                  <a:lnTo>
                    <a:pt x="45" y="218"/>
                  </a:lnTo>
                  <a:lnTo>
                    <a:pt x="40" y="216"/>
                  </a:lnTo>
                  <a:close/>
                  <a:moveTo>
                    <a:pt x="7" y="202"/>
                  </a:moveTo>
                  <a:lnTo>
                    <a:pt x="7" y="202"/>
                  </a:lnTo>
                  <a:lnTo>
                    <a:pt x="5" y="237"/>
                  </a:lnTo>
                  <a:lnTo>
                    <a:pt x="7" y="242"/>
                  </a:lnTo>
                  <a:lnTo>
                    <a:pt x="12" y="202"/>
                  </a:lnTo>
                  <a:lnTo>
                    <a:pt x="7" y="202"/>
                  </a:lnTo>
                  <a:close/>
                  <a:moveTo>
                    <a:pt x="12" y="197"/>
                  </a:moveTo>
                  <a:lnTo>
                    <a:pt x="9" y="197"/>
                  </a:lnTo>
                  <a:lnTo>
                    <a:pt x="12" y="197"/>
                  </a:lnTo>
                  <a:lnTo>
                    <a:pt x="12" y="197"/>
                  </a:lnTo>
                  <a:close/>
                  <a:moveTo>
                    <a:pt x="16" y="147"/>
                  </a:moveTo>
                  <a:lnTo>
                    <a:pt x="12" y="154"/>
                  </a:lnTo>
                  <a:lnTo>
                    <a:pt x="7" y="195"/>
                  </a:lnTo>
                  <a:lnTo>
                    <a:pt x="12" y="190"/>
                  </a:lnTo>
                  <a:lnTo>
                    <a:pt x="16" y="147"/>
                  </a:lnTo>
                  <a:close/>
                  <a:moveTo>
                    <a:pt x="106" y="107"/>
                  </a:moveTo>
                  <a:lnTo>
                    <a:pt x="95" y="116"/>
                  </a:lnTo>
                  <a:lnTo>
                    <a:pt x="42" y="214"/>
                  </a:lnTo>
                  <a:lnTo>
                    <a:pt x="45" y="214"/>
                  </a:lnTo>
                  <a:lnTo>
                    <a:pt x="106" y="107"/>
                  </a:lnTo>
                  <a:close/>
                  <a:moveTo>
                    <a:pt x="111" y="85"/>
                  </a:moveTo>
                  <a:lnTo>
                    <a:pt x="102" y="102"/>
                  </a:lnTo>
                  <a:lnTo>
                    <a:pt x="113" y="93"/>
                  </a:lnTo>
                  <a:lnTo>
                    <a:pt x="113" y="90"/>
                  </a:lnTo>
                  <a:lnTo>
                    <a:pt x="111" y="85"/>
                  </a:lnTo>
                  <a:close/>
                  <a:moveTo>
                    <a:pt x="113" y="71"/>
                  </a:moveTo>
                  <a:lnTo>
                    <a:pt x="116" y="78"/>
                  </a:lnTo>
                  <a:lnTo>
                    <a:pt x="116" y="78"/>
                  </a:lnTo>
                  <a:lnTo>
                    <a:pt x="116" y="78"/>
                  </a:lnTo>
                  <a:lnTo>
                    <a:pt x="118" y="85"/>
                  </a:lnTo>
                  <a:lnTo>
                    <a:pt x="121" y="81"/>
                  </a:lnTo>
                  <a:lnTo>
                    <a:pt x="123" y="76"/>
                  </a:lnTo>
                  <a:lnTo>
                    <a:pt x="118" y="74"/>
                  </a:lnTo>
                  <a:lnTo>
                    <a:pt x="113" y="71"/>
                  </a:lnTo>
                  <a:close/>
                  <a:moveTo>
                    <a:pt x="21" y="64"/>
                  </a:moveTo>
                  <a:lnTo>
                    <a:pt x="16" y="76"/>
                  </a:lnTo>
                  <a:lnTo>
                    <a:pt x="16" y="90"/>
                  </a:lnTo>
                  <a:lnTo>
                    <a:pt x="14" y="97"/>
                  </a:lnTo>
                  <a:lnTo>
                    <a:pt x="12" y="145"/>
                  </a:lnTo>
                  <a:lnTo>
                    <a:pt x="16" y="140"/>
                  </a:lnTo>
                  <a:lnTo>
                    <a:pt x="19" y="93"/>
                  </a:lnTo>
                  <a:lnTo>
                    <a:pt x="21" y="88"/>
                  </a:lnTo>
                  <a:lnTo>
                    <a:pt x="21" y="64"/>
                  </a:lnTo>
                  <a:close/>
                  <a:moveTo>
                    <a:pt x="87" y="50"/>
                  </a:moveTo>
                  <a:lnTo>
                    <a:pt x="85" y="55"/>
                  </a:lnTo>
                  <a:lnTo>
                    <a:pt x="87" y="57"/>
                  </a:lnTo>
                  <a:lnTo>
                    <a:pt x="109" y="71"/>
                  </a:lnTo>
                  <a:lnTo>
                    <a:pt x="106" y="64"/>
                  </a:lnTo>
                  <a:lnTo>
                    <a:pt x="92" y="55"/>
                  </a:lnTo>
                  <a:lnTo>
                    <a:pt x="90" y="50"/>
                  </a:lnTo>
                  <a:lnTo>
                    <a:pt x="87" y="50"/>
                  </a:lnTo>
                  <a:close/>
                  <a:moveTo>
                    <a:pt x="42" y="14"/>
                  </a:moveTo>
                  <a:lnTo>
                    <a:pt x="42" y="19"/>
                  </a:lnTo>
                  <a:lnTo>
                    <a:pt x="83" y="52"/>
                  </a:lnTo>
                  <a:lnTo>
                    <a:pt x="85" y="47"/>
                  </a:lnTo>
                  <a:lnTo>
                    <a:pt x="42" y="14"/>
                  </a:lnTo>
                  <a:close/>
                  <a:moveTo>
                    <a:pt x="24" y="0"/>
                  </a:moveTo>
                  <a:lnTo>
                    <a:pt x="21" y="7"/>
                  </a:lnTo>
                  <a:lnTo>
                    <a:pt x="19" y="64"/>
                  </a:lnTo>
                  <a:lnTo>
                    <a:pt x="24" y="52"/>
                  </a:lnTo>
                  <a:lnTo>
                    <a:pt x="26" y="7"/>
                  </a:lnTo>
                  <a:lnTo>
                    <a:pt x="38" y="17"/>
                  </a:lnTo>
                  <a:lnTo>
                    <a:pt x="40" y="12"/>
                  </a:lnTo>
                  <a:lnTo>
                    <a:pt x="28" y="5"/>
                  </a:lnTo>
                  <a:lnTo>
                    <a:pt x="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2" name="Freeform 52"/>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moveTo>
                    <a:pt x="5" y="242"/>
                  </a:moveTo>
                  <a:lnTo>
                    <a:pt x="0" y="275"/>
                  </a:lnTo>
                  <a:lnTo>
                    <a:pt x="7" y="285"/>
                  </a:lnTo>
                  <a:lnTo>
                    <a:pt x="9" y="282"/>
                  </a:lnTo>
                  <a:lnTo>
                    <a:pt x="19" y="263"/>
                  </a:lnTo>
                  <a:lnTo>
                    <a:pt x="16" y="259"/>
                  </a:lnTo>
                  <a:lnTo>
                    <a:pt x="5" y="280"/>
                  </a:lnTo>
                  <a:lnTo>
                    <a:pt x="7" y="247"/>
                  </a:lnTo>
                  <a:lnTo>
                    <a:pt x="5" y="242"/>
                  </a:lnTo>
                  <a:moveTo>
                    <a:pt x="40" y="216"/>
                  </a:moveTo>
                  <a:lnTo>
                    <a:pt x="19" y="256"/>
                  </a:lnTo>
                  <a:lnTo>
                    <a:pt x="21" y="259"/>
                  </a:lnTo>
                  <a:lnTo>
                    <a:pt x="45" y="218"/>
                  </a:lnTo>
                  <a:lnTo>
                    <a:pt x="40" y="216"/>
                  </a:lnTo>
                  <a:moveTo>
                    <a:pt x="7" y="202"/>
                  </a:moveTo>
                  <a:lnTo>
                    <a:pt x="7" y="202"/>
                  </a:lnTo>
                  <a:lnTo>
                    <a:pt x="5" y="237"/>
                  </a:lnTo>
                  <a:lnTo>
                    <a:pt x="7" y="242"/>
                  </a:lnTo>
                  <a:lnTo>
                    <a:pt x="12" y="202"/>
                  </a:lnTo>
                  <a:lnTo>
                    <a:pt x="7" y="202"/>
                  </a:lnTo>
                  <a:moveTo>
                    <a:pt x="12" y="197"/>
                  </a:moveTo>
                  <a:lnTo>
                    <a:pt x="9" y="197"/>
                  </a:lnTo>
                  <a:lnTo>
                    <a:pt x="12" y="197"/>
                  </a:lnTo>
                  <a:lnTo>
                    <a:pt x="12" y="197"/>
                  </a:lnTo>
                  <a:moveTo>
                    <a:pt x="16" y="147"/>
                  </a:moveTo>
                  <a:lnTo>
                    <a:pt x="12" y="154"/>
                  </a:lnTo>
                  <a:lnTo>
                    <a:pt x="7" y="195"/>
                  </a:lnTo>
                  <a:lnTo>
                    <a:pt x="12" y="190"/>
                  </a:lnTo>
                  <a:lnTo>
                    <a:pt x="16" y="147"/>
                  </a:lnTo>
                  <a:moveTo>
                    <a:pt x="106" y="107"/>
                  </a:moveTo>
                  <a:lnTo>
                    <a:pt x="95" y="116"/>
                  </a:lnTo>
                  <a:lnTo>
                    <a:pt x="42" y="214"/>
                  </a:lnTo>
                  <a:lnTo>
                    <a:pt x="45" y="214"/>
                  </a:lnTo>
                  <a:lnTo>
                    <a:pt x="106" y="107"/>
                  </a:lnTo>
                  <a:moveTo>
                    <a:pt x="111" y="85"/>
                  </a:moveTo>
                  <a:lnTo>
                    <a:pt x="102" y="102"/>
                  </a:lnTo>
                  <a:lnTo>
                    <a:pt x="113" y="93"/>
                  </a:lnTo>
                  <a:lnTo>
                    <a:pt x="113" y="90"/>
                  </a:lnTo>
                  <a:lnTo>
                    <a:pt x="111" y="85"/>
                  </a:lnTo>
                  <a:moveTo>
                    <a:pt x="113" y="71"/>
                  </a:moveTo>
                  <a:lnTo>
                    <a:pt x="116" y="78"/>
                  </a:lnTo>
                  <a:lnTo>
                    <a:pt x="116" y="78"/>
                  </a:lnTo>
                  <a:lnTo>
                    <a:pt x="116" y="78"/>
                  </a:lnTo>
                  <a:lnTo>
                    <a:pt x="118" y="85"/>
                  </a:lnTo>
                  <a:lnTo>
                    <a:pt x="121" y="81"/>
                  </a:lnTo>
                  <a:lnTo>
                    <a:pt x="123" y="76"/>
                  </a:lnTo>
                  <a:lnTo>
                    <a:pt x="118" y="74"/>
                  </a:lnTo>
                  <a:lnTo>
                    <a:pt x="113" y="71"/>
                  </a:lnTo>
                  <a:moveTo>
                    <a:pt x="21" y="64"/>
                  </a:moveTo>
                  <a:lnTo>
                    <a:pt x="16" y="76"/>
                  </a:lnTo>
                  <a:lnTo>
                    <a:pt x="16" y="90"/>
                  </a:lnTo>
                  <a:lnTo>
                    <a:pt x="14" y="97"/>
                  </a:lnTo>
                  <a:lnTo>
                    <a:pt x="12" y="145"/>
                  </a:lnTo>
                  <a:lnTo>
                    <a:pt x="16" y="140"/>
                  </a:lnTo>
                  <a:lnTo>
                    <a:pt x="19" y="93"/>
                  </a:lnTo>
                  <a:lnTo>
                    <a:pt x="21" y="88"/>
                  </a:lnTo>
                  <a:lnTo>
                    <a:pt x="21" y="64"/>
                  </a:lnTo>
                  <a:moveTo>
                    <a:pt x="87" y="50"/>
                  </a:moveTo>
                  <a:lnTo>
                    <a:pt x="85" y="55"/>
                  </a:lnTo>
                  <a:lnTo>
                    <a:pt x="87" y="57"/>
                  </a:lnTo>
                  <a:lnTo>
                    <a:pt x="109" y="71"/>
                  </a:lnTo>
                  <a:lnTo>
                    <a:pt x="106" y="64"/>
                  </a:lnTo>
                  <a:lnTo>
                    <a:pt x="92" y="55"/>
                  </a:lnTo>
                  <a:lnTo>
                    <a:pt x="90" y="50"/>
                  </a:lnTo>
                  <a:lnTo>
                    <a:pt x="87" y="50"/>
                  </a:lnTo>
                  <a:moveTo>
                    <a:pt x="42" y="14"/>
                  </a:moveTo>
                  <a:lnTo>
                    <a:pt x="42" y="19"/>
                  </a:lnTo>
                  <a:lnTo>
                    <a:pt x="83" y="52"/>
                  </a:lnTo>
                  <a:lnTo>
                    <a:pt x="85" y="47"/>
                  </a:lnTo>
                  <a:lnTo>
                    <a:pt x="42" y="14"/>
                  </a:lnTo>
                  <a:moveTo>
                    <a:pt x="24" y="0"/>
                  </a:moveTo>
                  <a:lnTo>
                    <a:pt x="21" y="7"/>
                  </a:lnTo>
                  <a:lnTo>
                    <a:pt x="19" y="64"/>
                  </a:lnTo>
                  <a:lnTo>
                    <a:pt x="24" y="52"/>
                  </a:lnTo>
                  <a:lnTo>
                    <a:pt x="26" y="7"/>
                  </a:lnTo>
                  <a:lnTo>
                    <a:pt x="38" y="17"/>
                  </a:lnTo>
                  <a:lnTo>
                    <a:pt x="40" y="12"/>
                  </a:lnTo>
                  <a:lnTo>
                    <a:pt x="28" y="5"/>
                  </a:lnTo>
                  <a:lnTo>
                    <a:pt x="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3" name="Freeform 53"/>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close/>
                  <a:moveTo>
                    <a:pt x="7" y="223"/>
                  </a:moveTo>
                  <a:lnTo>
                    <a:pt x="73" y="275"/>
                  </a:lnTo>
                  <a:lnTo>
                    <a:pt x="73" y="271"/>
                  </a:lnTo>
                  <a:lnTo>
                    <a:pt x="23" y="233"/>
                  </a:lnTo>
                  <a:lnTo>
                    <a:pt x="7" y="223"/>
                  </a:lnTo>
                  <a:close/>
                  <a:moveTo>
                    <a:pt x="144" y="176"/>
                  </a:moveTo>
                  <a:lnTo>
                    <a:pt x="113" y="247"/>
                  </a:lnTo>
                  <a:lnTo>
                    <a:pt x="116" y="254"/>
                  </a:lnTo>
                  <a:lnTo>
                    <a:pt x="146" y="180"/>
                  </a:lnTo>
                  <a:lnTo>
                    <a:pt x="144" y="176"/>
                  </a:lnTo>
                  <a:close/>
                  <a:moveTo>
                    <a:pt x="78" y="142"/>
                  </a:moveTo>
                  <a:lnTo>
                    <a:pt x="59" y="159"/>
                  </a:lnTo>
                  <a:lnTo>
                    <a:pt x="56" y="164"/>
                  </a:lnTo>
                  <a:lnTo>
                    <a:pt x="2" y="214"/>
                  </a:lnTo>
                  <a:lnTo>
                    <a:pt x="0" y="216"/>
                  </a:lnTo>
                  <a:lnTo>
                    <a:pt x="9" y="221"/>
                  </a:lnTo>
                  <a:lnTo>
                    <a:pt x="4" y="218"/>
                  </a:lnTo>
                  <a:lnTo>
                    <a:pt x="56" y="169"/>
                  </a:lnTo>
                  <a:lnTo>
                    <a:pt x="61" y="164"/>
                  </a:lnTo>
                  <a:lnTo>
                    <a:pt x="80" y="145"/>
                  </a:lnTo>
                  <a:lnTo>
                    <a:pt x="78" y="142"/>
                  </a:lnTo>
                  <a:close/>
                  <a:moveTo>
                    <a:pt x="123" y="100"/>
                  </a:moveTo>
                  <a:lnTo>
                    <a:pt x="82" y="138"/>
                  </a:lnTo>
                  <a:lnTo>
                    <a:pt x="82" y="142"/>
                  </a:lnTo>
                  <a:lnTo>
                    <a:pt x="125" y="102"/>
                  </a:lnTo>
                  <a:lnTo>
                    <a:pt x="123" y="100"/>
                  </a:lnTo>
                  <a:close/>
                  <a:moveTo>
                    <a:pt x="213" y="19"/>
                  </a:moveTo>
                  <a:lnTo>
                    <a:pt x="213" y="19"/>
                  </a:lnTo>
                  <a:lnTo>
                    <a:pt x="213" y="19"/>
                  </a:lnTo>
                  <a:close/>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4" name="Freeform 54"/>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moveTo>
                    <a:pt x="7" y="223"/>
                  </a:moveTo>
                  <a:lnTo>
                    <a:pt x="73" y="275"/>
                  </a:lnTo>
                  <a:lnTo>
                    <a:pt x="73" y="271"/>
                  </a:lnTo>
                  <a:lnTo>
                    <a:pt x="23" y="233"/>
                  </a:lnTo>
                  <a:lnTo>
                    <a:pt x="7" y="223"/>
                  </a:lnTo>
                  <a:moveTo>
                    <a:pt x="144" y="176"/>
                  </a:moveTo>
                  <a:lnTo>
                    <a:pt x="113" y="247"/>
                  </a:lnTo>
                  <a:lnTo>
                    <a:pt x="116" y="254"/>
                  </a:lnTo>
                  <a:lnTo>
                    <a:pt x="146" y="180"/>
                  </a:lnTo>
                  <a:lnTo>
                    <a:pt x="144" y="176"/>
                  </a:lnTo>
                  <a:moveTo>
                    <a:pt x="78" y="142"/>
                  </a:moveTo>
                  <a:lnTo>
                    <a:pt x="59" y="159"/>
                  </a:lnTo>
                  <a:lnTo>
                    <a:pt x="56" y="164"/>
                  </a:lnTo>
                  <a:lnTo>
                    <a:pt x="2" y="214"/>
                  </a:lnTo>
                  <a:lnTo>
                    <a:pt x="0" y="216"/>
                  </a:lnTo>
                  <a:lnTo>
                    <a:pt x="9" y="221"/>
                  </a:lnTo>
                  <a:lnTo>
                    <a:pt x="4" y="218"/>
                  </a:lnTo>
                  <a:lnTo>
                    <a:pt x="56" y="169"/>
                  </a:lnTo>
                  <a:lnTo>
                    <a:pt x="61" y="164"/>
                  </a:lnTo>
                  <a:lnTo>
                    <a:pt x="80" y="145"/>
                  </a:lnTo>
                  <a:lnTo>
                    <a:pt x="78" y="142"/>
                  </a:lnTo>
                  <a:moveTo>
                    <a:pt x="123" y="100"/>
                  </a:moveTo>
                  <a:lnTo>
                    <a:pt x="82" y="138"/>
                  </a:lnTo>
                  <a:lnTo>
                    <a:pt x="82" y="142"/>
                  </a:lnTo>
                  <a:lnTo>
                    <a:pt x="125" y="102"/>
                  </a:lnTo>
                  <a:lnTo>
                    <a:pt x="123" y="100"/>
                  </a:lnTo>
                  <a:moveTo>
                    <a:pt x="213" y="19"/>
                  </a:moveTo>
                  <a:lnTo>
                    <a:pt x="213" y="19"/>
                  </a:lnTo>
                  <a:lnTo>
                    <a:pt x="213" y="19"/>
                  </a:lnTo>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5" name="Freeform 55"/>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close/>
                  <a:moveTo>
                    <a:pt x="59" y="209"/>
                  </a:moveTo>
                  <a:lnTo>
                    <a:pt x="12" y="254"/>
                  </a:lnTo>
                  <a:lnTo>
                    <a:pt x="17" y="259"/>
                  </a:lnTo>
                  <a:lnTo>
                    <a:pt x="62" y="214"/>
                  </a:lnTo>
                  <a:lnTo>
                    <a:pt x="59" y="209"/>
                  </a:lnTo>
                  <a:close/>
                  <a:moveTo>
                    <a:pt x="50" y="195"/>
                  </a:moveTo>
                  <a:lnTo>
                    <a:pt x="7" y="249"/>
                  </a:lnTo>
                  <a:lnTo>
                    <a:pt x="12" y="254"/>
                  </a:lnTo>
                  <a:lnTo>
                    <a:pt x="52" y="200"/>
                  </a:lnTo>
                  <a:lnTo>
                    <a:pt x="50" y="195"/>
                  </a:lnTo>
                  <a:close/>
                  <a:moveTo>
                    <a:pt x="78" y="192"/>
                  </a:moveTo>
                  <a:lnTo>
                    <a:pt x="66" y="204"/>
                  </a:lnTo>
                  <a:lnTo>
                    <a:pt x="64" y="207"/>
                  </a:lnTo>
                  <a:lnTo>
                    <a:pt x="64" y="207"/>
                  </a:lnTo>
                  <a:lnTo>
                    <a:pt x="66" y="209"/>
                  </a:lnTo>
                  <a:lnTo>
                    <a:pt x="69" y="207"/>
                  </a:lnTo>
                  <a:lnTo>
                    <a:pt x="78" y="197"/>
                  </a:lnTo>
                  <a:lnTo>
                    <a:pt x="81" y="195"/>
                  </a:lnTo>
                  <a:lnTo>
                    <a:pt x="78" y="192"/>
                  </a:lnTo>
                  <a:close/>
                  <a:moveTo>
                    <a:pt x="66" y="173"/>
                  </a:moveTo>
                  <a:lnTo>
                    <a:pt x="57" y="188"/>
                  </a:lnTo>
                  <a:lnTo>
                    <a:pt x="52" y="190"/>
                  </a:lnTo>
                  <a:lnTo>
                    <a:pt x="52" y="192"/>
                  </a:lnTo>
                  <a:lnTo>
                    <a:pt x="55" y="195"/>
                  </a:lnTo>
                  <a:lnTo>
                    <a:pt x="55" y="195"/>
                  </a:lnTo>
                  <a:lnTo>
                    <a:pt x="59" y="190"/>
                  </a:lnTo>
                  <a:lnTo>
                    <a:pt x="69" y="178"/>
                  </a:lnTo>
                  <a:lnTo>
                    <a:pt x="66" y="173"/>
                  </a:lnTo>
                  <a:close/>
                  <a:moveTo>
                    <a:pt x="97" y="173"/>
                  </a:moveTo>
                  <a:lnTo>
                    <a:pt x="83" y="188"/>
                  </a:lnTo>
                  <a:lnTo>
                    <a:pt x="83" y="188"/>
                  </a:lnTo>
                  <a:lnTo>
                    <a:pt x="85" y="192"/>
                  </a:lnTo>
                  <a:lnTo>
                    <a:pt x="102" y="176"/>
                  </a:lnTo>
                  <a:lnTo>
                    <a:pt x="102" y="176"/>
                  </a:lnTo>
                  <a:lnTo>
                    <a:pt x="97" y="173"/>
                  </a:lnTo>
                  <a:close/>
                  <a:moveTo>
                    <a:pt x="76" y="162"/>
                  </a:moveTo>
                  <a:lnTo>
                    <a:pt x="69" y="171"/>
                  </a:lnTo>
                  <a:lnTo>
                    <a:pt x="71" y="173"/>
                  </a:lnTo>
                  <a:lnTo>
                    <a:pt x="76" y="166"/>
                  </a:lnTo>
                  <a:lnTo>
                    <a:pt x="78" y="164"/>
                  </a:lnTo>
                  <a:lnTo>
                    <a:pt x="76" y="162"/>
                  </a:lnTo>
                  <a:close/>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close/>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close/>
                  <a:moveTo>
                    <a:pt x="194" y="0"/>
                  </a:moveTo>
                  <a:lnTo>
                    <a:pt x="194" y="0"/>
                  </a:lnTo>
                  <a:lnTo>
                    <a:pt x="213" y="67"/>
                  </a:lnTo>
                  <a:lnTo>
                    <a:pt x="216" y="67"/>
                  </a:lnTo>
                  <a:lnTo>
                    <a:pt x="213" y="64"/>
                  </a:lnTo>
                  <a:lnTo>
                    <a:pt x="213" y="59"/>
                  </a:lnTo>
                  <a:lnTo>
                    <a:pt x="211" y="52"/>
                  </a:lnTo>
                  <a:lnTo>
                    <a:pt x="211" y="52"/>
                  </a:lnTo>
                  <a:lnTo>
                    <a:pt x="208" y="45"/>
                  </a:lnTo>
                  <a:lnTo>
                    <a:pt x="197" y="10"/>
                  </a:lnTo>
                  <a:lnTo>
                    <a:pt x="19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6" name="Freeform 56"/>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moveTo>
                    <a:pt x="59" y="209"/>
                  </a:moveTo>
                  <a:lnTo>
                    <a:pt x="12" y="254"/>
                  </a:lnTo>
                  <a:lnTo>
                    <a:pt x="17" y="259"/>
                  </a:lnTo>
                  <a:lnTo>
                    <a:pt x="62" y="214"/>
                  </a:lnTo>
                  <a:lnTo>
                    <a:pt x="59" y="209"/>
                  </a:lnTo>
                  <a:moveTo>
                    <a:pt x="50" y="195"/>
                  </a:moveTo>
                  <a:lnTo>
                    <a:pt x="7" y="249"/>
                  </a:lnTo>
                  <a:lnTo>
                    <a:pt x="12" y="254"/>
                  </a:lnTo>
                  <a:lnTo>
                    <a:pt x="52" y="200"/>
                  </a:lnTo>
                  <a:lnTo>
                    <a:pt x="50" y="195"/>
                  </a:lnTo>
                  <a:moveTo>
                    <a:pt x="78" y="192"/>
                  </a:moveTo>
                  <a:lnTo>
                    <a:pt x="66" y="204"/>
                  </a:lnTo>
                  <a:lnTo>
                    <a:pt x="64" y="207"/>
                  </a:lnTo>
                  <a:lnTo>
                    <a:pt x="64" y="207"/>
                  </a:lnTo>
                  <a:lnTo>
                    <a:pt x="66" y="209"/>
                  </a:lnTo>
                  <a:lnTo>
                    <a:pt x="69" y="207"/>
                  </a:lnTo>
                  <a:lnTo>
                    <a:pt x="78" y="197"/>
                  </a:lnTo>
                  <a:lnTo>
                    <a:pt x="81" y="195"/>
                  </a:lnTo>
                  <a:lnTo>
                    <a:pt x="78" y="192"/>
                  </a:lnTo>
                  <a:moveTo>
                    <a:pt x="66" y="173"/>
                  </a:moveTo>
                  <a:lnTo>
                    <a:pt x="57" y="188"/>
                  </a:lnTo>
                  <a:lnTo>
                    <a:pt x="52" y="190"/>
                  </a:lnTo>
                  <a:lnTo>
                    <a:pt x="52" y="192"/>
                  </a:lnTo>
                  <a:lnTo>
                    <a:pt x="55" y="195"/>
                  </a:lnTo>
                  <a:lnTo>
                    <a:pt x="55" y="195"/>
                  </a:lnTo>
                  <a:lnTo>
                    <a:pt x="59" y="190"/>
                  </a:lnTo>
                  <a:lnTo>
                    <a:pt x="69" y="178"/>
                  </a:lnTo>
                  <a:lnTo>
                    <a:pt x="66" y="173"/>
                  </a:lnTo>
                  <a:moveTo>
                    <a:pt x="97" y="173"/>
                  </a:moveTo>
                  <a:lnTo>
                    <a:pt x="83" y="188"/>
                  </a:lnTo>
                  <a:lnTo>
                    <a:pt x="83" y="188"/>
                  </a:lnTo>
                  <a:lnTo>
                    <a:pt x="85" y="192"/>
                  </a:lnTo>
                  <a:lnTo>
                    <a:pt x="102" y="176"/>
                  </a:lnTo>
                  <a:lnTo>
                    <a:pt x="102" y="176"/>
                  </a:lnTo>
                  <a:lnTo>
                    <a:pt x="97" y="173"/>
                  </a:lnTo>
                  <a:moveTo>
                    <a:pt x="76" y="162"/>
                  </a:moveTo>
                  <a:lnTo>
                    <a:pt x="69" y="171"/>
                  </a:lnTo>
                  <a:lnTo>
                    <a:pt x="71" y="173"/>
                  </a:lnTo>
                  <a:lnTo>
                    <a:pt x="76" y="166"/>
                  </a:lnTo>
                  <a:lnTo>
                    <a:pt x="78" y="164"/>
                  </a:lnTo>
                  <a:lnTo>
                    <a:pt x="76" y="162"/>
                  </a:lnTo>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moveTo>
                    <a:pt x="194" y="0"/>
                  </a:moveTo>
                  <a:lnTo>
                    <a:pt x="194" y="0"/>
                  </a:lnTo>
                  <a:lnTo>
                    <a:pt x="213" y="67"/>
                  </a:lnTo>
                  <a:lnTo>
                    <a:pt x="216" y="67"/>
                  </a:lnTo>
                  <a:lnTo>
                    <a:pt x="213" y="64"/>
                  </a:lnTo>
                  <a:lnTo>
                    <a:pt x="213" y="59"/>
                  </a:lnTo>
                  <a:lnTo>
                    <a:pt x="211" y="52"/>
                  </a:lnTo>
                  <a:lnTo>
                    <a:pt x="211" y="52"/>
                  </a:lnTo>
                  <a:lnTo>
                    <a:pt x="208" y="45"/>
                  </a:lnTo>
                  <a:lnTo>
                    <a:pt x="197" y="10"/>
                  </a:lnTo>
                  <a:lnTo>
                    <a:pt x="19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7" name="Freeform 57"/>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close/>
                  <a:moveTo>
                    <a:pt x="36" y="5"/>
                  </a:moveTo>
                  <a:lnTo>
                    <a:pt x="36" y="5"/>
                  </a:lnTo>
                  <a:lnTo>
                    <a:pt x="36" y="5"/>
                  </a:lnTo>
                  <a:close/>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8" name="Freeform 58"/>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moveTo>
                    <a:pt x="36" y="5"/>
                  </a:moveTo>
                  <a:lnTo>
                    <a:pt x="36" y="5"/>
                  </a:lnTo>
                  <a:lnTo>
                    <a:pt x="36" y="5"/>
                  </a:lnTo>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9" name="Freeform 59"/>
            <p:cNvSpPr>
              <a:spLocks noEditPoints="1"/>
            </p:cNvSpPr>
            <p:nvPr/>
          </p:nvSpPr>
          <p:spPr bwMode="auto">
            <a:xfrm>
              <a:off x="7071309" y="3356901"/>
              <a:ext cx="728154" cy="853876"/>
            </a:xfrm>
            <a:custGeom>
              <a:avLst/>
              <a:gdLst>
                <a:gd name="T0" fmla="*/ 58 w 172"/>
                <a:gd name="T1" fmla="*/ 207 h 221"/>
                <a:gd name="T2" fmla="*/ 85 w 172"/>
                <a:gd name="T3" fmla="*/ 204 h 221"/>
                <a:gd name="T4" fmla="*/ 104 w 172"/>
                <a:gd name="T5" fmla="*/ 198 h 221"/>
                <a:gd name="T6" fmla="*/ 87 w 172"/>
                <a:gd name="T7" fmla="*/ 203 h 221"/>
                <a:gd name="T8" fmla="*/ 104 w 172"/>
                <a:gd name="T9" fmla="*/ 198 h 221"/>
                <a:gd name="T10" fmla="*/ 106 w 172"/>
                <a:gd name="T11" fmla="*/ 197 h 221"/>
                <a:gd name="T12" fmla="*/ 136 w 172"/>
                <a:gd name="T13" fmla="*/ 193 h 221"/>
                <a:gd name="T14" fmla="*/ 0 w 172"/>
                <a:gd name="T15" fmla="*/ 176 h 221"/>
                <a:gd name="T16" fmla="*/ 0 w 172"/>
                <a:gd name="T17" fmla="*/ 221 h 221"/>
                <a:gd name="T18" fmla="*/ 30 w 172"/>
                <a:gd name="T19" fmla="*/ 215 h 221"/>
                <a:gd name="T20" fmla="*/ 2 w 172"/>
                <a:gd name="T21" fmla="*/ 219 h 221"/>
                <a:gd name="T22" fmla="*/ 0 w 172"/>
                <a:gd name="T23" fmla="*/ 176 h 221"/>
                <a:gd name="T24" fmla="*/ 0 w 172"/>
                <a:gd name="T25" fmla="*/ 174 h 221"/>
                <a:gd name="T26" fmla="*/ 2 w 172"/>
                <a:gd name="T27" fmla="*/ 176 h 221"/>
                <a:gd name="T28" fmla="*/ 1 w 172"/>
                <a:gd name="T29" fmla="*/ 173 h 221"/>
                <a:gd name="T30" fmla="*/ 0 w 172"/>
                <a:gd name="T31" fmla="*/ 167 h 221"/>
                <a:gd name="T32" fmla="*/ 2 w 172"/>
                <a:gd name="T33" fmla="*/ 171 h 221"/>
                <a:gd name="T34" fmla="*/ 2 w 172"/>
                <a:gd name="T35" fmla="*/ 166 h 221"/>
                <a:gd name="T36" fmla="*/ 136 w 172"/>
                <a:gd name="T37" fmla="*/ 145 h 221"/>
                <a:gd name="T38" fmla="*/ 139 w 172"/>
                <a:gd name="T39" fmla="*/ 149 h 221"/>
                <a:gd name="T40" fmla="*/ 154 w 172"/>
                <a:gd name="T41" fmla="*/ 167 h 221"/>
                <a:gd name="T42" fmla="*/ 169 w 172"/>
                <a:gd name="T43" fmla="*/ 184 h 221"/>
                <a:gd name="T44" fmla="*/ 162 w 172"/>
                <a:gd name="T45" fmla="*/ 188 h 221"/>
                <a:gd name="T46" fmla="*/ 172 w 172"/>
                <a:gd name="T47" fmla="*/ 185 h 221"/>
                <a:gd name="T48" fmla="*/ 156 w 172"/>
                <a:gd name="T49" fmla="*/ 167 h 221"/>
                <a:gd name="T50" fmla="*/ 141 w 172"/>
                <a:gd name="T51" fmla="*/ 149 h 221"/>
                <a:gd name="T52" fmla="*/ 137 w 172"/>
                <a:gd name="T53" fmla="*/ 144 h 221"/>
                <a:gd name="T54" fmla="*/ 102 w 172"/>
                <a:gd name="T55" fmla="*/ 106 h 221"/>
                <a:gd name="T56" fmla="*/ 135 w 172"/>
                <a:gd name="T57" fmla="*/ 143 h 221"/>
                <a:gd name="T58" fmla="*/ 104 w 172"/>
                <a:gd name="T59" fmla="*/ 105 h 221"/>
                <a:gd name="T60" fmla="*/ 98 w 172"/>
                <a:gd name="T61" fmla="*/ 102 h 221"/>
                <a:gd name="T62" fmla="*/ 103 w 172"/>
                <a:gd name="T63" fmla="*/ 104 h 221"/>
                <a:gd name="T64" fmla="*/ 84 w 172"/>
                <a:gd name="T65" fmla="*/ 82 h 221"/>
                <a:gd name="T66" fmla="*/ 84 w 172"/>
                <a:gd name="T67" fmla="*/ 85 h 221"/>
                <a:gd name="T68" fmla="*/ 99 w 172"/>
                <a:gd name="T69" fmla="*/ 99 h 221"/>
                <a:gd name="T70" fmla="*/ 45 w 172"/>
                <a:gd name="T71" fmla="*/ 40 h 221"/>
                <a:gd name="T72" fmla="*/ 59 w 172"/>
                <a:gd name="T73" fmla="*/ 56 h 221"/>
                <a:gd name="T74" fmla="*/ 76 w 172"/>
                <a:gd name="T75" fmla="*/ 76 h 221"/>
                <a:gd name="T76" fmla="*/ 81 w 172"/>
                <a:gd name="T77" fmla="*/ 79 h 221"/>
                <a:gd name="T78" fmla="*/ 77 w 172"/>
                <a:gd name="T79" fmla="*/ 74 h 221"/>
                <a:gd name="T80" fmla="*/ 60 w 172"/>
                <a:gd name="T81" fmla="*/ 55 h 221"/>
                <a:gd name="T82" fmla="*/ 45 w 172"/>
                <a:gd name="T83" fmla="*/ 40 h 221"/>
                <a:gd name="T84" fmla="*/ 0 w 172"/>
                <a:gd name="T85" fmla="*/ 49 h 221"/>
                <a:gd name="T86" fmla="*/ 0 w 172"/>
                <a:gd name="T87" fmla="*/ 71 h 221"/>
                <a:gd name="T88" fmla="*/ 0 w 172"/>
                <a:gd name="T89" fmla="*/ 165 h 221"/>
                <a:gd name="T90" fmla="*/ 2 w 172"/>
                <a:gd name="T91" fmla="*/ 73 h 221"/>
                <a:gd name="T92" fmla="*/ 2 w 172"/>
                <a:gd name="T93" fmla="*/ 51 h 221"/>
                <a:gd name="T94" fmla="*/ 2 w 172"/>
                <a:gd name="T95" fmla="*/ 30 h 221"/>
                <a:gd name="T96" fmla="*/ 0 w 172"/>
                <a:gd name="T97" fmla="*/ 5 h 221"/>
                <a:gd name="T98" fmla="*/ 2 w 172"/>
                <a:gd name="T99" fmla="*/ 28 h 221"/>
                <a:gd name="T100" fmla="*/ 0 w 172"/>
                <a:gd name="T101" fmla="*/ 5 h 221"/>
                <a:gd name="T102" fmla="*/ 12 w 172"/>
                <a:gd name="T103" fmla="*/ 1 h 221"/>
                <a:gd name="T104" fmla="*/ 46 w 172"/>
                <a:gd name="T105" fmla="*/ 3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 h="221">
                  <a:moveTo>
                    <a:pt x="86" y="201"/>
                  </a:moveTo>
                  <a:cubicBezTo>
                    <a:pt x="58" y="207"/>
                    <a:pt x="58" y="207"/>
                    <a:pt x="58" y="207"/>
                  </a:cubicBezTo>
                  <a:cubicBezTo>
                    <a:pt x="58" y="208"/>
                    <a:pt x="58" y="209"/>
                    <a:pt x="59" y="209"/>
                  </a:cubicBezTo>
                  <a:cubicBezTo>
                    <a:pt x="85" y="204"/>
                    <a:pt x="85" y="204"/>
                    <a:pt x="85" y="204"/>
                  </a:cubicBezTo>
                  <a:cubicBezTo>
                    <a:pt x="86" y="201"/>
                    <a:pt x="86" y="201"/>
                    <a:pt x="86" y="201"/>
                  </a:cubicBezTo>
                  <a:moveTo>
                    <a:pt x="104" y="198"/>
                  </a:moveTo>
                  <a:cubicBezTo>
                    <a:pt x="89" y="201"/>
                    <a:pt x="89" y="201"/>
                    <a:pt x="89" y="201"/>
                  </a:cubicBezTo>
                  <a:cubicBezTo>
                    <a:pt x="87" y="203"/>
                    <a:pt x="87" y="203"/>
                    <a:pt x="87" y="203"/>
                  </a:cubicBezTo>
                  <a:cubicBezTo>
                    <a:pt x="104" y="200"/>
                    <a:pt x="104" y="200"/>
                    <a:pt x="104" y="200"/>
                  </a:cubicBezTo>
                  <a:cubicBezTo>
                    <a:pt x="104" y="198"/>
                    <a:pt x="104" y="198"/>
                    <a:pt x="104" y="198"/>
                  </a:cubicBezTo>
                  <a:moveTo>
                    <a:pt x="134" y="192"/>
                  </a:moveTo>
                  <a:cubicBezTo>
                    <a:pt x="106" y="197"/>
                    <a:pt x="106" y="197"/>
                    <a:pt x="106" y="197"/>
                  </a:cubicBezTo>
                  <a:cubicBezTo>
                    <a:pt x="106" y="199"/>
                    <a:pt x="106" y="199"/>
                    <a:pt x="106" y="199"/>
                  </a:cubicBezTo>
                  <a:cubicBezTo>
                    <a:pt x="136" y="193"/>
                    <a:pt x="136" y="193"/>
                    <a:pt x="136" y="193"/>
                  </a:cubicBezTo>
                  <a:cubicBezTo>
                    <a:pt x="135" y="193"/>
                    <a:pt x="135" y="192"/>
                    <a:pt x="134" y="192"/>
                  </a:cubicBezTo>
                  <a:moveTo>
                    <a:pt x="0" y="176"/>
                  </a:moveTo>
                  <a:cubicBezTo>
                    <a:pt x="0" y="219"/>
                    <a:pt x="0" y="219"/>
                    <a:pt x="0" y="219"/>
                  </a:cubicBezTo>
                  <a:cubicBezTo>
                    <a:pt x="0" y="221"/>
                    <a:pt x="0" y="221"/>
                    <a:pt x="0" y="221"/>
                  </a:cubicBezTo>
                  <a:cubicBezTo>
                    <a:pt x="2" y="221"/>
                    <a:pt x="2" y="221"/>
                    <a:pt x="2" y="221"/>
                  </a:cubicBezTo>
                  <a:cubicBezTo>
                    <a:pt x="30" y="215"/>
                    <a:pt x="30" y="215"/>
                    <a:pt x="30" y="215"/>
                  </a:cubicBezTo>
                  <a:cubicBezTo>
                    <a:pt x="30" y="214"/>
                    <a:pt x="30" y="214"/>
                    <a:pt x="30" y="213"/>
                  </a:cubicBezTo>
                  <a:cubicBezTo>
                    <a:pt x="2" y="219"/>
                    <a:pt x="2" y="219"/>
                    <a:pt x="2" y="219"/>
                  </a:cubicBezTo>
                  <a:cubicBezTo>
                    <a:pt x="2" y="178"/>
                    <a:pt x="2" y="178"/>
                    <a:pt x="2" y="178"/>
                  </a:cubicBezTo>
                  <a:cubicBezTo>
                    <a:pt x="0" y="176"/>
                    <a:pt x="0" y="176"/>
                    <a:pt x="0" y="176"/>
                  </a:cubicBezTo>
                  <a:moveTo>
                    <a:pt x="1" y="173"/>
                  </a:moveTo>
                  <a:cubicBezTo>
                    <a:pt x="0" y="174"/>
                    <a:pt x="0" y="174"/>
                    <a:pt x="0" y="174"/>
                  </a:cubicBezTo>
                  <a:cubicBezTo>
                    <a:pt x="0" y="174"/>
                    <a:pt x="0" y="174"/>
                    <a:pt x="0" y="174"/>
                  </a:cubicBezTo>
                  <a:cubicBezTo>
                    <a:pt x="2" y="176"/>
                    <a:pt x="2" y="176"/>
                    <a:pt x="2" y="176"/>
                  </a:cubicBezTo>
                  <a:cubicBezTo>
                    <a:pt x="2" y="174"/>
                    <a:pt x="2" y="174"/>
                    <a:pt x="2" y="174"/>
                  </a:cubicBezTo>
                  <a:cubicBezTo>
                    <a:pt x="1" y="173"/>
                    <a:pt x="1" y="173"/>
                    <a:pt x="1" y="173"/>
                  </a:cubicBezTo>
                  <a:moveTo>
                    <a:pt x="2" y="166"/>
                  </a:moveTo>
                  <a:cubicBezTo>
                    <a:pt x="0" y="167"/>
                    <a:pt x="0" y="167"/>
                    <a:pt x="0" y="167"/>
                  </a:cubicBezTo>
                  <a:cubicBezTo>
                    <a:pt x="0" y="170"/>
                    <a:pt x="0" y="170"/>
                    <a:pt x="0" y="170"/>
                  </a:cubicBezTo>
                  <a:cubicBezTo>
                    <a:pt x="2" y="171"/>
                    <a:pt x="2" y="171"/>
                    <a:pt x="2" y="171"/>
                  </a:cubicBezTo>
                  <a:cubicBezTo>
                    <a:pt x="2" y="171"/>
                    <a:pt x="2" y="171"/>
                    <a:pt x="2" y="171"/>
                  </a:cubicBezTo>
                  <a:cubicBezTo>
                    <a:pt x="2" y="166"/>
                    <a:pt x="2" y="166"/>
                    <a:pt x="2" y="166"/>
                  </a:cubicBezTo>
                  <a:moveTo>
                    <a:pt x="137" y="144"/>
                  </a:moveTo>
                  <a:cubicBezTo>
                    <a:pt x="136" y="145"/>
                    <a:pt x="136" y="145"/>
                    <a:pt x="136" y="145"/>
                  </a:cubicBezTo>
                  <a:cubicBezTo>
                    <a:pt x="136" y="145"/>
                    <a:pt x="136" y="145"/>
                    <a:pt x="136" y="145"/>
                  </a:cubicBezTo>
                  <a:cubicBezTo>
                    <a:pt x="139" y="149"/>
                    <a:pt x="139" y="149"/>
                    <a:pt x="139" y="149"/>
                  </a:cubicBezTo>
                  <a:cubicBezTo>
                    <a:pt x="142" y="152"/>
                    <a:pt x="142" y="152"/>
                    <a:pt x="142" y="152"/>
                  </a:cubicBezTo>
                  <a:cubicBezTo>
                    <a:pt x="154" y="167"/>
                    <a:pt x="154" y="167"/>
                    <a:pt x="154" y="167"/>
                  </a:cubicBezTo>
                  <a:cubicBezTo>
                    <a:pt x="155" y="168"/>
                    <a:pt x="155" y="168"/>
                    <a:pt x="155" y="168"/>
                  </a:cubicBezTo>
                  <a:cubicBezTo>
                    <a:pt x="169" y="184"/>
                    <a:pt x="169" y="184"/>
                    <a:pt x="169" y="184"/>
                  </a:cubicBezTo>
                  <a:cubicBezTo>
                    <a:pt x="162" y="186"/>
                    <a:pt x="162" y="186"/>
                    <a:pt x="162" y="186"/>
                  </a:cubicBezTo>
                  <a:cubicBezTo>
                    <a:pt x="162" y="186"/>
                    <a:pt x="162" y="187"/>
                    <a:pt x="162" y="188"/>
                  </a:cubicBezTo>
                  <a:cubicBezTo>
                    <a:pt x="169" y="186"/>
                    <a:pt x="169" y="186"/>
                    <a:pt x="169" y="186"/>
                  </a:cubicBezTo>
                  <a:cubicBezTo>
                    <a:pt x="172" y="185"/>
                    <a:pt x="172" y="185"/>
                    <a:pt x="172" y="185"/>
                  </a:cubicBezTo>
                  <a:cubicBezTo>
                    <a:pt x="170" y="183"/>
                    <a:pt x="170" y="183"/>
                    <a:pt x="170" y="183"/>
                  </a:cubicBezTo>
                  <a:cubicBezTo>
                    <a:pt x="156" y="167"/>
                    <a:pt x="156" y="167"/>
                    <a:pt x="156" y="167"/>
                  </a:cubicBezTo>
                  <a:cubicBezTo>
                    <a:pt x="155" y="165"/>
                    <a:pt x="155" y="165"/>
                    <a:pt x="155" y="165"/>
                  </a:cubicBezTo>
                  <a:cubicBezTo>
                    <a:pt x="141" y="149"/>
                    <a:pt x="141" y="149"/>
                    <a:pt x="141" y="149"/>
                  </a:cubicBezTo>
                  <a:cubicBezTo>
                    <a:pt x="138" y="146"/>
                    <a:pt x="138" y="146"/>
                    <a:pt x="138" y="146"/>
                  </a:cubicBezTo>
                  <a:cubicBezTo>
                    <a:pt x="137" y="144"/>
                    <a:pt x="137" y="144"/>
                    <a:pt x="137" y="144"/>
                  </a:cubicBezTo>
                  <a:moveTo>
                    <a:pt x="104" y="105"/>
                  </a:moveTo>
                  <a:cubicBezTo>
                    <a:pt x="102" y="106"/>
                    <a:pt x="102" y="106"/>
                    <a:pt x="102" y="106"/>
                  </a:cubicBezTo>
                  <a:cubicBezTo>
                    <a:pt x="134" y="143"/>
                    <a:pt x="134" y="143"/>
                    <a:pt x="134" y="143"/>
                  </a:cubicBezTo>
                  <a:cubicBezTo>
                    <a:pt x="135" y="143"/>
                    <a:pt x="135" y="143"/>
                    <a:pt x="135" y="143"/>
                  </a:cubicBezTo>
                  <a:cubicBezTo>
                    <a:pt x="136" y="142"/>
                    <a:pt x="136" y="142"/>
                    <a:pt x="136" y="142"/>
                  </a:cubicBezTo>
                  <a:cubicBezTo>
                    <a:pt x="104" y="105"/>
                    <a:pt x="104" y="105"/>
                    <a:pt x="104" y="105"/>
                  </a:cubicBezTo>
                  <a:moveTo>
                    <a:pt x="100" y="101"/>
                  </a:moveTo>
                  <a:cubicBezTo>
                    <a:pt x="98" y="102"/>
                    <a:pt x="98" y="102"/>
                    <a:pt x="98" y="102"/>
                  </a:cubicBezTo>
                  <a:cubicBezTo>
                    <a:pt x="101" y="105"/>
                    <a:pt x="101" y="105"/>
                    <a:pt x="101" y="105"/>
                  </a:cubicBezTo>
                  <a:cubicBezTo>
                    <a:pt x="103" y="104"/>
                    <a:pt x="103" y="104"/>
                    <a:pt x="103" y="104"/>
                  </a:cubicBezTo>
                  <a:cubicBezTo>
                    <a:pt x="100" y="101"/>
                    <a:pt x="100" y="101"/>
                    <a:pt x="100" y="101"/>
                  </a:cubicBezTo>
                  <a:moveTo>
                    <a:pt x="84" y="82"/>
                  </a:moveTo>
                  <a:cubicBezTo>
                    <a:pt x="84" y="84"/>
                    <a:pt x="84" y="84"/>
                    <a:pt x="84" y="84"/>
                  </a:cubicBezTo>
                  <a:cubicBezTo>
                    <a:pt x="84" y="85"/>
                    <a:pt x="84" y="85"/>
                    <a:pt x="84" y="85"/>
                  </a:cubicBezTo>
                  <a:cubicBezTo>
                    <a:pt x="97" y="100"/>
                    <a:pt x="97" y="100"/>
                    <a:pt x="97" y="100"/>
                  </a:cubicBezTo>
                  <a:cubicBezTo>
                    <a:pt x="99" y="99"/>
                    <a:pt x="99" y="99"/>
                    <a:pt x="99" y="99"/>
                  </a:cubicBezTo>
                  <a:cubicBezTo>
                    <a:pt x="84" y="82"/>
                    <a:pt x="84" y="82"/>
                    <a:pt x="84" y="82"/>
                  </a:cubicBezTo>
                  <a:moveTo>
                    <a:pt x="45" y="40"/>
                  </a:moveTo>
                  <a:cubicBezTo>
                    <a:pt x="58" y="54"/>
                    <a:pt x="58" y="54"/>
                    <a:pt x="58" y="54"/>
                  </a:cubicBezTo>
                  <a:cubicBezTo>
                    <a:pt x="59" y="56"/>
                    <a:pt x="59" y="56"/>
                    <a:pt x="59" y="56"/>
                  </a:cubicBezTo>
                  <a:cubicBezTo>
                    <a:pt x="74" y="74"/>
                    <a:pt x="74" y="74"/>
                    <a:pt x="74" y="74"/>
                  </a:cubicBezTo>
                  <a:cubicBezTo>
                    <a:pt x="76" y="76"/>
                    <a:pt x="76" y="76"/>
                    <a:pt x="76" y="76"/>
                  </a:cubicBezTo>
                  <a:cubicBezTo>
                    <a:pt x="82" y="82"/>
                    <a:pt x="82" y="82"/>
                    <a:pt x="82" y="82"/>
                  </a:cubicBezTo>
                  <a:cubicBezTo>
                    <a:pt x="81" y="79"/>
                    <a:pt x="81" y="79"/>
                    <a:pt x="81" y="79"/>
                  </a:cubicBezTo>
                  <a:cubicBezTo>
                    <a:pt x="78" y="76"/>
                    <a:pt x="78" y="76"/>
                    <a:pt x="78" y="76"/>
                  </a:cubicBezTo>
                  <a:cubicBezTo>
                    <a:pt x="77" y="74"/>
                    <a:pt x="77" y="74"/>
                    <a:pt x="77" y="74"/>
                  </a:cubicBezTo>
                  <a:cubicBezTo>
                    <a:pt x="62" y="57"/>
                    <a:pt x="62" y="57"/>
                    <a:pt x="62" y="57"/>
                  </a:cubicBezTo>
                  <a:cubicBezTo>
                    <a:pt x="60" y="55"/>
                    <a:pt x="60" y="55"/>
                    <a:pt x="60" y="55"/>
                  </a:cubicBezTo>
                  <a:cubicBezTo>
                    <a:pt x="48" y="40"/>
                    <a:pt x="48" y="40"/>
                    <a:pt x="48" y="40"/>
                  </a:cubicBezTo>
                  <a:cubicBezTo>
                    <a:pt x="45" y="40"/>
                    <a:pt x="45" y="40"/>
                    <a:pt x="45" y="40"/>
                  </a:cubicBezTo>
                  <a:moveTo>
                    <a:pt x="0" y="29"/>
                  </a:moveTo>
                  <a:cubicBezTo>
                    <a:pt x="0" y="49"/>
                    <a:pt x="0" y="49"/>
                    <a:pt x="0" y="49"/>
                  </a:cubicBezTo>
                  <a:cubicBezTo>
                    <a:pt x="0" y="51"/>
                    <a:pt x="0" y="51"/>
                    <a:pt x="0" y="51"/>
                  </a:cubicBezTo>
                  <a:cubicBezTo>
                    <a:pt x="0" y="71"/>
                    <a:pt x="0" y="71"/>
                    <a:pt x="0" y="71"/>
                  </a:cubicBezTo>
                  <a:cubicBezTo>
                    <a:pt x="0" y="73"/>
                    <a:pt x="0" y="73"/>
                    <a:pt x="0" y="73"/>
                  </a:cubicBezTo>
                  <a:cubicBezTo>
                    <a:pt x="0" y="165"/>
                    <a:pt x="0" y="165"/>
                    <a:pt x="0" y="165"/>
                  </a:cubicBezTo>
                  <a:cubicBezTo>
                    <a:pt x="2" y="163"/>
                    <a:pt x="2" y="163"/>
                    <a:pt x="2" y="163"/>
                  </a:cubicBezTo>
                  <a:cubicBezTo>
                    <a:pt x="2" y="73"/>
                    <a:pt x="2" y="73"/>
                    <a:pt x="2" y="73"/>
                  </a:cubicBezTo>
                  <a:cubicBezTo>
                    <a:pt x="2" y="71"/>
                    <a:pt x="2" y="71"/>
                    <a:pt x="2" y="71"/>
                  </a:cubicBezTo>
                  <a:cubicBezTo>
                    <a:pt x="2" y="51"/>
                    <a:pt x="2" y="51"/>
                    <a:pt x="2" y="51"/>
                  </a:cubicBezTo>
                  <a:cubicBezTo>
                    <a:pt x="2" y="49"/>
                    <a:pt x="2" y="49"/>
                    <a:pt x="2" y="49"/>
                  </a:cubicBezTo>
                  <a:cubicBezTo>
                    <a:pt x="2" y="30"/>
                    <a:pt x="2" y="30"/>
                    <a:pt x="2" y="30"/>
                  </a:cubicBezTo>
                  <a:cubicBezTo>
                    <a:pt x="0" y="29"/>
                    <a:pt x="0" y="29"/>
                    <a:pt x="0" y="29"/>
                  </a:cubicBezTo>
                  <a:moveTo>
                    <a:pt x="0" y="5"/>
                  </a:moveTo>
                  <a:cubicBezTo>
                    <a:pt x="0" y="27"/>
                    <a:pt x="0" y="27"/>
                    <a:pt x="0" y="27"/>
                  </a:cubicBezTo>
                  <a:cubicBezTo>
                    <a:pt x="2" y="28"/>
                    <a:pt x="2" y="28"/>
                    <a:pt x="2" y="28"/>
                  </a:cubicBezTo>
                  <a:cubicBezTo>
                    <a:pt x="2" y="5"/>
                    <a:pt x="2" y="5"/>
                    <a:pt x="2" y="5"/>
                  </a:cubicBezTo>
                  <a:cubicBezTo>
                    <a:pt x="1" y="5"/>
                    <a:pt x="1" y="5"/>
                    <a:pt x="0" y="5"/>
                  </a:cubicBezTo>
                  <a:moveTo>
                    <a:pt x="14" y="0"/>
                  </a:moveTo>
                  <a:cubicBezTo>
                    <a:pt x="13" y="1"/>
                    <a:pt x="13" y="1"/>
                    <a:pt x="12" y="1"/>
                  </a:cubicBezTo>
                  <a:cubicBezTo>
                    <a:pt x="43" y="37"/>
                    <a:pt x="43" y="37"/>
                    <a:pt x="43" y="37"/>
                  </a:cubicBezTo>
                  <a:cubicBezTo>
                    <a:pt x="46" y="38"/>
                    <a:pt x="46" y="38"/>
                    <a:pt x="46" y="38"/>
                  </a:cubicBezTo>
                  <a:cubicBezTo>
                    <a:pt x="14" y="0"/>
                    <a:pt x="14" y="0"/>
                    <a:pt x="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0" name="Freeform 60"/>
            <p:cNvSpPr>
              <a:spLocks noEditPoints="1"/>
            </p:cNvSpPr>
            <p:nvPr/>
          </p:nvSpPr>
          <p:spPr bwMode="auto">
            <a:xfrm>
              <a:off x="7418389" y="3581348"/>
              <a:ext cx="390018" cy="369200"/>
            </a:xfrm>
            <a:custGeom>
              <a:avLst/>
              <a:gdLst>
                <a:gd name="T0" fmla="*/ 52 w 92"/>
                <a:gd name="T1" fmla="*/ 85 h 96"/>
                <a:gd name="T2" fmla="*/ 18 w 92"/>
                <a:gd name="T3" fmla="*/ 96 h 96"/>
                <a:gd name="T4" fmla="*/ 53 w 92"/>
                <a:gd name="T5" fmla="*/ 85 h 96"/>
                <a:gd name="T6" fmla="*/ 0 w 92"/>
                <a:gd name="T7" fmla="*/ 75 h 96"/>
                <a:gd name="T8" fmla="*/ 2 w 92"/>
                <a:gd name="T9" fmla="*/ 87 h 96"/>
                <a:gd name="T10" fmla="*/ 0 w 92"/>
                <a:gd name="T11" fmla="*/ 66 h 96"/>
                <a:gd name="T12" fmla="*/ 1 w 92"/>
                <a:gd name="T13" fmla="*/ 67 h 96"/>
                <a:gd name="T14" fmla="*/ 2 w 92"/>
                <a:gd name="T15" fmla="*/ 61 h 96"/>
                <a:gd name="T16" fmla="*/ 0 w 92"/>
                <a:gd name="T17" fmla="*/ 64 h 96"/>
                <a:gd name="T18" fmla="*/ 2 w 92"/>
                <a:gd name="T19" fmla="*/ 61 h 96"/>
                <a:gd name="T20" fmla="*/ 75 w 92"/>
                <a:gd name="T21" fmla="*/ 62 h 96"/>
                <a:gd name="T22" fmla="*/ 57 w 92"/>
                <a:gd name="T23" fmla="*/ 84 h 96"/>
                <a:gd name="T24" fmla="*/ 54 w 92"/>
                <a:gd name="T25" fmla="*/ 87 h 96"/>
                <a:gd name="T26" fmla="*/ 56 w 92"/>
                <a:gd name="T27" fmla="*/ 86 h 96"/>
                <a:gd name="T28" fmla="*/ 86 w 92"/>
                <a:gd name="T29" fmla="*/ 78 h 96"/>
                <a:gd name="T30" fmla="*/ 92 w 92"/>
                <a:gd name="T31" fmla="*/ 77 h 96"/>
                <a:gd name="T32" fmla="*/ 90 w 92"/>
                <a:gd name="T33" fmla="*/ 75 h 96"/>
                <a:gd name="T34" fmla="*/ 76 w 92"/>
                <a:gd name="T35" fmla="*/ 61 h 96"/>
                <a:gd name="T36" fmla="*/ 0 w 92"/>
                <a:gd name="T37" fmla="*/ 55 h 96"/>
                <a:gd name="T38" fmla="*/ 2 w 92"/>
                <a:gd name="T39" fmla="*/ 59 h 96"/>
                <a:gd name="T40" fmla="*/ 46 w 92"/>
                <a:gd name="T41" fmla="*/ 31 h 96"/>
                <a:gd name="T42" fmla="*/ 46 w 92"/>
                <a:gd name="T43" fmla="*/ 33 h 96"/>
                <a:gd name="T44" fmla="*/ 73 w 92"/>
                <a:gd name="T45" fmla="*/ 61 h 96"/>
                <a:gd name="T46" fmla="*/ 47 w 92"/>
                <a:gd name="T47" fmla="*/ 32 h 96"/>
                <a:gd name="T48" fmla="*/ 42 w 92"/>
                <a:gd name="T49" fmla="*/ 27 h 96"/>
                <a:gd name="T50" fmla="*/ 43 w 92"/>
                <a:gd name="T51" fmla="*/ 31 h 96"/>
                <a:gd name="T52" fmla="*/ 42 w 92"/>
                <a:gd name="T53" fmla="*/ 27 h 96"/>
                <a:gd name="T54" fmla="*/ 0 w 92"/>
                <a:gd name="T55" fmla="*/ 53 h 96"/>
                <a:gd name="T56" fmla="*/ 2 w 92"/>
                <a:gd name="T57" fmla="*/ 35 h 96"/>
                <a:gd name="T58" fmla="*/ 15 w 92"/>
                <a:gd name="T59" fmla="*/ 0 h 96"/>
                <a:gd name="T60" fmla="*/ 13 w 92"/>
                <a:gd name="T61" fmla="*/ 1 h 96"/>
                <a:gd name="T62" fmla="*/ 1 w 92"/>
                <a:gd name="T63" fmla="*/ 12 h 96"/>
                <a:gd name="T64" fmla="*/ 0 w 92"/>
                <a:gd name="T65" fmla="*/ 14 h 96"/>
                <a:gd name="T66" fmla="*/ 0 w 92"/>
                <a:gd name="T67" fmla="*/ 17 h 96"/>
                <a:gd name="T68" fmla="*/ 2 w 92"/>
                <a:gd name="T69" fmla="*/ 24 h 96"/>
                <a:gd name="T70" fmla="*/ 2 w 92"/>
                <a:gd name="T71" fmla="*/ 16 h 96"/>
                <a:gd name="T72" fmla="*/ 15 w 92"/>
                <a:gd name="T73" fmla="*/ 2 h 96"/>
                <a:gd name="T74" fmla="*/ 32 w 92"/>
                <a:gd name="T75" fmla="*/ 19 h 96"/>
                <a:gd name="T76" fmla="*/ 41 w 92"/>
                <a:gd name="T77" fmla="*/ 26 h 96"/>
                <a:gd name="T78" fmla="*/ 32 w 92"/>
                <a:gd name="T79" fmla="*/ 17 h 96"/>
                <a:gd name="T80" fmla="*/ 16 w 92"/>
                <a:gd name="T81" fmla="*/ 1 h 96"/>
                <a:gd name="T82" fmla="*/ 15 w 92"/>
                <a:gd name="T8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96">
                  <a:moveTo>
                    <a:pt x="53" y="85"/>
                  </a:moveTo>
                  <a:cubicBezTo>
                    <a:pt x="52" y="85"/>
                    <a:pt x="52" y="85"/>
                    <a:pt x="52" y="85"/>
                  </a:cubicBezTo>
                  <a:cubicBezTo>
                    <a:pt x="17" y="95"/>
                    <a:pt x="17" y="95"/>
                    <a:pt x="17" y="95"/>
                  </a:cubicBezTo>
                  <a:cubicBezTo>
                    <a:pt x="17" y="95"/>
                    <a:pt x="17" y="96"/>
                    <a:pt x="18" y="96"/>
                  </a:cubicBezTo>
                  <a:cubicBezTo>
                    <a:pt x="51" y="87"/>
                    <a:pt x="51" y="87"/>
                    <a:pt x="51" y="87"/>
                  </a:cubicBezTo>
                  <a:cubicBezTo>
                    <a:pt x="53" y="85"/>
                    <a:pt x="53" y="85"/>
                    <a:pt x="53" y="85"/>
                  </a:cubicBezTo>
                  <a:moveTo>
                    <a:pt x="2" y="71"/>
                  </a:moveTo>
                  <a:cubicBezTo>
                    <a:pt x="0" y="75"/>
                    <a:pt x="0" y="75"/>
                    <a:pt x="0" y="75"/>
                  </a:cubicBezTo>
                  <a:cubicBezTo>
                    <a:pt x="0" y="87"/>
                    <a:pt x="0" y="87"/>
                    <a:pt x="0" y="87"/>
                  </a:cubicBezTo>
                  <a:cubicBezTo>
                    <a:pt x="0" y="87"/>
                    <a:pt x="1" y="87"/>
                    <a:pt x="2" y="87"/>
                  </a:cubicBezTo>
                  <a:cubicBezTo>
                    <a:pt x="2" y="71"/>
                    <a:pt x="2" y="71"/>
                    <a:pt x="2" y="71"/>
                  </a:cubicBezTo>
                  <a:moveTo>
                    <a:pt x="0" y="66"/>
                  </a:moveTo>
                  <a:cubicBezTo>
                    <a:pt x="0" y="70"/>
                    <a:pt x="0" y="70"/>
                    <a:pt x="0" y="70"/>
                  </a:cubicBezTo>
                  <a:cubicBezTo>
                    <a:pt x="1" y="67"/>
                    <a:pt x="1" y="67"/>
                    <a:pt x="1" y="67"/>
                  </a:cubicBezTo>
                  <a:cubicBezTo>
                    <a:pt x="0" y="66"/>
                    <a:pt x="0" y="66"/>
                    <a:pt x="0" y="66"/>
                  </a:cubicBezTo>
                  <a:moveTo>
                    <a:pt x="2" y="61"/>
                  </a:moveTo>
                  <a:cubicBezTo>
                    <a:pt x="0" y="62"/>
                    <a:pt x="0" y="62"/>
                    <a:pt x="0" y="62"/>
                  </a:cubicBezTo>
                  <a:cubicBezTo>
                    <a:pt x="0" y="64"/>
                    <a:pt x="0" y="64"/>
                    <a:pt x="0" y="64"/>
                  </a:cubicBezTo>
                  <a:cubicBezTo>
                    <a:pt x="2" y="65"/>
                    <a:pt x="2" y="65"/>
                    <a:pt x="2" y="65"/>
                  </a:cubicBezTo>
                  <a:cubicBezTo>
                    <a:pt x="2" y="61"/>
                    <a:pt x="2" y="61"/>
                    <a:pt x="2" y="61"/>
                  </a:cubicBezTo>
                  <a:moveTo>
                    <a:pt x="76" y="61"/>
                  </a:moveTo>
                  <a:cubicBezTo>
                    <a:pt x="75" y="62"/>
                    <a:pt x="75" y="62"/>
                    <a:pt x="75" y="62"/>
                  </a:cubicBezTo>
                  <a:cubicBezTo>
                    <a:pt x="88" y="76"/>
                    <a:pt x="88" y="76"/>
                    <a:pt x="88" y="76"/>
                  </a:cubicBezTo>
                  <a:cubicBezTo>
                    <a:pt x="57" y="84"/>
                    <a:pt x="57" y="84"/>
                    <a:pt x="57" y="84"/>
                  </a:cubicBezTo>
                  <a:cubicBezTo>
                    <a:pt x="56" y="84"/>
                    <a:pt x="56" y="84"/>
                    <a:pt x="56" y="84"/>
                  </a:cubicBezTo>
                  <a:cubicBezTo>
                    <a:pt x="54" y="87"/>
                    <a:pt x="54" y="87"/>
                    <a:pt x="54" y="87"/>
                  </a:cubicBezTo>
                  <a:cubicBezTo>
                    <a:pt x="55" y="86"/>
                    <a:pt x="55" y="86"/>
                    <a:pt x="55" y="86"/>
                  </a:cubicBezTo>
                  <a:cubicBezTo>
                    <a:pt x="56" y="86"/>
                    <a:pt x="56" y="86"/>
                    <a:pt x="56" y="86"/>
                  </a:cubicBezTo>
                  <a:cubicBezTo>
                    <a:pt x="58" y="86"/>
                    <a:pt x="58" y="86"/>
                    <a:pt x="58" y="86"/>
                  </a:cubicBezTo>
                  <a:cubicBezTo>
                    <a:pt x="86" y="78"/>
                    <a:pt x="86" y="78"/>
                    <a:pt x="86" y="78"/>
                  </a:cubicBezTo>
                  <a:cubicBezTo>
                    <a:pt x="89" y="77"/>
                    <a:pt x="89" y="77"/>
                    <a:pt x="89" y="77"/>
                  </a:cubicBezTo>
                  <a:cubicBezTo>
                    <a:pt x="92" y="77"/>
                    <a:pt x="92" y="77"/>
                    <a:pt x="92" y="77"/>
                  </a:cubicBezTo>
                  <a:cubicBezTo>
                    <a:pt x="90" y="75"/>
                    <a:pt x="90" y="75"/>
                    <a:pt x="90" y="75"/>
                  </a:cubicBezTo>
                  <a:cubicBezTo>
                    <a:pt x="90" y="75"/>
                    <a:pt x="90" y="75"/>
                    <a:pt x="90" y="75"/>
                  </a:cubicBezTo>
                  <a:cubicBezTo>
                    <a:pt x="89" y="74"/>
                    <a:pt x="89" y="74"/>
                    <a:pt x="89" y="74"/>
                  </a:cubicBezTo>
                  <a:cubicBezTo>
                    <a:pt x="76" y="61"/>
                    <a:pt x="76" y="61"/>
                    <a:pt x="76" y="61"/>
                  </a:cubicBezTo>
                  <a:moveTo>
                    <a:pt x="2" y="54"/>
                  </a:moveTo>
                  <a:cubicBezTo>
                    <a:pt x="0" y="55"/>
                    <a:pt x="0" y="55"/>
                    <a:pt x="0" y="55"/>
                  </a:cubicBezTo>
                  <a:cubicBezTo>
                    <a:pt x="0" y="60"/>
                    <a:pt x="0" y="60"/>
                    <a:pt x="0" y="60"/>
                  </a:cubicBezTo>
                  <a:cubicBezTo>
                    <a:pt x="2" y="59"/>
                    <a:pt x="2" y="59"/>
                    <a:pt x="2" y="59"/>
                  </a:cubicBezTo>
                  <a:cubicBezTo>
                    <a:pt x="2" y="54"/>
                    <a:pt x="2" y="54"/>
                    <a:pt x="2" y="54"/>
                  </a:cubicBezTo>
                  <a:moveTo>
                    <a:pt x="46" y="31"/>
                  </a:moveTo>
                  <a:cubicBezTo>
                    <a:pt x="45" y="32"/>
                    <a:pt x="45" y="32"/>
                    <a:pt x="45" y="32"/>
                  </a:cubicBezTo>
                  <a:cubicBezTo>
                    <a:pt x="46" y="33"/>
                    <a:pt x="46" y="33"/>
                    <a:pt x="46" y="33"/>
                  </a:cubicBezTo>
                  <a:cubicBezTo>
                    <a:pt x="48" y="36"/>
                    <a:pt x="48" y="36"/>
                    <a:pt x="48" y="36"/>
                  </a:cubicBezTo>
                  <a:cubicBezTo>
                    <a:pt x="73" y="61"/>
                    <a:pt x="73" y="61"/>
                    <a:pt x="73" y="61"/>
                  </a:cubicBezTo>
                  <a:cubicBezTo>
                    <a:pt x="74" y="59"/>
                    <a:pt x="74" y="59"/>
                    <a:pt x="74" y="59"/>
                  </a:cubicBezTo>
                  <a:cubicBezTo>
                    <a:pt x="47" y="32"/>
                    <a:pt x="47" y="32"/>
                    <a:pt x="47" y="32"/>
                  </a:cubicBezTo>
                  <a:cubicBezTo>
                    <a:pt x="46" y="31"/>
                    <a:pt x="46" y="31"/>
                    <a:pt x="46" y="31"/>
                  </a:cubicBezTo>
                  <a:moveTo>
                    <a:pt x="42" y="27"/>
                  </a:moveTo>
                  <a:cubicBezTo>
                    <a:pt x="40" y="28"/>
                    <a:pt x="40" y="28"/>
                    <a:pt x="40" y="28"/>
                  </a:cubicBezTo>
                  <a:cubicBezTo>
                    <a:pt x="43" y="31"/>
                    <a:pt x="43" y="31"/>
                    <a:pt x="43" y="31"/>
                  </a:cubicBezTo>
                  <a:cubicBezTo>
                    <a:pt x="45" y="30"/>
                    <a:pt x="45" y="30"/>
                    <a:pt x="45" y="30"/>
                  </a:cubicBezTo>
                  <a:cubicBezTo>
                    <a:pt x="42" y="27"/>
                    <a:pt x="42" y="27"/>
                    <a:pt x="42" y="27"/>
                  </a:cubicBezTo>
                  <a:moveTo>
                    <a:pt x="0" y="26"/>
                  </a:moveTo>
                  <a:cubicBezTo>
                    <a:pt x="0" y="53"/>
                    <a:pt x="0" y="53"/>
                    <a:pt x="0" y="53"/>
                  </a:cubicBezTo>
                  <a:cubicBezTo>
                    <a:pt x="2" y="51"/>
                    <a:pt x="2" y="51"/>
                    <a:pt x="2" y="51"/>
                  </a:cubicBezTo>
                  <a:cubicBezTo>
                    <a:pt x="2" y="35"/>
                    <a:pt x="2" y="35"/>
                    <a:pt x="2" y="35"/>
                  </a:cubicBezTo>
                  <a:cubicBezTo>
                    <a:pt x="0" y="26"/>
                    <a:pt x="0" y="26"/>
                    <a:pt x="0" y="26"/>
                  </a:cubicBezTo>
                  <a:moveTo>
                    <a:pt x="15" y="0"/>
                  </a:moveTo>
                  <a:cubicBezTo>
                    <a:pt x="15" y="0"/>
                    <a:pt x="15" y="0"/>
                    <a:pt x="15" y="0"/>
                  </a:cubicBezTo>
                  <a:cubicBezTo>
                    <a:pt x="13" y="1"/>
                    <a:pt x="13" y="1"/>
                    <a:pt x="13" y="1"/>
                  </a:cubicBezTo>
                  <a:cubicBezTo>
                    <a:pt x="13" y="1"/>
                    <a:pt x="13" y="1"/>
                    <a:pt x="13" y="1"/>
                  </a:cubicBezTo>
                  <a:cubicBezTo>
                    <a:pt x="1" y="12"/>
                    <a:pt x="1" y="12"/>
                    <a:pt x="1" y="12"/>
                  </a:cubicBezTo>
                  <a:cubicBezTo>
                    <a:pt x="0" y="13"/>
                    <a:pt x="0" y="13"/>
                    <a:pt x="0" y="13"/>
                  </a:cubicBezTo>
                  <a:cubicBezTo>
                    <a:pt x="0" y="14"/>
                    <a:pt x="0" y="14"/>
                    <a:pt x="0" y="14"/>
                  </a:cubicBezTo>
                  <a:cubicBezTo>
                    <a:pt x="0" y="16"/>
                    <a:pt x="0" y="16"/>
                    <a:pt x="0" y="16"/>
                  </a:cubicBezTo>
                  <a:cubicBezTo>
                    <a:pt x="0" y="17"/>
                    <a:pt x="0" y="17"/>
                    <a:pt x="0" y="17"/>
                  </a:cubicBezTo>
                  <a:cubicBezTo>
                    <a:pt x="2" y="26"/>
                    <a:pt x="2" y="26"/>
                    <a:pt x="2" y="26"/>
                  </a:cubicBezTo>
                  <a:cubicBezTo>
                    <a:pt x="2" y="24"/>
                    <a:pt x="2" y="24"/>
                    <a:pt x="2" y="24"/>
                  </a:cubicBezTo>
                  <a:cubicBezTo>
                    <a:pt x="2" y="18"/>
                    <a:pt x="2" y="18"/>
                    <a:pt x="2" y="18"/>
                  </a:cubicBezTo>
                  <a:cubicBezTo>
                    <a:pt x="2" y="16"/>
                    <a:pt x="2" y="16"/>
                    <a:pt x="2" y="16"/>
                  </a:cubicBezTo>
                  <a:cubicBezTo>
                    <a:pt x="2" y="14"/>
                    <a:pt x="2" y="14"/>
                    <a:pt x="2" y="14"/>
                  </a:cubicBezTo>
                  <a:cubicBezTo>
                    <a:pt x="15" y="2"/>
                    <a:pt x="15" y="2"/>
                    <a:pt x="15" y="2"/>
                  </a:cubicBezTo>
                  <a:cubicBezTo>
                    <a:pt x="30" y="17"/>
                    <a:pt x="30" y="17"/>
                    <a:pt x="30" y="17"/>
                  </a:cubicBezTo>
                  <a:cubicBezTo>
                    <a:pt x="32" y="19"/>
                    <a:pt x="32" y="19"/>
                    <a:pt x="32" y="19"/>
                  </a:cubicBezTo>
                  <a:cubicBezTo>
                    <a:pt x="39" y="27"/>
                    <a:pt x="39" y="27"/>
                    <a:pt x="39" y="27"/>
                  </a:cubicBezTo>
                  <a:cubicBezTo>
                    <a:pt x="41" y="26"/>
                    <a:pt x="41" y="26"/>
                    <a:pt x="41" y="26"/>
                  </a:cubicBezTo>
                  <a:cubicBezTo>
                    <a:pt x="34" y="19"/>
                    <a:pt x="34" y="19"/>
                    <a:pt x="34" y="19"/>
                  </a:cubicBezTo>
                  <a:cubicBezTo>
                    <a:pt x="32" y="17"/>
                    <a:pt x="32" y="17"/>
                    <a:pt x="32" y="17"/>
                  </a:cubicBezTo>
                  <a:cubicBezTo>
                    <a:pt x="17" y="2"/>
                    <a:pt x="17" y="2"/>
                    <a:pt x="17" y="2"/>
                  </a:cubicBezTo>
                  <a:cubicBezTo>
                    <a:pt x="16" y="1"/>
                    <a:pt x="16" y="1"/>
                    <a:pt x="16" y="1"/>
                  </a:cubicBezTo>
                  <a:cubicBezTo>
                    <a:pt x="15" y="0"/>
                    <a:pt x="15" y="0"/>
                    <a:pt x="15" y="0"/>
                  </a:cubicBezTo>
                  <a:cubicBezTo>
                    <a:pt x="15" y="0"/>
                    <a:pt x="15" y="0"/>
                    <a:pt x="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1" name="Freeform 61"/>
            <p:cNvSpPr>
              <a:spLocks noEditPoints="1"/>
            </p:cNvSpPr>
            <p:nvPr/>
          </p:nvSpPr>
          <p:spPr bwMode="auto">
            <a:xfrm>
              <a:off x="6897768" y="2989328"/>
              <a:ext cx="710263" cy="1564626"/>
            </a:xfrm>
            <a:custGeom>
              <a:avLst/>
              <a:gdLst>
                <a:gd name="T0" fmla="*/ 166 w 168"/>
                <a:gd name="T1" fmla="*/ 401 h 405"/>
                <a:gd name="T2" fmla="*/ 162 w 168"/>
                <a:gd name="T3" fmla="*/ 367 h 405"/>
                <a:gd name="T4" fmla="*/ 104 w 168"/>
                <a:gd name="T5" fmla="*/ 341 h 405"/>
                <a:gd name="T6" fmla="*/ 160 w 168"/>
                <a:gd name="T7" fmla="*/ 404 h 405"/>
                <a:gd name="T8" fmla="*/ 104 w 168"/>
                <a:gd name="T9" fmla="*/ 341 h 405"/>
                <a:gd name="T10" fmla="*/ 98 w 168"/>
                <a:gd name="T11" fmla="*/ 334 h 405"/>
                <a:gd name="T12" fmla="*/ 105 w 168"/>
                <a:gd name="T13" fmla="*/ 339 h 405"/>
                <a:gd name="T14" fmla="*/ 93 w 168"/>
                <a:gd name="T15" fmla="*/ 325 h 405"/>
                <a:gd name="T16" fmla="*/ 97 w 168"/>
                <a:gd name="T17" fmla="*/ 333 h 405"/>
                <a:gd name="T18" fmla="*/ 93 w 168"/>
                <a:gd name="T19" fmla="*/ 325 h 405"/>
                <a:gd name="T20" fmla="*/ 143 w 168"/>
                <a:gd name="T21" fmla="*/ 281 h 405"/>
                <a:gd name="T22" fmla="*/ 145 w 168"/>
                <a:gd name="T23" fmla="*/ 295 h 405"/>
                <a:gd name="T24" fmla="*/ 156 w 168"/>
                <a:gd name="T25" fmla="*/ 340 h 405"/>
                <a:gd name="T26" fmla="*/ 147 w 168"/>
                <a:gd name="T27" fmla="*/ 292 h 405"/>
                <a:gd name="T28" fmla="*/ 50 w 168"/>
                <a:gd name="T29" fmla="*/ 277 h 405"/>
                <a:gd name="T30" fmla="*/ 74 w 168"/>
                <a:gd name="T31" fmla="*/ 302 h 405"/>
                <a:gd name="T32" fmla="*/ 50 w 168"/>
                <a:gd name="T33" fmla="*/ 277 h 405"/>
                <a:gd name="T34" fmla="*/ 42 w 168"/>
                <a:gd name="T35" fmla="*/ 268 h 405"/>
                <a:gd name="T36" fmla="*/ 45 w 168"/>
                <a:gd name="T37" fmla="*/ 272 h 405"/>
                <a:gd name="T38" fmla="*/ 44 w 168"/>
                <a:gd name="T39" fmla="*/ 267 h 405"/>
                <a:gd name="T40" fmla="*/ 38 w 168"/>
                <a:gd name="T41" fmla="*/ 264 h 405"/>
                <a:gd name="T42" fmla="*/ 43 w 168"/>
                <a:gd name="T43" fmla="*/ 266 h 405"/>
                <a:gd name="T44" fmla="*/ 40 w 168"/>
                <a:gd name="T45" fmla="*/ 263 h 405"/>
                <a:gd name="T46" fmla="*/ 139 w 168"/>
                <a:gd name="T47" fmla="*/ 263 h 405"/>
                <a:gd name="T48" fmla="*/ 144 w 168"/>
                <a:gd name="T49" fmla="*/ 277 h 405"/>
                <a:gd name="T50" fmla="*/ 131 w 168"/>
                <a:gd name="T51" fmla="*/ 210 h 405"/>
                <a:gd name="T52" fmla="*/ 135 w 168"/>
                <a:gd name="T53" fmla="*/ 242 h 405"/>
                <a:gd name="T54" fmla="*/ 131 w 168"/>
                <a:gd name="T55" fmla="*/ 210 h 405"/>
                <a:gd name="T56" fmla="*/ 128 w 168"/>
                <a:gd name="T57" fmla="*/ 204 h 405"/>
                <a:gd name="T58" fmla="*/ 130 w 168"/>
                <a:gd name="T59" fmla="*/ 208 h 405"/>
                <a:gd name="T60" fmla="*/ 116 w 168"/>
                <a:gd name="T61" fmla="*/ 142 h 405"/>
                <a:gd name="T62" fmla="*/ 118 w 168"/>
                <a:gd name="T63" fmla="*/ 153 h 405"/>
                <a:gd name="T64" fmla="*/ 121 w 168"/>
                <a:gd name="T65" fmla="*/ 171 h 405"/>
                <a:gd name="T66" fmla="*/ 123 w 168"/>
                <a:gd name="T67" fmla="*/ 177 h 405"/>
                <a:gd name="T68" fmla="*/ 125 w 168"/>
                <a:gd name="T69" fmla="*/ 188 h 405"/>
                <a:gd name="T70" fmla="*/ 129 w 168"/>
                <a:gd name="T71" fmla="*/ 201 h 405"/>
                <a:gd name="T72" fmla="*/ 125 w 168"/>
                <a:gd name="T73" fmla="*/ 179 h 405"/>
                <a:gd name="T74" fmla="*/ 123 w 168"/>
                <a:gd name="T75" fmla="*/ 169 h 405"/>
                <a:gd name="T76" fmla="*/ 119 w 168"/>
                <a:gd name="T77" fmla="*/ 151 h 405"/>
                <a:gd name="T78" fmla="*/ 116 w 168"/>
                <a:gd name="T79" fmla="*/ 142 h 405"/>
                <a:gd name="T80" fmla="*/ 0 w 168"/>
                <a:gd name="T81" fmla="*/ 140 h 405"/>
                <a:gd name="T82" fmla="*/ 0 w 168"/>
                <a:gd name="T83" fmla="*/ 164 h 405"/>
                <a:gd name="T84" fmla="*/ 0 w 168"/>
                <a:gd name="T85" fmla="*/ 218 h 405"/>
                <a:gd name="T86" fmla="*/ 0 w 168"/>
                <a:gd name="T87" fmla="*/ 220 h 405"/>
                <a:gd name="T88" fmla="*/ 39 w 168"/>
                <a:gd name="T89" fmla="*/ 261 h 405"/>
                <a:gd name="T90" fmla="*/ 2 w 168"/>
                <a:gd name="T91" fmla="*/ 166 h 405"/>
                <a:gd name="T92" fmla="*/ 2 w 168"/>
                <a:gd name="T93" fmla="*/ 142 h 405"/>
                <a:gd name="T94" fmla="*/ 2 w 168"/>
                <a:gd name="T95" fmla="*/ 115 h 405"/>
                <a:gd name="T96" fmla="*/ 0 w 168"/>
                <a:gd name="T97" fmla="*/ 40 h 405"/>
                <a:gd name="T98" fmla="*/ 2 w 168"/>
                <a:gd name="T99" fmla="*/ 113 h 405"/>
                <a:gd name="T100" fmla="*/ 0 w 168"/>
                <a:gd name="T101" fmla="*/ 40 h 405"/>
                <a:gd name="T102" fmla="*/ 88 w 168"/>
                <a:gd name="T103" fmla="*/ 0 h 405"/>
                <a:gd name="T104" fmla="*/ 17 w 168"/>
                <a:gd name="T105" fmla="*/ 21 h 405"/>
                <a:gd name="T106" fmla="*/ 96 w 168"/>
                <a:gd name="T107" fmla="*/ 41 h 405"/>
                <a:gd name="T108" fmla="*/ 97 w 168"/>
                <a:gd name="T109" fmla="*/ 47 h 405"/>
                <a:gd name="T110" fmla="*/ 100 w 168"/>
                <a:gd name="T111" fmla="*/ 62 h 405"/>
                <a:gd name="T112" fmla="*/ 112 w 168"/>
                <a:gd name="T113" fmla="*/ 123 h 405"/>
                <a:gd name="T114" fmla="*/ 115 w 168"/>
                <a:gd name="T115" fmla="*/ 140 h 405"/>
                <a:gd name="T116" fmla="*/ 114 w 168"/>
                <a:gd name="T117" fmla="*/ 124 h 405"/>
                <a:gd name="T118" fmla="*/ 102 w 168"/>
                <a:gd name="T119" fmla="*/ 61 h 405"/>
                <a:gd name="T120" fmla="*/ 100 w 168"/>
                <a:gd name="T121" fmla="*/ 50 h 405"/>
                <a:gd name="T122" fmla="*/ 98 w 168"/>
                <a:gd name="T123" fmla="*/ 42 h 405"/>
                <a:gd name="T124" fmla="*/ 90 w 168"/>
                <a:gd name="T125" fmla="*/ 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405">
                  <a:moveTo>
                    <a:pt x="160" y="367"/>
                  </a:moveTo>
                  <a:cubicBezTo>
                    <a:pt x="166" y="401"/>
                    <a:pt x="166" y="401"/>
                    <a:pt x="166" y="401"/>
                  </a:cubicBezTo>
                  <a:cubicBezTo>
                    <a:pt x="167" y="401"/>
                    <a:pt x="167" y="401"/>
                    <a:pt x="168" y="401"/>
                  </a:cubicBezTo>
                  <a:cubicBezTo>
                    <a:pt x="162" y="367"/>
                    <a:pt x="162" y="367"/>
                    <a:pt x="162" y="367"/>
                  </a:cubicBezTo>
                  <a:cubicBezTo>
                    <a:pt x="161" y="367"/>
                    <a:pt x="160" y="367"/>
                    <a:pt x="160" y="367"/>
                  </a:cubicBezTo>
                  <a:moveTo>
                    <a:pt x="104" y="341"/>
                  </a:moveTo>
                  <a:cubicBezTo>
                    <a:pt x="159" y="405"/>
                    <a:pt x="159" y="405"/>
                    <a:pt x="159" y="405"/>
                  </a:cubicBezTo>
                  <a:cubicBezTo>
                    <a:pt x="160" y="404"/>
                    <a:pt x="160" y="404"/>
                    <a:pt x="160" y="404"/>
                  </a:cubicBezTo>
                  <a:cubicBezTo>
                    <a:pt x="107" y="342"/>
                    <a:pt x="107" y="342"/>
                    <a:pt x="107" y="342"/>
                  </a:cubicBezTo>
                  <a:cubicBezTo>
                    <a:pt x="104" y="341"/>
                    <a:pt x="104" y="341"/>
                    <a:pt x="104" y="341"/>
                  </a:cubicBezTo>
                  <a:moveTo>
                    <a:pt x="100" y="333"/>
                  </a:moveTo>
                  <a:cubicBezTo>
                    <a:pt x="98" y="334"/>
                    <a:pt x="98" y="334"/>
                    <a:pt x="98" y="334"/>
                  </a:cubicBezTo>
                  <a:cubicBezTo>
                    <a:pt x="102" y="339"/>
                    <a:pt x="102" y="339"/>
                    <a:pt x="102" y="339"/>
                  </a:cubicBezTo>
                  <a:cubicBezTo>
                    <a:pt x="105" y="339"/>
                    <a:pt x="105" y="339"/>
                    <a:pt x="105" y="339"/>
                  </a:cubicBezTo>
                  <a:cubicBezTo>
                    <a:pt x="100" y="333"/>
                    <a:pt x="100" y="333"/>
                    <a:pt x="100" y="333"/>
                  </a:cubicBezTo>
                  <a:moveTo>
                    <a:pt x="93" y="325"/>
                  </a:moveTo>
                  <a:cubicBezTo>
                    <a:pt x="92" y="325"/>
                    <a:pt x="92" y="325"/>
                    <a:pt x="91" y="325"/>
                  </a:cubicBezTo>
                  <a:cubicBezTo>
                    <a:pt x="97" y="333"/>
                    <a:pt x="97" y="333"/>
                    <a:pt x="97" y="333"/>
                  </a:cubicBezTo>
                  <a:cubicBezTo>
                    <a:pt x="98" y="331"/>
                    <a:pt x="98" y="331"/>
                    <a:pt x="98" y="331"/>
                  </a:cubicBezTo>
                  <a:cubicBezTo>
                    <a:pt x="93" y="325"/>
                    <a:pt x="93" y="325"/>
                    <a:pt x="93" y="325"/>
                  </a:cubicBezTo>
                  <a:moveTo>
                    <a:pt x="144" y="279"/>
                  </a:moveTo>
                  <a:cubicBezTo>
                    <a:pt x="143" y="281"/>
                    <a:pt x="143" y="281"/>
                    <a:pt x="143" y="281"/>
                  </a:cubicBezTo>
                  <a:cubicBezTo>
                    <a:pt x="145" y="293"/>
                    <a:pt x="145" y="293"/>
                    <a:pt x="145" y="293"/>
                  </a:cubicBezTo>
                  <a:cubicBezTo>
                    <a:pt x="145" y="295"/>
                    <a:pt x="145" y="295"/>
                    <a:pt x="145" y="295"/>
                  </a:cubicBezTo>
                  <a:cubicBezTo>
                    <a:pt x="155" y="341"/>
                    <a:pt x="155" y="341"/>
                    <a:pt x="155" y="341"/>
                  </a:cubicBezTo>
                  <a:cubicBezTo>
                    <a:pt x="155" y="341"/>
                    <a:pt x="156" y="340"/>
                    <a:pt x="156" y="340"/>
                  </a:cubicBezTo>
                  <a:cubicBezTo>
                    <a:pt x="147" y="294"/>
                    <a:pt x="147" y="294"/>
                    <a:pt x="147" y="294"/>
                  </a:cubicBezTo>
                  <a:cubicBezTo>
                    <a:pt x="147" y="292"/>
                    <a:pt x="147" y="292"/>
                    <a:pt x="147" y="292"/>
                  </a:cubicBezTo>
                  <a:cubicBezTo>
                    <a:pt x="144" y="279"/>
                    <a:pt x="144" y="279"/>
                    <a:pt x="144" y="279"/>
                  </a:cubicBezTo>
                  <a:moveTo>
                    <a:pt x="50" y="277"/>
                  </a:moveTo>
                  <a:cubicBezTo>
                    <a:pt x="73" y="304"/>
                    <a:pt x="73" y="304"/>
                    <a:pt x="73" y="304"/>
                  </a:cubicBezTo>
                  <a:cubicBezTo>
                    <a:pt x="73" y="304"/>
                    <a:pt x="73" y="303"/>
                    <a:pt x="74" y="302"/>
                  </a:cubicBezTo>
                  <a:cubicBezTo>
                    <a:pt x="56" y="281"/>
                    <a:pt x="56" y="281"/>
                    <a:pt x="56" y="281"/>
                  </a:cubicBezTo>
                  <a:cubicBezTo>
                    <a:pt x="50" y="277"/>
                    <a:pt x="50" y="277"/>
                    <a:pt x="50" y="277"/>
                  </a:cubicBezTo>
                  <a:moveTo>
                    <a:pt x="44" y="267"/>
                  </a:moveTo>
                  <a:cubicBezTo>
                    <a:pt x="42" y="268"/>
                    <a:pt x="42" y="268"/>
                    <a:pt x="42" y="268"/>
                  </a:cubicBezTo>
                  <a:cubicBezTo>
                    <a:pt x="43" y="269"/>
                    <a:pt x="43" y="269"/>
                    <a:pt x="43" y="269"/>
                  </a:cubicBezTo>
                  <a:cubicBezTo>
                    <a:pt x="45" y="272"/>
                    <a:pt x="45" y="272"/>
                    <a:pt x="45" y="272"/>
                  </a:cubicBezTo>
                  <a:cubicBezTo>
                    <a:pt x="51" y="276"/>
                    <a:pt x="51" y="276"/>
                    <a:pt x="51" y="276"/>
                  </a:cubicBezTo>
                  <a:cubicBezTo>
                    <a:pt x="44" y="267"/>
                    <a:pt x="44" y="267"/>
                    <a:pt x="44" y="267"/>
                  </a:cubicBezTo>
                  <a:moveTo>
                    <a:pt x="40" y="263"/>
                  </a:moveTo>
                  <a:cubicBezTo>
                    <a:pt x="38" y="264"/>
                    <a:pt x="38" y="264"/>
                    <a:pt x="38" y="264"/>
                  </a:cubicBezTo>
                  <a:cubicBezTo>
                    <a:pt x="41" y="267"/>
                    <a:pt x="41" y="267"/>
                    <a:pt x="41" y="267"/>
                  </a:cubicBezTo>
                  <a:cubicBezTo>
                    <a:pt x="43" y="266"/>
                    <a:pt x="43" y="266"/>
                    <a:pt x="43" y="266"/>
                  </a:cubicBezTo>
                  <a:cubicBezTo>
                    <a:pt x="41" y="265"/>
                    <a:pt x="41" y="265"/>
                    <a:pt x="41" y="265"/>
                  </a:cubicBezTo>
                  <a:cubicBezTo>
                    <a:pt x="40" y="263"/>
                    <a:pt x="40" y="263"/>
                    <a:pt x="40" y="263"/>
                  </a:cubicBezTo>
                  <a:moveTo>
                    <a:pt x="141" y="260"/>
                  </a:moveTo>
                  <a:cubicBezTo>
                    <a:pt x="140" y="261"/>
                    <a:pt x="140" y="262"/>
                    <a:pt x="139" y="263"/>
                  </a:cubicBezTo>
                  <a:cubicBezTo>
                    <a:pt x="142" y="279"/>
                    <a:pt x="142" y="279"/>
                    <a:pt x="142" y="279"/>
                  </a:cubicBezTo>
                  <a:cubicBezTo>
                    <a:pt x="144" y="277"/>
                    <a:pt x="144" y="277"/>
                    <a:pt x="144" y="277"/>
                  </a:cubicBezTo>
                  <a:cubicBezTo>
                    <a:pt x="141" y="260"/>
                    <a:pt x="141" y="260"/>
                    <a:pt x="141" y="260"/>
                  </a:cubicBezTo>
                  <a:moveTo>
                    <a:pt x="131" y="210"/>
                  </a:moveTo>
                  <a:cubicBezTo>
                    <a:pt x="129" y="211"/>
                    <a:pt x="129" y="211"/>
                    <a:pt x="129" y="211"/>
                  </a:cubicBezTo>
                  <a:cubicBezTo>
                    <a:pt x="135" y="242"/>
                    <a:pt x="135" y="242"/>
                    <a:pt x="135" y="242"/>
                  </a:cubicBezTo>
                  <a:cubicBezTo>
                    <a:pt x="136" y="243"/>
                    <a:pt x="137" y="244"/>
                    <a:pt x="137" y="244"/>
                  </a:cubicBezTo>
                  <a:cubicBezTo>
                    <a:pt x="131" y="210"/>
                    <a:pt x="131" y="210"/>
                    <a:pt x="131" y="210"/>
                  </a:cubicBezTo>
                  <a:moveTo>
                    <a:pt x="129" y="203"/>
                  </a:moveTo>
                  <a:cubicBezTo>
                    <a:pt x="128" y="204"/>
                    <a:pt x="128" y="204"/>
                    <a:pt x="128" y="204"/>
                  </a:cubicBezTo>
                  <a:cubicBezTo>
                    <a:pt x="129" y="209"/>
                    <a:pt x="129" y="209"/>
                    <a:pt x="129" y="209"/>
                  </a:cubicBezTo>
                  <a:cubicBezTo>
                    <a:pt x="130" y="208"/>
                    <a:pt x="130" y="208"/>
                    <a:pt x="130" y="208"/>
                  </a:cubicBezTo>
                  <a:cubicBezTo>
                    <a:pt x="129" y="203"/>
                    <a:pt x="129" y="203"/>
                    <a:pt x="129" y="203"/>
                  </a:cubicBezTo>
                  <a:moveTo>
                    <a:pt x="116" y="142"/>
                  </a:moveTo>
                  <a:cubicBezTo>
                    <a:pt x="117" y="151"/>
                    <a:pt x="117" y="151"/>
                    <a:pt x="117" y="151"/>
                  </a:cubicBezTo>
                  <a:cubicBezTo>
                    <a:pt x="118" y="153"/>
                    <a:pt x="118" y="153"/>
                    <a:pt x="118" y="153"/>
                  </a:cubicBezTo>
                  <a:cubicBezTo>
                    <a:pt x="121" y="169"/>
                    <a:pt x="121" y="169"/>
                    <a:pt x="121" y="169"/>
                  </a:cubicBezTo>
                  <a:cubicBezTo>
                    <a:pt x="121" y="171"/>
                    <a:pt x="121" y="171"/>
                    <a:pt x="121" y="171"/>
                  </a:cubicBezTo>
                  <a:cubicBezTo>
                    <a:pt x="122" y="174"/>
                    <a:pt x="122" y="174"/>
                    <a:pt x="122" y="174"/>
                  </a:cubicBezTo>
                  <a:cubicBezTo>
                    <a:pt x="123" y="177"/>
                    <a:pt x="123" y="177"/>
                    <a:pt x="123" y="177"/>
                  </a:cubicBezTo>
                  <a:cubicBezTo>
                    <a:pt x="123" y="179"/>
                    <a:pt x="123" y="179"/>
                    <a:pt x="123" y="179"/>
                  </a:cubicBezTo>
                  <a:cubicBezTo>
                    <a:pt x="125" y="188"/>
                    <a:pt x="125" y="188"/>
                    <a:pt x="125" y="188"/>
                  </a:cubicBezTo>
                  <a:cubicBezTo>
                    <a:pt x="127" y="203"/>
                    <a:pt x="127" y="203"/>
                    <a:pt x="127" y="203"/>
                  </a:cubicBezTo>
                  <a:cubicBezTo>
                    <a:pt x="129" y="201"/>
                    <a:pt x="129" y="201"/>
                    <a:pt x="129" y="201"/>
                  </a:cubicBezTo>
                  <a:cubicBezTo>
                    <a:pt x="125" y="180"/>
                    <a:pt x="125" y="180"/>
                    <a:pt x="125" y="180"/>
                  </a:cubicBezTo>
                  <a:cubicBezTo>
                    <a:pt x="125" y="179"/>
                    <a:pt x="125" y="179"/>
                    <a:pt x="125" y="179"/>
                  </a:cubicBezTo>
                  <a:cubicBezTo>
                    <a:pt x="123" y="170"/>
                    <a:pt x="123" y="170"/>
                    <a:pt x="123" y="170"/>
                  </a:cubicBezTo>
                  <a:cubicBezTo>
                    <a:pt x="123" y="169"/>
                    <a:pt x="123" y="169"/>
                    <a:pt x="123" y="169"/>
                  </a:cubicBezTo>
                  <a:cubicBezTo>
                    <a:pt x="120" y="153"/>
                    <a:pt x="120" y="153"/>
                    <a:pt x="120" y="153"/>
                  </a:cubicBezTo>
                  <a:cubicBezTo>
                    <a:pt x="119" y="151"/>
                    <a:pt x="119" y="151"/>
                    <a:pt x="119" y="151"/>
                  </a:cubicBezTo>
                  <a:cubicBezTo>
                    <a:pt x="117" y="142"/>
                    <a:pt x="117" y="142"/>
                    <a:pt x="117" y="142"/>
                  </a:cubicBezTo>
                  <a:cubicBezTo>
                    <a:pt x="116" y="142"/>
                    <a:pt x="116" y="142"/>
                    <a:pt x="116" y="142"/>
                  </a:cubicBezTo>
                  <a:moveTo>
                    <a:pt x="0" y="114"/>
                  </a:moveTo>
                  <a:cubicBezTo>
                    <a:pt x="0" y="140"/>
                    <a:pt x="0" y="140"/>
                    <a:pt x="0" y="140"/>
                  </a:cubicBezTo>
                  <a:cubicBezTo>
                    <a:pt x="0" y="142"/>
                    <a:pt x="0" y="142"/>
                    <a:pt x="0" y="142"/>
                  </a:cubicBezTo>
                  <a:cubicBezTo>
                    <a:pt x="0" y="164"/>
                    <a:pt x="0" y="164"/>
                    <a:pt x="0" y="164"/>
                  </a:cubicBezTo>
                  <a:cubicBezTo>
                    <a:pt x="0" y="166"/>
                    <a:pt x="0" y="166"/>
                    <a:pt x="0" y="166"/>
                  </a:cubicBezTo>
                  <a:cubicBezTo>
                    <a:pt x="0" y="218"/>
                    <a:pt x="0" y="218"/>
                    <a:pt x="0" y="218"/>
                  </a:cubicBezTo>
                  <a:cubicBezTo>
                    <a:pt x="0" y="219"/>
                    <a:pt x="0" y="219"/>
                    <a:pt x="0" y="219"/>
                  </a:cubicBezTo>
                  <a:cubicBezTo>
                    <a:pt x="0" y="220"/>
                    <a:pt x="0" y="220"/>
                    <a:pt x="0" y="220"/>
                  </a:cubicBezTo>
                  <a:cubicBezTo>
                    <a:pt x="37" y="262"/>
                    <a:pt x="37" y="262"/>
                    <a:pt x="37" y="262"/>
                  </a:cubicBezTo>
                  <a:cubicBezTo>
                    <a:pt x="39" y="261"/>
                    <a:pt x="39" y="261"/>
                    <a:pt x="39" y="261"/>
                  </a:cubicBezTo>
                  <a:cubicBezTo>
                    <a:pt x="2" y="218"/>
                    <a:pt x="2" y="218"/>
                    <a:pt x="2" y="218"/>
                  </a:cubicBezTo>
                  <a:cubicBezTo>
                    <a:pt x="2" y="166"/>
                    <a:pt x="2" y="166"/>
                    <a:pt x="2" y="166"/>
                  </a:cubicBezTo>
                  <a:cubicBezTo>
                    <a:pt x="2" y="164"/>
                    <a:pt x="2" y="164"/>
                    <a:pt x="2" y="164"/>
                  </a:cubicBezTo>
                  <a:cubicBezTo>
                    <a:pt x="2" y="142"/>
                    <a:pt x="2" y="142"/>
                    <a:pt x="2" y="142"/>
                  </a:cubicBezTo>
                  <a:cubicBezTo>
                    <a:pt x="2" y="141"/>
                    <a:pt x="2" y="141"/>
                    <a:pt x="2" y="141"/>
                  </a:cubicBezTo>
                  <a:cubicBezTo>
                    <a:pt x="2" y="115"/>
                    <a:pt x="2" y="115"/>
                    <a:pt x="2" y="115"/>
                  </a:cubicBezTo>
                  <a:cubicBezTo>
                    <a:pt x="0" y="114"/>
                    <a:pt x="0" y="114"/>
                    <a:pt x="0" y="114"/>
                  </a:cubicBezTo>
                  <a:moveTo>
                    <a:pt x="0" y="40"/>
                  </a:moveTo>
                  <a:cubicBezTo>
                    <a:pt x="0" y="113"/>
                    <a:pt x="0" y="113"/>
                    <a:pt x="0" y="113"/>
                  </a:cubicBezTo>
                  <a:cubicBezTo>
                    <a:pt x="2" y="113"/>
                    <a:pt x="2" y="113"/>
                    <a:pt x="2" y="113"/>
                  </a:cubicBezTo>
                  <a:cubicBezTo>
                    <a:pt x="2" y="40"/>
                    <a:pt x="2" y="40"/>
                    <a:pt x="2" y="40"/>
                  </a:cubicBezTo>
                  <a:cubicBezTo>
                    <a:pt x="1" y="40"/>
                    <a:pt x="0" y="40"/>
                    <a:pt x="0" y="40"/>
                  </a:cubicBezTo>
                  <a:moveTo>
                    <a:pt x="90" y="0"/>
                  </a:moveTo>
                  <a:cubicBezTo>
                    <a:pt x="88" y="0"/>
                    <a:pt x="88" y="0"/>
                    <a:pt x="88" y="0"/>
                  </a:cubicBezTo>
                  <a:cubicBezTo>
                    <a:pt x="17" y="19"/>
                    <a:pt x="17" y="19"/>
                    <a:pt x="17" y="19"/>
                  </a:cubicBezTo>
                  <a:cubicBezTo>
                    <a:pt x="17" y="19"/>
                    <a:pt x="17" y="20"/>
                    <a:pt x="17" y="21"/>
                  </a:cubicBezTo>
                  <a:cubicBezTo>
                    <a:pt x="88" y="2"/>
                    <a:pt x="88" y="2"/>
                    <a:pt x="88" y="2"/>
                  </a:cubicBezTo>
                  <a:cubicBezTo>
                    <a:pt x="96" y="41"/>
                    <a:pt x="96" y="41"/>
                    <a:pt x="96" y="41"/>
                  </a:cubicBezTo>
                  <a:cubicBezTo>
                    <a:pt x="96" y="43"/>
                    <a:pt x="96" y="43"/>
                    <a:pt x="96" y="43"/>
                  </a:cubicBezTo>
                  <a:cubicBezTo>
                    <a:pt x="97" y="47"/>
                    <a:pt x="97" y="47"/>
                    <a:pt x="97" y="47"/>
                  </a:cubicBezTo>
                  <a:cubicBezTo>
                    <a:pt x="98" y="49"/>
                    <a:pt x="98" y="49"/>
                    <a:pt x="98" y="49"/>
                  </a:cubicBezTo>
                  <a:cubicBezTo>
                    <a:pt x="100" y="62"/>
                    <a:pt x="100" y="62"/>
                    <a:pt x="100" y="62"/>
                  </a:cubicBezTo>
                  <a:cubicBezTo>
                    <a:pt x="102" y="71"/>
                    <a:pt x="102" y="71"/>
                    <a:pt x="102" y="71"/>
                  </a:cubicBezTo>
                  <a:cubicBezTo>
                    <a:pt x="112" y="123"/>
                    <a:pt x="112" y="123"/>
                    <a:pt x="112" y="123"/>
                  </a:cubicBezTo>
                  <a:cubicBezTo>
                    <a:pt x="112" y="124"/>
                    <a:pt x="112" y="124"/>
                    <a:pt x="112" y="124"/>
                  </a:cubicBezTo>
                  <a:cubicBezTo>
                    <a:pt x="115" y="140"/>
                    <a:pt x="115" y="140"/>
                    <a:pt x="115" y="140"/>
                  </a:cubicBezTo>
                  <a:cubicBezTo>
                    <a:pt x="117" y="140"/>
                    <a:pt x="117" y="140"/>
                    <a:pt x="117" y="140"/>
                  </a:cubicBezTo>
                  <a:cubicBezTo>
                    <a:pt x="114" y="124"/>
                    <a:pt x="114" y="124"/>
                    <a:pt x="114" y="124"/>
                  </a:cubicBezTo>
                  <a:cubicBezTo>
                    <a:pt x="114" y="123"/>
                    <a:pt x="114" y="123"/>
                    <a:pt x="114" y="123"/>
                  </a:cubicBezTo>
                  <a:cubicBezTo>
                    <a:pt x="102" y="61"/>
                    <a:pt x="102" y="61"/>
                    <a:pt x="102" y="61"/>
                  </a:cubicBezTo>
                  <a:cubicBezTo>
                    <a:pt x="100" y="52"/>
                    <a:pt x="100" y="52"/>
                    <a:pt x="100" y="52"/>
                  </a:cubicBezTo>
                  <a:cubicBezTo>
                    <a:pt x="100" y="50"/>
                    <a:pt x="100" y="50"/>
                    <a:pt x="100" y="50"/>
                  </a:cubicBezTo>
                  <a:cubicBezTo>
                    <a:pt x="99" y="48"/>
                    <a:pt x="99" y="48"/>
                    <a:pt x="99" y="48"/>
                  </a:cubicBezTo>
                  <a:cubicBezTo>
                    <a:pt x="98" y="42"/>
                    <a:pt x="98" y="42"/>
                    <a:pt x="98" y="42"/>
                  </a:cubicBezTo>
                  <a:cubicBezTo>
                    <a:pt x="98" y="41"/>
                    <a:pt x="98" y="41"/>
                    <a:pt x="98" y="41"/>
                  </a:cubicBezTo>
                  <a:cubicBezTo>
                    <a:pt x="90" y="1"/>
                    <a:pt x="90" y="1"/>
                    <a:pt x="90" y="1"/>
                  </a:cubicBezTo>
                  <a:cubicBezTo>
                    <a:pt x="90" y="0"/>
                    <a:pt x="90" y="0"/>
                    <a:pt x="9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2" name="Freeform 62"/>
            <p:cNvSpPr>
              <a:spLocks noEditPoints="1"/>
            </p:cNvSpPr>
            <p:nvPr/>
          </p:nvSpPr>
          <p:spPr bwMode="auto">
            <a:xfrm>
              <a:off x="8443529" y="2935655"/>
              <a:ext cx="1332861" cy="1711005"/>
            </a:xfrm>
            <a:custGeom>
              <a:avLst/>
              <a:gdLst>
                <a:gd name="T0" fmla="*/ 154 w 315"/>
                <a:gd name="T1" fmla="*/ 442 h 443"/>
                <a:gd name="T2" fmla="*/ 205 w 315"/>
                <a:gd name="T3" fmla="*/ 312 h 443"/>
                <a:gd name="T4" fmla="*/ 205 w 315"/>
                <a:gd name="T5" fmla="*/ 315 h 443"/>
                <a:gd name="T6" fmla="*/ 86 w 315"/>
                <a:gd name="T7" fmla="*/ 264 h 443"/>
                <a:gd name="T8" fmla="*/ 90 w 315"/>
                <a:gd name="T9" fmla="*/ 275 h 443"/>
                <a:gd name="T10" fmla="*/ 91 w 315"/>
                <a:gd name="T11" fmla="*/ 273 h 443"/>
                <a:gd name="T12" fmla="*/ 223 w 315"/>
                <a:gd name="T13" fmla="*/ 258 h 443"/>
                <a:gd name="T14" fmla="*/ 212 w 315"/>
                <a:gd name="T15" fmla="*/ 292 h 443"/>
                <a:gd name="T16" fmla="*/ 218 w 315"/>
                <a:gd name="T17" fmla="*/ 278 h 443"/>
                <a:gd name="T18" fmla="*/ 77 w 315"/>
                <a:gd name="T19" fmla="*/ 234 h 443"/>
                <a:gd name="T20" fmla="*/ 77 w 315"/>
                <a:gd name="T21" fmla="*/ 234 h 443"/>
                <a:gd name="T22" fmla="*/ 53 w 315"/>
                <a:gd name="T23" fmla="*/ 177 h 443"/>
                <a:gd name="T24" fmla="*/ 56 w 315"/>
                <a:gd name="T25" fmla="*/ 185 h 443"/>
                <a:gd name="T26" fmla="*/ 60 w 315"/>
                <a:gd name="T27" fmla="*/ 195 h 443"/>
                <a:gd name="T28" fmla="*/ 75 w 315"/>
                <a:gd name="T29" fmla="*/ 234 h 443"/>
                <a:gd name="T30" fmla="*/ 63 w 315"/>
                <a:gd name="T31" fmla="*/ 197 h 443"/>
                <a:gd name="T32" fmla="*/ 61 w 315"/>
                <a:gd name="T33" fmla="*/ 192 h 443"/>
                <a:gd name="T34" fmla="*/ 58 w 315"/>
                <a:gd name="T35" fmla="*/ 184 h 443"/>
                <a:gd name="T36" fmla="*/ 46 w 315"/>
                <a:gd name="T37" fmla="*/ 154 h 443"/>
                <a:gd name="T38" fmla="*/ 271 w 315"/>
                <a:gd name="T39" fmla="*/ 120 h 443"/>
                <a:gd name="T40" fmla="*/ 267 w 315"/>
                <a:gd name="T41" fmla="*/ 132 h 443"/>
                <a:gd name="T42" fmla="*/ 261 w 315"/>
                <a:gd name="T43" fmla="*/ 151 h 443"/>
                <a:gd name="T44" fmla="*/ 224 w 315"/>
                <a:gd name="T45" fmla="*/ 256 h 443"/>
                <a:gd name="T46" fmla="*/ 261 w 315"/>
                <a:gd name="T47" fmla="*/ 155 h 443"/>
                <a:gd name="T48" fmla="*/ 269 w 315"/>
                <a:gd name="T49" fmla="*/ 133 h 443"/>
                <a:gd name="T50" fmla="*/ 273 w 315"/>
                <a:gd name="T51" fmla="*/ 122 h 443"/>
                <a:gd name="T52" fmla="*/ 2 w 315"/>
                <a:gd name="T53" fmla="*/ 35 h 443"/>
                <a:gd name="T54" fmla="*/ 7 w 315"/>
                <a:gd name="T55" fmla="*/ 55 h 443"/>
                <a:gd name="T56" fmla="*/ 11 w 315"/>
                <a:gd name="T57" fmla="*/ 64 h 443"/>
                <a:gd name="T58" fmla="*/ 19 w 315"/>
                <a:gd name="T59" fmla="*/ 85 h 443"/>
                <a:gd name="T60" fmla="*/ 31 w 315"/>
                <a:gd name="T61" fmla="*/ 119 h 443"/>
                <a:gd name="T62" fmla="*/ 38 w 315"/>
                <a:gd name="T63" fmla="*/ 138 h 443"/>
                <a:gd name="T64" fmla="*/ 41 w 315"/>
                <a:gd name="T65" fmla="*/ 146 h 443"/>
                <a:gd name="T66" fmla="*/ 43 w 315"/>
                <a:gd name="T67" fmla="*/ 144 h 443"/>
                <a:gd name="T68" fmla="*/ 36 w 315"/>
                <a:gd name="T69" fmla="*/ 126 h 443"/>
                <a:gd name="T70" fmla="*/ 33 w 315"/>
                <a:gd name="T71" fmla="*/ 117 h 443"/>
                <a:gd name="T72" fmla="*/ 20 w 315"/>
                <a:gd name="T73" fmla="*/ 83 h 443"/>
                <a:gd name="T74" fmla="*/ 12 w 315"/>
                <a:gd name="T75" fmla="*/ 61 h 443"/>
                <a:gd name="T76" fmla="*/ 5 w 315"/>
                <a:gd name="T77" fmla="*/ 44 h 443"/>
                <a:gd name="T78" fmla="*/ 119 w 315"/>
                <a:gd name="T79" fmla="*/ 13 h 443"/>
                <a:gd name="T80" fmla="*/ 32 w 315"/>
                <a:gd name="T81" fmla="*/ 19 h 443"/>
                <a:gd name="T82" fmla="*/ 30 w 315"/>
                <a:gd name="T83" fmla="*/ 21 h 443"/>
                <a:gd name="T84" fmla="*/ 120 w 315"/>
                <a:gd name="T85" fmla="*/ 15 h 443"/>
                <a:gd name="T86" fmla="*/ 312 w 315"/>
                <a:gd name="T87" fmla="*/ 2 h 443"/>
                <a:gd name="T88" fmla="*/ 312 w 315"/>
                <a:gd name="T89" fmla="*/ 0 h 443"/>
                <a:gd name="T90" fmla="*/ 284 w 315"/>
                <a:gd name="T91" fmla="*/ 2 h 443"/>
                <a:gd name="T92" fmla="*/ 245 w 315"/>
                <a:gd name="T93" fmla="*/ 5 h 443"/>
                <a:gd name="T94" fmla="*/ 154 w 315"/>
                <a:gd name="T95" fmla="*/ 13 h 443"/>
                <a:gd name="T96" fmla="*/ 246 w 315"/>
                <a:gd name="T97" fmla="*/ 6 h 443"/>
                <a:gd name="T98" fmla="*/ 286 w 315"/>
                <a:gd name="T99" fmla="*/ 4 h 443"/>
                <a:gd name="T100" fmla="*/ 299 w 315"/>
                <a:gd name="T101" fmla="*/ 41 h 443"/>
                <a:gd name="T102" fmla="*/ 290 w 315"/>
                <a:gd name="T103" fmla="*/ 67 h 443"/>
                <a:gd name="T104" fmla="*/ 285 w 315"/>
                <a:gd name="T105" fmla="*/ 82 h 443"/>
                <a:gd name="T106" fmla="*/ 275 w 315"/>
                <a:gd name="T107" fmla="*/ 110 h 443"/>
                <a:gd name="T108" fmla="*/ 279 w 315"/>
                <a:gd name="T109" fmla="*/ 103 h 443"/>
                <a:gd name="T110" fmla="*/ 290 w 315"/>
                <a:gd name="T111" fmla="*/ 71 h 443"/>
                <a:gd name="T112" fmla="*/ 300 w 315"/>
                <a:gd name="T113" fmla="*/ 4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5" h="443">
                  <a:moveTo>
                    <a:pt x="106" y="312"/>
                  </a:moveTo>
                  <a:cubicBezTo>
                    <a:pt x="104" y="312"/>
                    <a:pt x="104" y="312"/>
                    <a:pt x="104" y="312"/>
                  </a:cubicBezTo>
                  <a:cubicBezTo>
                    <a:pt x="153" y="443"/>
                    <a:pt x="153" y="443"/>
                    <a:pt x="153" y="443"/>
                  </a:cubicBezTo>
                  <a:cubicBezTo>
                    <a:pt x="153" y="442"/>
                    <a:pt x="154" y="442"/>
                    <a:pt x="154" y="442"/>
                  </a:cubicBezTo>
                  <a:cubicBezTo>
                    <a:pt x="106" y="312"/>
                    <a:pt x="106" y="312"/>
                    <a:pt x="106" y="312"/>
                  </a:cubicBezTo>
                  <a:moveTo>
                    <a:pt x="212" y="295"/>
                  </a:moveTo>
                  <a:cubicBezTo>
                    <a:pt x="210" y="297"/>
                    <a:pt x="210" y="297"/>
                    <a:pt x="210" y="297"/>
                  </a:cubicBezTo>
                  <a:cubicBezTo>
                    <a:pt x="205" y="312"/>
                    <a:pt x="205" y="312"/>
                    <a:pt x="205" y="312"/>
                  </a:cubicBezTo>
                  <a:cubicBezTo>
                    <a:pt x="204" y="314"/>
                    <a:pt x="204" y="314"/>
                    <a:pt x="204" y="314"/>
                  </a:cubicBezTo>
                  <a:cubicBezTo>
                    <a:pt x="160" y="441"/>
                    <a:pt x="160" y="441"/>
                    <a:pt x="160" y="441"/>
                  </a:cubicBezTo>
                  <a:cubicBezTo>
                    <a:pt x="161" y="441"/>
                    <a:pt x="161" y="441"/>
                    <a:pt x="162" y="441"/>
                  </a:cubicBezTo>
                  <a:cubicBezTo>
                    <a:pt x="205" y="315"/>
                    <a:pt x="205" y="315"/>
                    <a:pt x="205" y="315"/>
                  </a:cubicBezTo>
                  <a:cubicBezTo>
                    <a:pt x="206" y="314"/>
                    <a:pt x="206" y="314"/>
                    <a:pt x="206" y="314"/>
                  </a:cubicBezTo>
                  <a:cubicBezTo>
                    <a:pt x="212" y="295"/>
                    <a:pt x="212" y="295"/>
                    <a:pt x="212" y="295"/>
                  </a:cubicBezTo>
                  <a:moveTo>
                    <a:pt x="87" y="263"/>
                  </a:moveTo>
                  <a:cubicBezTo>
                    <a:pt x="86" y="264"/>
                    <a:pt x="86" y="264"/>
                    <a:pt x="86" y="264"/>
                  </a:cubicBezTo>
                  <a:cubicBezTo>
                    <a:pt x="86" y="265"/>
                    <a:pt x="86" y="265"/>
                    <a:pt x="86" y="265"/>
                  </a:cubicBezTo>
                  <a:cubicBezTo>
                    <a:pt x="87" y="267"/>
                    <a:pt x="87" y="267"/>
                    <a:pt x="87" y="267"/>
                  </a:cubicBezTo>
                  <a:cubicBezTo>
                    <a:pt x="89" y="273"/>
                    <a:pt x="89" y="273"/>
                    <a:pt x="89" y="273"/>
                  </a:cubicBezTo>
                  <a:cubicBezTo>
                    <a:pt x="90" y="275"/>
                    <a:pt x="90" y="275"/>
                    <a:pt x="90" y="275"/>
                  </a:cubicBezTo>
                  <a:cubicBezTo>
                    <a:pt x="103" y="311"/>
                    <a:pt x="103" y="311"/>
                    <a:pt x="103" y="311"/>
                  </a:cubicBezTo>
                  <a:cubicBezTo>
                    <a:pt x="105" y="311"/>
                    <a:pt x="105" y="311"/>
                    <a:pt x="105" y="311"/>
                  </a:cubicBezTo>
                  <a:cubicBezTo>
                    <a:pt x="92" y="275"/>
                    <a:pt x="92" y="275"/>
                    <a:pt x="92" y="275"/>
                  </a:cubicBezTo>
                  <a:cubicBezTo>
                    <a:pt x="91" y="273"/>
                    <a:pt x="91" y="273"/>
                    <a:pt x="91" y="273"/>
                  </a:cubicBezTo>
                  <a:cubicBezTo>
                    <a:pt x="88" y="266"/>
                    <a:pt x="88" y="266"/>
                    <a:pt x="88" y="266"/>
                  </a:cubicBezTo>
                  <a:cubicBezTo>
                    <a:pt x="88" y="264"/>
                    <a:pt x="88" y="264"/>
                    <a:pt x="88" y="264"/>
                  </a:cubicBezTo>
                  <a:cubicBezTo>
                    <a:pt x="87" y="263"/>
                    <a:pt x="87" y="263"/>
                    <a:pt x="87" y="263"/>
                  </a:cubicBezTo>
                  <a:moveTo>
                    <a:pt x="223" y="258"/>
                  </a:moveTo>
                  <a:cubicBezTo>
                    <a:pt x="218" y="273"/>
                    <a:pt x="218" y="273"/>
                    <a:pt x="218" y="273"/>
                  </a:cubicBezTo>
                  <a:cubicBezTo>
                    <a:pt x="217" y="275"/>
                    <a:pt x="217" y="275"/>
                    <a:pt x="217" y="275"/>
                  </a:cubicBezTo>
                  <a:cubicBezTo>
                    <a:pt x="212" y="291"/>
                    <a:pt x="212" y="291"/>
                    <a:pt x="212" y="291"/>
                  </a:cubicBezTo>
                  <a:cubicBezTo>
                    <a:pt x="212" y="292"/>
                    <a:pt x="212" y="292"/>
                    <a:pt x="212" y="292"/>
                  </a:cubicBezTo>
                  <a:cubicBezTo>
                    <a:pt x="211" y="294"/>
                    <a:pt x="211" y="294"/>
                    <a:pt x="211" y="294"/>
                  </a:cubicBezTo>
                  <a:cubicBezTo>
                    <a:pt x="213" y="292"/>
                    <a:pt x="213" y="292"/>
                    <a:pt x="213" y="292"/>
                  </a:cubicBezTo>
                  <a:cubicBezTo>
                    <a:pt x="214" y="291"/>
                    <a:pt x="214" y="291"/>
                    <a:pt x="214" y="291"/>
                  </a:cubicBezTo>
                  <a:cubicBezTo>
                    <a:pt x="218" y="278"/>
                    <a:pt x="218" y="278"/>
                    <a:pt x="218" y="278"/>
                  </a:cubicBezTo>
                  <a:cubicBezTo>
                    <a:pt x="219" y="275"/>
                    <a:pt x="219" y="275"/>
                    <a:pt x="219" y="275"/>
                  </a:cubicBezTo>
                  <a:cubicBezTo>
                    <a:pt x="225" y="260"/>
                    <a:pt x="225" y="260"/>
                    <a:pt x="225" y="260"/>
                  </a:cubicBezTo>
                  <a:cubicBezTo>
                    <a:pt x="223" y="258"/>
                    <a:pt x="223" y="258"/>
                    <a:pt x="223" y="258"/>
                  </a:cubicBezTo>
                  <a:moveTo>
                    <a:pt x="77" y="234"/>
                  </a:moveTo>
                  <a:cubicBezTo>
                    <a:pt x="76" y="237"/>
                    <a:pt x="76" y="237"/>
                    <a:pt x="76" y="237"/>
                  </a:cubicBezTo>
                  <a:cubicBezTo>
                    <a:pt x="85" y="262"/>
                    <a:pt x="85" y="262"/>
                    <a:pt x="85" y="262"/>
                  </a:cubicBezTo>
                  <a:cubicBezTo>
                    <a:pt x="87" y="261"/>
                    <a:pt x="87" y="261"/>
                    <a:pt x="87" y="261"/>
                  </a:cubicBezTo>
                  <a:cubicBezTo>
                    <a:pt x="77" y="234"/>
                    <a:pt x="77" y="234"/>
                    <a:pt x="77" y="234"/>
                  </a:cubicBezTo>
                  <a:moveTo>
                    <a:pt x="46" y="154"/>
                  </a:moveTo>
                  <a:cubicBezTo>
                    <a:pt x="45" y="156"/>
                    <a:pt x="45" y="156"/>
                    <a:pt x="45" y="156"/>
                  </a:cubicBezTo>
                  <a:cubicBezTo>
                    <a:pt x="52" y="175"/>
                    <a:pt x="52" y="175"/>
                    <a:pt x="52" y="175"/>
                  </a:cubicBezTo>
                  <a:cubicBezTo>
                    <a:pt x="53" y="177"/>
                    <a:pt x="53" y="177"/>
                    <a:pt x="53" y="177"/>
                  </a:cubicBezTo>
                  <a:cubicBezTo>
                    <a:pt x="55" y="182"/>
                    <a:pt x="55" y="182"/>
                    <a:pt x="55" y="182"/>
                  </a:cubicBezTo>
                  <a:cubicBezTo>
                    <a:pt x="55" y="183"/>
                    <a:pt x="55" y="183"/>
                    <a:pt x="55" y="183"/>
                  </a:cubicBezTo>
                  <a:cubicBezTo>
                    <a:pt x="56" y="184"/>
                    <a:pt x="56" y="184"/>
                    <a:pt x="56" y="184"/>
                  </a:cubicBezTo>
                  <a:cubicBezTo>
                    <a:pt x="56" y="185"/>
                    <a:pt x="56" y="185"/>
                    <a:pt x="56" y="185"/>
                  </a:cubicBezTo>
                  <a:cubicBezTo>
                    <a:pt x="59" y="192"/>
                    <a:pt x="59" y="192"/>
                    <a:pt x="59" y="192"/>
                  </a:cubicBezTo>
                  <a:cubicBezTo>
                    <a:pt x="59" y="193"/>
                    <a:pt x="59" y="193"/>
                    <a:pt x="59" y="193"/>
                  </a:cubicBezTo>
                  <a:cubicBezTo>
                    <a:pt x="60" y="195"/>
                    <a:pt x="60" y="195"/>
                    <a:pt x="60" y="195"/>
                  </a:cubicBezTo>
                  <a:cubicBezTo>
                    <a:pt x="60" y="195"/>
                    <a:pt x="60" y="195"/>
                    <a:pt x="60" y="195"/>
                  </a:cubicBezTo>
                  <a:cubicBezTo>
                    <a:pt x="61" y="197"/>
                    <a:pt x="61" y="197"/>
                    <a:pt x="61" y="197"/>
                  </a:cubicBezTo>
                  <a:cubicBezTo>
                    <a:pt x="73" y="230"/>
                    <a:pt x="73" y="230"/>
                    <a:pt x="73" y="230"/>
                  </a:cubicBezTo>
                  <a:cubicBezTo>
                    <a:pt x="74" y="232"/>
                    <a:pt x="74" y="232"/>
                    <a:pt x="74" y="232"/>
                  </a:cubicBezTo>
                  <a:cubicBezTo>
                    <a:pt x="75" y="234"/>
                    <a:pt x="75" y="234"/>
                    <a:pt x="75" y="234"/>
                  </a:cubicBezTo>
                  <a:cubicBezTo>
                    <a:pt x="76" y="232"/>
                    <a:pt x="76" y="232"/>
                    <a:pt x="76" y="232"/>
                  </a:cubicBezTo>
                  <a:cubicBezTo>
                    <a:pt x="75" y="231"/>
                    <a:pt x="75" y="231"/>
                    <a:pt x="75" y="231"/>
                  </a:cubicBezTo>
                  <a:cubicBezTo>
                    <a:pt x="75" y="229"/>
                    <a:pt x="75" y="229"/>
                    <a:pt x="75" y="229"/>
                  </a:cubicBezTo>
                  <a:cubicBezTo>
                    <a:pt x="63" y="197"/>
                    <a:pt x="63" y="197"/>
                    <a:pt x="63" y="197"/>
                  </a:cubicBezTo>
                  <a:cubicBezTo>
                    <a:pt x="62" y="195"/>
                    <a:pt x="62" y="195"/>
                    <a:pt x="62" y="195"/>
                  </a:cubicBezTo>
                  <a:cubicBezTo>
                    <a:pt x="62" y="195"/>
                    <a:pt x="62" y="195"/>
                    <a:pt x="62" y="195"/>
                  </a:cubicBezTo>
                  <a:cubicBezTo>
                    <a:pt x="61" y="193"/>
                    <a:pt x="61" y="193"/>
                    <a:pt x="61" y="193"/>
                  </a:cubicBezTo>
                  <a:cubicBezTo>
                    <a:pt x="61" y="192"/>
                    <a:pt x="61" y="192"/>
                    <a:pt x="61" y="192"/>
                  </a:cubicBezTo>
                  <a:cubicBezTo>
                    <a:pt x="60" y="189"/>
                    <a:pt x="60" y="189"/>
                    <a:pt x="60" y="189"/>
                  </a:cubicBezTo>
                  <a:cubicBezTo>
                    <a:pt x="59" y="188"/>
                    <a:pt x="59" y="188"/>
                    <a:pt x="59" y="188"/>
                  </a:cubicBezTo>
                  <a:cubicBezTo>
                    <a:pt x="58" y="184"/>
                    <a:pt x="58" y="184"/>
                    <a:pt x="58" y="184"/>
                  </a:cubicBezTo>
                  <a:cubicBezTo>
                    <a:pt x="58" y="184"/>
                    <a:pt x="58" y="184"/>
                    <a:pt x="58" y="184"/>
                  </a:cubicBezTo>
                  <a:cubicBezTo>
                    <a:pt x="57" y="182"/>
                    <a:pt x="57" y="182"/>
                    <a:pt x="57" y="182"/>
                  </a:cubicBezTo>
                  <a:cubicBezTo>
                    <a:pt x="55" y="177"/>
                    <a:pt x="55" y="177"/>
                    <a:pt x="55" y="177"/>
                  </a:cubicBezTo>
                  <a:cubicBezTo>
                    <a:pt x="54" y="175"/>
                    <a:pt x="54" y="175"/>
                    <a:pt x="54" y="175"/>
                  </a:cubicBezTo>
                  <a:cubicBezTo>
                    <a:pt x="46" y="154"/>
                    <a:pt x="46" y="154"/>
                    <a:pt x="46" y="154"/>
                  </a:cubicBezTo>
                  <a:moveTo>
                    <a:pt x="276" y="113"/>
                  </a:moveTo>
                  <a:cubicBezTo>
                    <a:pt x="273" y="115"/>
                    <a:pt x="273" y="115"/>
                    <a:pt x="273" y="115"/>
                  </a:cubicBezTo>
                  <a:cubicBezTo>
                    <a:pt x="272" y="117"/>
                    <a:pt x="272" y="117"/>
                    <a:pt x="272" y="117"/>
                  </a:cubicBezTo>
                  <a:cubicBezTo>
                    <a:pt x="271" y="120"/>
                    <a:pt x="271" y="120"/>
                    <a:pt x="271" y="120"/>
                  </a:cubicBezTo>
                  <a:cubicBezTo>
                    <a:pt x="271" y="122"/>
                    <a:pt x="271" y="122"/>
                    <a:pt x="271" y="122"/>
                  </a:cubicBezTo>
                  <a:cubicBezTo>
                    <a:pt x="270" y="123"/>
                    <a:pt x="270" y="123"/>
                    <a:pt x="270" y="123"/>
                  </a:cubicBezTo>
                  <a:cubicBezTo>
                    <a:pt x="268" y="130"/>
                    <a:pt x="268" y="130"/>
                    <a:pt x="268" y="130"/>
                  </a:cubicBezTo>
                  <a:cubicBezTo>
                    <a:pt x="267" y="132"/>
                    <a:pt x="267" y="132"/>
                    <a:pt x="267" y="132"/>
                  </a:cubicBezTo>
                  <a:cubicBezTo>
                    <a:pt x="267" y="133"/>
                    <a:pt x="267" y="133"/>
                    <a:pt x="267" y="133"/>
                  </a:cubicBezTo>
                  <a:cubicBezTo>
                    <a:pt x="265" y="138"/>
                    <a:pt x="265" y="138"/>
                    <a:pt x="265" y="138"/>
                  </a:cubicBezTo>
                  <a:cubicBezTo>
                    <a:pt x="264" y="140"/>
                    <a:pt x="264" y="140"/>
                    <a:pt x="264" y="140"/>
                  </a:cubicBezTo>
                  <a:cubicBezTo>
                    <a:pt x="261" y="151"/>
                    <a:pt x="261" y="151"/>
                    <a:pt x="261" y="151"/>
                  </a:cubicBezTo>
                  <a:cubicBezTo>
                    <a:pt x="260" y="153"/>
                    <a:pt x="260" y="153"/>
                    <a:pt x="260" y="153"/>
                  </a:cubicBezTo>
                  <a:cubicBezTo>
                    <a:pt x="253" y="174"/>
                    <a:pt x="253" y="174"/>
                    <a:pt x="253" y="174"/>
                  </a:cubicBezTo>
                  <a:cubicBezTo>
                    <a:pt x="252" y="176"/>
                    <a:pt x="252" y="176"/>
                    <a:pt x="252" y="176"/>
                  </a:cubicBezTo>
                  <a:cubicBezTo>
                    <a:pt x="224" y="256"/>
                    <a:pt x="224" y="256"/>
                    <a:pt x="224" y="256"/>
                  </a:cubicBezTo>
                  <a:cubicBezTo>
                    <a:pt x="225" y="258"/>
                    <a:pt x="225" y="258"/>
                    <a:pt x="225" y="258"/>
                  </a:cubicBezTo>
                  <a:cubicBezTo>
                    <a:pt x="254" y="176"/>
                    <a:pt x="254" y="176"/>
                    <a:pt x="254" y="176"/>
                  </a:cubicBezTo>
                  <a:cubicBezTo>
                    <a:pt x="255" y="174"/>
                    <a:pt x="255" y="174"/>
                    <a:pt x="255" y="174"/>
                  </a:cubicBezTo>
                  <a:cubicBezTo>
                    <a:pt x="261" y="155"/>
                    <a:pt x="261" y="155"/>
                    <a:pt x="261" y="155"/>
                  </a:cubicBezTo>
                  <a:cubicBezTo>
                    <a:pt x="262" y="153"/>
                    <a:pt x="262" y="153"/>
                    <a:pt x="262" y="153"/>
                  </a:cubicBezTo>
                  <a:cubicBezTo>
                    <a:pt x="266" y="140"/>
                    <a:pt x="266" y="140"/>
                    <a:pt x="266" y="140"/>
                  </a:cubicBezTo>
                  <a:cubicBezTo>
                    <a:pt x="267" y="139"/>
                    <a:pt x="267" y="139"/>
                    <a:pt x="267" y="139"/>
                  </a:cubicBezTo>
                  <a:cubicBezTo>
                    <a:pt x="269" y="133"/>
                    <a:pt x="269" y="133"/>
                    <a:pt x="269" y="133"/>
                  </a:cubicBezTo>
                  <a:cubicBezTo>
                    <a:pt x="269" y="132"/>
                    <a:pt x="269" y="132"/>
                    <a:pt x="269" y="132"/>
                  </a:cubicBezTo>
                  <a:cubicBezTo>
                    <a:pt x="270" y="130"/>
                    <a:pt x="270" y="130"/>
                    <a:pt x="270" y="130"/>
                  </a:cubicBezTo>
                  <a:cubicBezTo>
                    <a:pt x="272" y="124"/>
                    <a:pt x="272" y="124"/>
                    <a:pt x="272" y="124"/>
                  </a:cubicBezTo>
                  <a:cubicBezTo>
                    <a:pt x="273" y="122"/>
                    <a:pt x="273" y="122"/>
                    <a:pt x="273" y="122"/>
                  </a:cubicBezTo>
                  <a:cubicBezTo>
                    <a:pt x="274" y="118"/>
                    <a:pt x="274" y="118"/>
                    <a:pt x="274" y="118"/>
                  </a:cubicBezTo>
                  <a:cubicBezTo>
                    <a:pt x="275" y="115"/>
                    <a:pt x="275" y="115"/>
                    <a:pt x="275" y="115"/>
                  </a:cubicBezTo>
                  <a:cubicBezTo>
                    <a:pt x="276" y="113"/>
                    <a:pt x="276" y="113"/>
                    <a:pt x="276" y="113"/>
                  </a:cubicBezTo>
                  <a:moveTo>
                    <a:pt x="2" y="35"/>
                  </a:moveTo>
                  <a:cubicBezTo>
                    <a:pt x="1" y="35"/>
                    <a:pt x="1" y="35"/>
                    <a:pt x="0" y="35"/>
                  </a:cubicBezTo>
                  <a:cubicBezTo>
                    <a:pt x="5" y="49"/>
                    <a:pt x="5" y="49"/>
                    <a:pt x="5" y="49"/>
                  </a:cubicBezTo>
                  <a:cubicBezTo>
                    <a:pt x="7" y="53"/>
                    <a:pt x="7" y="53"/>
                    <a:pt x="7" y="53"/>
                  </a:cubicBezTo>
                  <a:cubicBezTo>
                    <a:pt x="7" y="55"/>
                    <a:pt x="7" y="55"/>
                    <a:pt x="7" y="55"/>
                  </a:cubicBezTo>
                  <a:cubicBezTo>
                    <a:pt x="9" y="58"/>
                    <a:pt x="9" y="58"/>
                    <a:pt x="9" y="58"/>
                  </a:cubicBezTo>
                  <a:cubicBezTo>
                    <a:pt x="9" y="60"/>
                    <a:pt x="9" y="60"/>
                    <a:pt x="9" y="60"/>
                  </a:cubicBezTo>
                  <a:cubicBezTo>
                    <a:pt x="10" y="61"/>
                    <a:pt x="10" y="61"/>
                    <a:pt x="10" y="61"/>
                  </a:cubicBezTo>
                  <a:cubicBezTo>
                    <a:pt x="11" y="64"/>
                    <a:pt x="11" y="64"/>
                    <a:pt x="11" y="64"/>
                  </a:cubicBezTo>
                  <a:cubicBezTo>
                    <a:pt x="11" y="65"/>
                    <a:pt x="11" y="65"/>
                    <a:pt x="11" y="65"/>
                  </a:cubicBezTo>
                  <a:cubicBezTo>
                    <a:pt x="13" y="69"/>
                    <a:pt x="13" y="69"/>
                    <a:pt x="13" y="69"/>
                  </a:cubicBezTo>
                  <a:cubicBezTo>
                    <a:pt x="18" y="83"/>
                    <a:pt x="18" y="83"/>
                    <a:pt x="18" y="83"/>
                  </a:cubicBezTo>
                  <a:cubicBezTo>
                    <a:pt x="19" y="85"/>
                    <a:pt x="19" y="85"/>
                    <a:pt x="19" y="85"/>
                  </a:cubicBezTo>
                  <a:cubicBezTo>
                    <a:pt x="22" y="93"/>
                    <a:pt x="22" y="93"/>
                    <a:pt x="22" y="93"/>
                  </a:cubicBezTo>
                  <a:cubicBezTo>
                    <a:pt x="23" y="97"/>
                    <a:pt x="23" y="97"/>
                    <a:pt x="23" y="97"/>
                  </a:cubicBezTo>
                  <a:cubicBezTo>
                    <a:pt x="31" y="117"/>
                    <a:pt x="31" y="117"/>
                    <a:pt x="31" y="117"/>
                  </a:cubicBezTo>
                  <a:cubicBezTo>
                    <a:pt x="31" y="119"/>
                    <a:pt x="31" y="119"/>
                    <a:pt x="31" y="119"/>
                  </a:cubicBezTo>
                  <a:cubicBezTo>
                    <a:pt x="33" y="124"/>
                    <a:pt x="33" y="124"/>
                    <a:pt x="33" y="124"/>
                  </a:cubicBezTo>
                  <a:cubicBezTo>
                    <a:pt x="34" y="125"/>
                    <a:pt x="34" y="125"/>
                    <a:pt x="34" y="125"/>
                  </a:cubicBezTo>
                  <a:cubicBezTo>
                    <a:pt x="36" y="132"/>
                    <a:pt x="36" y="132"/>
                    <a:pt x="36" y="132"/>
                  </a:cubicBezTo>
                  <a:cubicBezTo>
                    <a:pt x="38" y="138"/>
                    <a:pt x="38" y="138"/>
                    <a:pt x="38" y="138"/>
                  </a:cubicBezTo>
                  <a:cubicBezTo>
                    <a:pt x="40" y="141"/>
                    <a:pt x="40" y="141"/>
                    <a:pt x="40" y="141"/>
                  </a:cubicBezTo>
                  <a:cubicBezTo>
                    <a:pt x="40" y="143"/>
                    <a:pt x="40" y="143"/>
                    <a:pt x="40" y="143"/>
                  </a:cubicBezTo>
                  <a:cubicBezTo>
                    <a:pt x="41" y="144"/>
                    <a:pt x="41" y="144"/>
                    <a:pt x="41" y="144"/>
                  </a:cubicBezTo>
                  <a:cubicBezTo>
                    <a:pt x="41" y="146"/>
                    <a:pt x="41" y="146"/>
                    <a:pt x="41" y="146"/>
                  </a:cubicBezTo>
                  <a:cubicBezTo>
                    <a:pt x="44" y="154"/>
                    <a:pt x="44" y="154"/>
                    <a:pt x="44" y="154"/>
                  </a:cubicBezTo>
                  <a:cubicBezTo>
                    <a:pt x="46" y="152"/>
                    <a:pt x="46" y="152"/>
                    <a:pt x="46" y="152"/>
                  </a:cubicBezTo>
                  <a:cubicBezTo>
                    <a:pt x="43" y="146"/>
                    <a:pt x="43" y="146"/>
                    <a:pt x="43" y="146"/>
                  </a:cubicBezTo>
                  <a:cubicBezTo>
                    <a:pt x="43" y="144"/>
                    <a:pt x="43" y="144"/>
                    <a:pt x="43" y="144"/>
                  </a:cubicBezTo>
                  <a:cubicBezTo>
                    <a:pt x="42" y="141"/>
                    <a:pt x="42" y="141"/>
                    <a:pt x="42" y="141"/>
                  </a:cubicBezTo>
                  <a:cubicBezTo>
                    <a:pt x="41" y="139"/>
                    <a:pt x="41" y="139"/>
                    <a:pt x="41" y="139"/>
                  </a:cubicBezTo>
                  <a:cubicBezTo>
                    <a:pt x="38" y="132"/>
                    <a:pt x="38" y="132"/>
                    <a:pt x="38" y="132"/>
                  </a:cubicBezTo>
                  <a:cubicBezTo>
                    <a:pt x="36" y="126"/>
                    <a:pt x="36" y="126"/>
                    <a:pt x="36" y="126"/>
                  </a:cubicBezTo>
                  <a:cubicBezTo>
                    <a:pt x="35" y="124"/>
                    <a:pt x="35" y="124"/>
                    <a:pt x="35" y="124"/>
                  </a:cubicBezTo>
                  <a:cubicBezTo>
                    <a:pt x="35" y="123"/>
                    <a:pt x="35" y="123"/>
                    <a:pt x="35" y="123"/>
                  </a:cubicBezTo>
                  <a:cubicBezTo>
                    <a:pt x="33" y="119"/>
                    <a:pt x="33" y="119"/>
                    <a:pt x="33" y="119"/>
                  </a:cubicBezTo>
                  <a:cubicBezTo>
                    <a:pt x="33" y="117"/>
                    <a:pt x="33" y="117"/>
                    <a:pt x="33" y="117"/>
                  </a:cubicBezTo>
                  <a:cubicBezTo>
                    <a:pt x="26" y="100"/>
                    <a:pt x="26" y="100"/>
                    <a:pt x="26" y="100"/>
                  </a:cubicBezTo>
                  <a:cubicBezTo>
                    <a:pt x="25" y="96"/>
                    <a:pt x="25" y="96"/>
                    <a:pt x="25" y="96"/>
                  </a:cubicBezTo>
                  <a:cubicBezTo>
                    <a:pt x="20" y="85"/>
                    <a:pt x="20" y="85"/>
                    <a:pt x="20" y="85"/>
                  </a:cubicBezTo>
                  <a:cubicBezTo>
                    <a:pt x="20" y="83"/>
                    <a:pt x="20" y="83"/>
                    <a:pt x="20" y="83"/>
                  </a:cubicBezTo>
                  <a:cubicBezTo>
                    <a:pt x="16" y="72"/>
                    <a:pt x="16" y="72"/>
                    <a:pt x="16" y="72"/>
                  </a:cubicBezTo>
                  <a:cubicBezTo>
                    <a:pt x="14" y="68"/>
                    <a:pt x="14" y="68"/>
                    <a:pt x="14" y="68"/>
                  </a:cubicBezTo>
                  <a:cubicBezTo>
                    <a:pt x="12" y="61"/>
                    <a:pt x="12" y="61"/>
                    <a:pt x="12" y="61"/>
                  </a:cubicBezTo>
                  <a:cubicBezTo>
                    <a:pt x="12" y="61"/>
                    <a:pt x="12" y="61"/>
                    <a:pt x="12" y="61"/>
                  </a:cubicBezTo>
                  <a:cubicBezTo>
                    <a:pt x="10" y="57"/>
                    <a:pt x="10" y="57"/>
                    <a:pt x="10" y="57"/>
                  </a:cubicBezTo>
                  <a:cubicBezTo>
                    <a:pt x="10" y="57"/>
                    <a:pt x="10" y="57"/>
                    <a:pt x="10" y="57"/>
                  </a:cubicBezTo>
                  <a:cubicBezTo>
                    <a:pt x="7" y="48"/>
                    <a:pt x="7" y="48"/>
                    <a:pt x="7" y="48"/>
                  </a:cubicBezTo>
                  <a:cubicBezTo>
                    <a:pt x="5" y="44"/>
                    <a:pt x="5" y="44"/>
                    <a:pt x="5" y="44"/>
                  </a:cubicBezTo>
                  <a:cubicBezTo>
                    <a:pt x="2" y="35"/>
                    <a:pt x="2" y="35"/>
                    <a:pt x="2" y="35"/>
                  </a:cubicBezTo>
                  <a:moveTo>
                    <a:pt x="152" y="11"/>
                  </a:moveTo>
                  <a:cubicBezTo>
                    <a:pt x="121" y="13"/>
                    <a:pt x="121" y="13"/>
                    <a:pt x="121" y="13"/>
                  </a:cubicBezTo>
                  <a:cubicBezTo>
                    <a:pt x="119" y="13"/>
                    <a:pt x="119" y="13"/>
                    <a:pt x="119" y="13"/>
                  </a:cubicBezTo>
                  <a:cubicBezTo>
                    <a:pt x="34" y="19"/>
                    <a:pt x="34" y="19"/>
                    <a:pt x="34" y="19"/>
                  </a:cubicBezTo>
                  <a:cubicBezTo>
                    <a:pt x="34" y="19"/>
                    <a:pt x="34" y="19"/>
                    <a:pt x="34" y="19"/>
                  </a:cubicBezTo>
                  <a:cubicBezTo>
                    <a:pt x="32" y="19"/>
                    <a:pt x="32" y="19"/>
                    <a:pt x="32" y="19"/>
                  </a:cubicBezTo>
                  <a:cubicBezTo>
                    <a:pt x="32" y="19"/>
                    <a:pt x="32" y="19"/>
                    <a:pt x="32" y="19"/>
                  </a:cubicBezTo>
                  <a:cubicBezTo>
                    <a:pt x="30" y="19"/>
                    <a:pt x="30" y="19"/>
                    <a:pt x="30" y="19"/>
                  </a:cubicBezTo>
                  <a:cubicBezTo>
                    <a:pt x="10" y="20"/>
                    <a:pt x="10" y="20"/>
                    <a:pt x="10" y="20"/>
                  </a:cubicBezTo>
                  <a:cubicBezTo>
                    <a:pt x="10" y="21"/>
                    <a:pt x="10" y="21"/>
                    <a:pt x="10" y="22"/>
                  </a:cubicBezTo>
                  <a:cubicBezTo>
                    <a:pt x="30" y="21"/>
                    <a:pt x="30" y="21"/>
                    <a:pt x="30" y="21"/>
                  </a:cubicBezTo>
                  <a:cubicBezTo>
                    <a:pt x="31" y="21"/>
                    <a:pt x="31" y="21"/>
                    <a:pt x="31" y="21"/>
                  </a:cubicBezTo>
                  <a:cubicBezTo>
                    <a:pt x="33" y="20"/>
                    <a:pt x="33" y="20"/>
                    <a:pt x="33" y="20"/>
                  </a:cubicBezTo>
                  <a:cubicBezTo>
                    <a:pt x="35" y="20"/>
                    <a:pt x="35" y="20"/>
                    <a:pt x="35" y="20"/>
                  </a:cubicBezTo>
                  <a:cubicBezTo>
                    <a:pt x="120" y="15"/>
                    <a:pt x="120" y="15"/>
                    <a:pt x="120" y="15"/>
                  </a:cubicBezTo>
                  <a:cubicBezTo>
                    <a:pt x="122" y="15"/>
                    <a:pt x="122" y="15"/>
                    <a:pt x="122" y="15"/>
                  </a:cubicBezTo>
                  <a:cubicBezTo>
                    <a:pt x="152" y="13"/>
                    <a:pt x="152" y="13"/>
                    <a:pt x="152" y="13"/>
                  </a:cubicBezTo>
                  <a:cubicBezTo>
                    <a:pt x="152" y="11"/>
                    <a:pt x="152" y="11"/>
                    <a:pt x="152" y="11"/>
                  </a:cubicBezTo>
                  <a:moveTo>
                    <a:pt x="312" y="2"/>
                  </a:moveTo>
                  <a:cubicBezTo>
                    <a:pt x="312" y="2"/>
                    <a:pt x="312" y="2"/>
                    <a:pt x="312" y="2"/>
                  </a:cubicBezTo>
                  <a:cubicBezTo>
                    <a:pt x="312" y="2"/>
                    <a:pt x="312" y="2"/>
                    <a:pt x="312" y="2"/>
                  </a:cubicBezTo>
                  <a:moveTo>
                    <a:pt x="315" y="0"/>
                  </a:moveTo>
                  <a:cubicBezTo>
                    <a:pt x="312" y="0"/>
                    <a:pt x="312" y="0"/>
                    <a:pt x="312" y="0"/>
                  </a:cubicBezTo>
                  <a:cubicBezTo>
                    <a:pt x="305" y="1"/>
                    <a:pt x="305" y="1"/>
                    <a:pt x="305" y="1"/>
                  </a:cubicBezTo>
                  <a:cubicBezTo>
                    <a:pt x="303" y="1"/>
                    <a:pt x="303" y="1"/>
                    <a:pt x="303" y="1"/>
                  </a:cubicBezTo>
                  <a:cubicBezTo>
                    <a:pt x="285" y="2"/>
                    <a:pt x="285" y="2"/>
                    <a:pt x="285" y="2"/>
                  </a:cubicBezTo>
                  <a:cubicBezTo>
                    <a:pt x="284" y="2"/>
                    <a:pt x="284" y="2"/>
                    <a:pt x="284" y="2"/>
                  </a:cubicBezTo>
                  <a:cubicBezTo>
                    <a:pt x="252" y="4"/>
                    <a:pt x="252" y="4"/>
                    <a:pt x="252" y="4"/>
                  </a:cubicBezTo>
                  <a:cubicBezTo>
                    <a:pt x="250" y="4"/>
                    <a:pt x="250" y="4"/>
                    <a:pt x="250" y="4"/>
                  </a:cubicBezTo>
                  <a:cubicBezTo>
                    <a:pt x="247" y="5"/>
                    <a:pt x="247" y="5"/>
                    <a:pt x="247" y="5"/>
                  </a:cubicBezTo>
                  <a:cubicBezTo>
                    <a:pt x="245" y="5"/>
                    <a:pt x="245" y="5"/>
                    <a:pt x="245" y="5"/>
                  </a:cubicBezTo>
                  <a:cubicBezTo>
                    <a:pt x="234" y="5"/>
                    <a:pt x="234" y="5"/>
                    <a:pt x="234" y="5"/>
                  </a:cubicBezTo>
                  <a:cubicBezTo>
                    <a:pt x="231" y="6"/>
                    <a:pt x="231" y="6"/>
                    <a:pt x="231" y="6"/>
                  </a:cubicBezTo>
                  <a:cubicBezTo>
                    <a:pt x="154" y="11"/>
                    <a:pt x="154" y="11"/>
                    <a:pt x="154" y="11"/>
                  </a:cubicBezTo>
                  <a:cubicBezTo>
                    <a:pt x="154" y="13"/>
                    <a:pt x="154" y="13"/>
                    <a:pt x="154" y="13"/>
                  </a:cubicBezTo>
                  <a:cubicBezTo>
                    <a:pt x="228" y="8"/>
                    <a:pt x="228" y="8"/>
                    <a:pt x="228" y="8"/>
                  </a:cubicBezTo>
                  <a:cubicBezTo>
                    <a:pt x="232" y="7"/>
                    <a:pt x="232" y="7"/>
                    <a:pt x="232" y="7"/>
                  </a:cubicBezTo>
                  <a:cubicBezTo>
                    <a:pt x="244" y="7"/>
                    <a:pt x="244" y="7"/>
                    <a:pt x="244" y="7"/>
                  </a:cubicBezTo>
                  <a:cubicBezTo>
                    <a:pt x="246" y="6"/>
                    <a:pt x="246" y="6"/>
                    <a:pt x="246" y="6"/>
                  </a:cubicBezTo>
                  <a:cubicBezTo>
                    <a:pt x="248" y="6"/>
                    <a:pt x="248" y="6"/>
                    <a:pt x="248" y="6"/>
                  </a:cubicBezTo>
                  <a:cubicBezTo>
                    <a:pt x="251" y="6"/>
                    <a:pt x="251" y="6"/>
                    <a:pt x="251" y="6"/>
                  </a:cubicBezTo>
                  <a:cubicBezTo>
                    <a:pt x="284" y="4"/>
                    <a:pt x="284" y="4"/>
                    <a:pt x="284" y="4"/>
                  </a:cubicBezTo>
                  <a:cubicBezTo>
                    <a:pt x="286" y="4"/>
                    <a:pt x="286" y="4"/>
                    <a:pt x="286" y="4"/>
                  </a:cubicBezTo>
                  <a:cubicBezTo>
                    <a:pt x="303" y="3"/>
                    <a:pt x="303" y="3"/>
                    <a:pt x="303" y="3"/>
                  </a:cubicBezTo>
                  <a:cubicBezTo>
                    <a:pt x="304" y="3"/>
                    <a:pt x="304" y="3"/>
                    <a:pt x="304" y="3"/>
                  </a:cubicBezTo>
                  <a:cubicBezTo>
                    <a:pt x="312" y="2"/>
                    <a:pt x="312" y="2"/>
                    <a:pt x="312" y="2"/>
                  </a:cubicBezTo>
                  <a:cubicBezTo>
                    <a:pt x="299" y="41"/>
                    <a:pt x="299" y="41"/>
                    <a:pt x="299" y="41"/>
                  </a:cubicBezTo>
                  <a:cubicBezTo>
                    <a:pt x="298" y="44"/>
                    <a:pt x="298" y="44"/>
                    <a:pt x="298" y="44"/>
                  </a:cubicBezTo>
                  <a:cubicBezTo>
                    <a:pt x="291" y="63"/>
                    <a:pt x="291" y="63"/>
                    <a:pt x="291" y="63"/>
                  </a:cubicBezTo>
                  <a:cubicBezTo>
                    <a:pt x="290" y="65"/>
                    <a:pt x="290" y="65"/>
                    <a:pt x="290" y="65"/>
                  </a:cubicBezTo>
                  <a:cubicBezTo>
                    <a:pt x="290" y="67"/>
                    <a:pt x="290" y="67"/>
                    <a:pt x="290" y="67"/>
                  </a:cubicBezTo>
                  <a:cubicBezTo>
                    <a:pt x="288" y="72"/>
                    <a:pt x="288" y="72"/>
                    <a:pt x="288" y="72"/>
                  </a:cubicBezTo>
                  <a:cubicBezTo>
                    <a:pt x="287" y="73"/>
                    <a:pt x="287" y="73"/>
                    <a:pt x="287" y="73"/>
                  </a:cubicBezTo>
                  <a:cubicBezTo>
                    <a:pt x="286" y="78"/>
                    <a:pt x="286" y="78"/>
                    <a:pt x="286" y="78"/>
                  </a:cubicBezTo>
                  <a:cubicBezTo>
                    <a:pt x="285" y="82"/>
                    <a:pt x="285" y="82"/>
                    <a:pt x="285" y="82"/>
                  </a:cubicBezTo>
                  <a:cubicBezTo>
                    <a:pt x="284" y="84"/>
                    <a:pt x="284" y="84"/>
                    <a:pt x="284" y="84"/>
                  </a:cubicBezTo>
                  <a:cubicBezTo>
                    <a:pt x="278" y="102"/>
                    <a:pt x="278" y="102"/>
                    <a:pt x="278" y="102"/>
                  </a:cubicBezTo>
                  <a:cubicBezTo>
                    <a:pt x="277" y="104"/>
                    <a:pt x="277" y="104"/>
                    <a:pt x="277" y="104"/>
                  </a:cubicBezTo>
                  <a:cubicBezTo>
                    <a:pt x="275" y="110"/>
                    <a:pt x="275" y="110"/>
                    <a:pt x="275" y="110"/>
                  </a:cubicBezTo>
                  <a:cubicBezTo>
                    <a:pt x="274" y="112"/>
                    <a:pt x="274" y="112"/>
                    <a:pt x="274" y="112"/>
                  </a:cubicBezTo>
                  <a:cubicBezTo>
                    <a:pt x="277" y="110"/>
                    <a:pt x="277" y="110"/>
                    <a:pt x="277" y="110"/>
                  </a:cubicBezTo>
                  <a:cubicBezTo>
                    <a:pt x="279" y="105"/>
                    <a:pt x="279" y="105"/>
                    <a:pt x="279" y="105"/>
                  </a:cubicBezTo>
                  <a:cubicBezTo>
                    <a:pt x="279" y="103"/>
                    <a:pt x="279" y="103"/>
                    <a:pt x="279" y="103"/>
                  </a:cubicBezTo>
                  <a:cubicBezTo>
                    <a:pt x="283" y="93"/>
                    <a:pt x="283" y="93"/>
                    <a:pt x="283" y="93"/>
                  </a:cubicBezTo>
                  <a:cubicBezTo>
                    <a:pt x="288" y="78"/>
                    <a:pt x="288" y="78"/>
                    <a:pt x="288" y="78"/>
                  </a:cubicBezTo>
                  <a:cubicBezTo>
                    <a:pt x="289" y="73"/>
                    <a:pt x="289" y="73"/>
                    <a:pt x="289" y="73"/>
                  </a:cubicBezTo>
                  <a:cubicBezTo>
                    <a:pt x="290" y="71"/>
                    <a:pt x="290" y="71"/>
                    <a:pt x="290" y="71"/>
                  </a:cubicBezTo>
                  <a:cubicBezTo>
                    <a:pt x="292" y="67"/>
                    <a:pt x="292" y="67"/>
                    <a:pt x="292" y="67"/>
                  </a:cubicBezTo>
                  <a:cubicBezTo>
                    <a:pt x="292" y="65"/>
                    <a:pt x="292" y="65"/>
                    <a:pt x="292" y="65"/>
                  </a:cubicBezTo>
                  <a:cubicBezTo>
                    <a:pt x="299" y="47"/>
                    <a:pt x="299" y="47"/>
                    <a:pt x="299" y="47"/>
                  </a:cubicBezTo>
                  <a:cubicBezTo>
                    <a:pt x="300" y="44"/>
                    <a:pt x="300" y="44"/>
                    <a:pt x="300" y="44"/>
                  </a:cubicBezTo>
                  <a:cubicBezTo>
                    <a:pt x="314" y="3"/>
                    <a:pt x="314" y="3"/>
                    <a:pt x="314" y="3"/>
                  </a:cubicBezTo>
                  <a:cubicBezTo>
                    <a:pt x="315" y="0"/>
                    <a:pt x="315" y="0"/>
                    <a:pt x="3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3" name="Freeform 63"/>
            <p:cNvSpPr>
              <a:spLocks noEditPoints="1"/>
            </p:cNvSpPr>
            <p:nvPr/>
          </p:nvSpPr>
          <p:spPr bwMode="auto">
            <a:xfrm>
              <a:off x="8701156" y="2325744"/>
              <a:ext cx="1511768" cy="1683356"/>
            </a:xfrm>
            <a:custGeom>
              <a:avLst/>
              <a:gdLst>
                <a:gd name="T0" fmla="*/ 6 w 357"/>
                <a:gd name="T1" fmla="*/ 435 h 436"/>
                <a:gd name="T2" fmla="*/ 54 w 357"/>
                <a:gd name="T3" fmla="*/ 399 h 436"/>
                <a:gd name="T4" fmla="*/ 55 w 357"/>
                <a:gd name="T5" fmla="*/ 396 h 436"/>
                <a:gd name="T6" fmla="*/ 58 w 357"/>
                <a:gd name="T7" fmla="*/ 396 h 436"/>
                <a:gd name="T8" fmla="*/ 23 w 357"/>
                <a:gd name="T9" fmla="*/ 365 h 436"/>
                <a:gd name="T10" fmla="*/ 15 w 357"/>
                <a:gd name="T11" fmla="*/ 390 h 436"/>
                <a:gd name="T12" fmla="*/ 15 w 357"/>
                <a:gd name="T13" fmla="*/ 395 h 436"/>
                <a:gd name="T14" fmla="*/ 24 w 357"/>
                <a:gd name="T15" fmla="*/ 368 h 436"/>
                <a:gd name="T16" fmla="*/ 115 w 357"/>
                <a:gd name="T17" fmla="*/ 348 h 436"/>
                <a:gd name="T18" fmla="*/ 94 w 357"/>
                <a:gd name="T19" fmla="*/ 364 h 436"/>
                <a:gd name="T20" fmla="*/ 97 w 357"/>
                <a:gd name="T21" fmla="*/ 365 h 436"/>
                <a:gd name="T22" fmla="*/ 115 w 357"/>
                <a:gd name="T23" fmla="*/ 348 h 436"/>
                <a:gd name="T24" fmla="*/ 46 w 357"/>
                <a:gd name="T25" fmla="*/ 298 h 436"/>
                <a:gd name="T26" fmla="*/ 41 w 357"/>
                <a:gd name="T27" fmla="*/ 313 h 436"/>
                <a:gd name="T28" fmla="*/ 27 w 357"/>
                <a:gd name="T29" fmla="*/ 359 h 436"/>
                <a:gd name="T30" fmla="*/ 43 w 357"/>
                <a:gd name="T31" fmla="*/ 313 h 436"/>
                <a:gd name="T32" fmla="*/ 48 w 357"/>
                <a:gd name="T33" fmla="*/ 298 h 436"/>
                <a:gd name="T34" fmla="*/ 57 w 357"/>
                <a:gd name="T35" fmla="*/ 266 h 436"/>
                <a:gd name="T36" fmla="*/ 57 w 357"/>
                <a:gd name="T37" fmla="*/ 266 h 436"/>
                <a:gd name="T38" fmla="*/ 76 w 357"/>
                <a:gd name="T39" fmla="*/ 213 h 436"/>
                <a:gd name="T40" fmla="*/ 67 w 357"/>
                <a:gd name="T41" fmla="*/ 239 h 436"/>
                <a:gd name="T42" fmla="*/ 60 w 357"/>
                <a:gd name="T43" fmla="*/ 258 h 436"/>
                <a:gd name="T44" fmla="*/ 61 w 357"/>
                <a:gd name="T45" fmla="*/ 260 h 436"/>
                <a:gd name="T46" fmla="*/ 68 w 357"/>
                <a:gd name="T47" fmla="*/ 241 h 436"/>
                <a:gd name="T48" fmla="*/ 76 w 357"/>
                <a:gd name="T49" fmla="*/ 218 h 436"/>
                <a:gd name="T50" fmla="*/ 150 w 357"/>
                <a:gd name="T51" fmla="*/ 5 h 436"/>
                <a:gd name="T52" fmla="*/ 259 w 357"/>
                <a:gd name="T53" fmla="*/ 80 h 436"/>
                <a:gd name="T54" fmla="*/ 300 w 357"/>
                <a:gd name="T55" fmla="*/ 113 h 436"/>
                <a:gd name="T56" fmla="*/ 354 w 357"/>
                <a:gd name="T57" fmla="*/ 158 h 436"/>
                <a:gd name="T58" fmla="*/ 336 w 357"/>
                <a:gd name="T59" fmla="*/ 172 h 436"/>
                <a:gd name="T60" fmla="*/ 301 w 357"/>
                <a:gd name="T61" fmla="*/ 200 h 436"/>
                <a:gd name="T62" fmla="*/ 269 w 357"/>
                <a:gd name="T63" fmla="*/ 226 h 436"/>
                <a:gd name="T64" fmla="*/ 220 w 357"/>
                <a:gd name="T65" fmla="*/ 264 h 436"/>
                <a:gd name="T66" fmla="*/ 213 w 357"/>
                <a:gd name="T67" fmla="*/ 270 h 436"/>
                <a:gd name="T68" fmla="*/ 192 w 357"/>
                <a:gd name="T69" fmla="*/ 287 h 436"/>
                <a:gd name="T70" fmla="*/ 182 w 357"/>
                <a:gd name="T71" fmla="*/ 294 h 436"/>
                <a:gd name="T72" fmla="*/ 121 w 357"/>
                <a:gd name="T73" fmla="*/ 344 h 436"/>
                <a:gd name="T74" fmla="*/ 124 w 357"/>
                <a:gd name="T75" fmla="*/ 343 h 436"/>
                <a:gd name="T76" fmla="*/ 187 w 357"/>
                <a:gd name="T77" fmla="*/ 293 h 436"/>
                <a:gd name="T78" fmla="*/ 196 w 357"/>
                <a:gd name="T79" fmla="*/ 286 h 436"/>
                <a:gd name="T80" fmla="*/ 215 w 357"/>
                <a:gd name="T81" fmla="*/ 271 h 436"/>
                <a:gd name="T82" fmla="*/ 220 w 357"/>
                <a:gd name="T83" fmla="*/ 267 h 436"/>
                <a:gd name="T84" fmla="*/ 233 w 357"/>
                <a:gd name="T85" fmla="*/ 256 h 436"/>
                <a:gd name="T86" fmla="*/ 278 w 357"/>
                <a:gd name="T87" fmla="*/ 221 h 436"/>
                <a:gd name="T88" fmla="*/ 332 w 357"/>
                <a:gd name="T89" fmla="*/ 177 h 436"/>
                <a:gd name="T90" fmla="*/ 355 w 357"/>
                <a:gd name="T91" fmla="*/ 159 h 436"/>
                <a:gd name="T92" fmla="*/ 343 w 357"/>
                <a:gd name="T93" fmla="*/ 146 h 436"/>
                <a:gd name="T94" fmla="*/ 280 w 357"/>
                <a:gd name="T95" fmla="*/ 9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7" h="436">
                  <a:moveTo>
                    <a:pt x="53" y="397"/>
                  </a:moveTo>
                  <a:cubicBezTo>
                    <a:pt x="26" y="419"/>
                    <a:pt x="26" y="419"/>
                    <a:pt x="26" y="419"/>
                  </a:cubicBezTo>
                  <a:cubicBezTo>
                    <a:pt x="24" y="420"/>
                    <a:pt x="24" y="420"/>
                    <a:pt x="24" y="420"/>
                  </a:cubicBezTo>
                  <a:cubicBezTo>
                    <a:pt x="6" y="435"/>
                    <a:pt x="6" y="435"/>
                    <a:pt x="6" y="435"/>
                  </a:cubicBezTo>
                  <a:cubicBezTo>
                    <a:pt x="7" y="435"/>
                    <a:pt x="7" y="435"/>
                    <a:pt x="7" y="436"/>
                  </a:cubicBezTo>
                  <a:cubicBezTo>
                    <a:pt x="25" y="422"/>
                    <a:pt x="25" y="422"/>
                    <a:pt x="25" y="422"/>
                  </a:cubicBezTo>
                  <a:cubicBezTo>
                    <a:pt x="26" y="421"/>
                    <a:pt x="26" y="421"/>
                    <a:pt x="26" y="421"/>
                  </a:cubicBezTo>
                  <a:cubicBezTo>
                    <a:pt x="54" y="399"/>
                    <a:pt x="54" y="399"/>
                    <a:pt x="54" y="399"/>
                  </a:cubicBezTo>
                  <a:cubicBezTo>
                    <a:pt x="53" y="397"/>
                    <a:pt x="53" y="397"/>
                    <a:pt x="53" y="397"/>
                  </a:cubicBezTo>
                  <a:moveTo>
                    <a:pt x="58" y="393"/>
                  </a:moveTo>
                  <a:cubicBezTo>
                    <a:pt x="57" y="394"/>
                    <a:pt x="57" y="394"/>
                    <a:pt x="57" y="394"/>
                  </a:cubicBezTo>
                  <a:cubicBezTo>
                    <a:pt x="55" y="396"/>
                    <a:pt x="55" y="396"/>
                    <a:pt x="55" y="396"/>
                  </a:cubicBezTo>
                  <a:cubicBezTo>
                    <a:pt x="54" y="396"/>
                    <a:pt x="54" y="396"/>
                    <a:pt x="54" y="396"/>
                  </a:cubicBezTo>
                  <a:cubicBezTo>
                    <a:pt x="55" y="398"/>
                    <a:pt x="55" y="398"/>
                    <a:pt x="55" y="398"/>
                  </a:cubicBezTo>
                  <a:cubicBezTo>
                    <a:pt x="57" y="397"/>
                    <a:pt x="57" y="397"/>
                    <a:pt x="57" y="397"/>
                  </a:cubicBezTo>
                  <a:cubicBezTo>
                    <a:pt x="58" y="396"/>
                    <a:pt x="58" y="396"/>
                    <a:pt x="58" y="396"/>
                  </a:cubicBezTo>
                  <a:cubicBezTo>
                    <a:pt x="58" y="395"/>
                    <a:pt x="58" y="395"/>
                    <a:pt x="58" y="395"/>
                  </a:cubicBezTo>
                  <a:cubicBezTo>
                    <a:pt x="58" y="393"/>
                    <a:pt x="58" y="393"/>
                    <a:pt x="58" y="393"/>
                  </a:cubicBezTo>
                  <a:moveTo>
                    <a:pt x="25" y="360"/>
                  </a:moveTo>
                  <a:cubicBezTo>
                    <a:pt x="23" y="365"/>
                    <a:pt x="23" y="365"/>
                    <a:pt x="23" y="365"/>
                  </a:cubicBezTo>
                  <a:cubicBezTo>
                    <a:pt x="22" y="367"/>
                    <a:pt x="22" y="367"/>
                    <a:pt x="22" y="367"/>
                  </a:cubicBezTo>
                  <a:cubicBezTo>
                    <a:pt x="16" y="385"/>
                    <a:pt x="16" y="385"/>
                    <a:pt x="16" y="385"/>
                  </a:cubicBezTo>
                  <a:cubicBezTo>
                    <a:pt x="15" y="388"/>
                    <a:pt x="15" y="388"/>
                    <a:pt x="15" y="388"/>
                  </a:cubicBezTo>
                  <a:cubicBezTo>
                    <a:pt x="15" y="390"/>
                    <a:pt x="15" y="390"/>
                    <a:pt x="15" y="390"/>
                  </a:cubicBezTo>
                  <a:cubicBezTo>
                    <a:pt x="14" y="392"/>
                    <a:pt x="14" y="392"/>
                    <a:pt x="14" y="392"/>
                  </a:cubicBezTo>
                  <a:cubicBezTo>
                    <a:pt x="0" y="431"/>
                    <a:pt x="0" y="431"/>
                    <a:pt x="0" y="431"/>
                  </a:cubicBezTo>
                  <a:cubicBezTo>
                    <a:pt x="1" y="431"/>
                    <a:pt x="1" y="431"/>
                    <a:pt x="2" y="431"/>
                  </a:cubicBezTo>
                  <a:cubicBezTo>
                    <a:pt x="15" y="395"/>
                    <a:pt x="15" y="395"/>
                    <a:pt x="15" y="395"/>
                  </a:cubicBezTo>
                  <a:cubicBezTo>
                    <a:pt x="16" y="392"/>
                    <a:pt x="16" y="392"/>
                    <a:pt x="16" y="392"/>
                  </a:cubicBezTo>
                  <a:cubicBezTo>
                    <a:pt x="18" y="386"/>
                    <a:pt x="18" y="386"/>
                    <a:pt x="18" y="386"/>
                  </a:cubicBezTo>
                  <a:cubicBezTo>
                    <a:pt x="19" y="384"/>
                    <a:pt x="19" y="384"/>
                    <a:pt x="19" y="384"/>
                  </a:cubicBezTo>
                  <a:cubicBezTo>
                    <a:pt x="24" y="368"/>
                    <a:pt x="24" y="368"/>
                    <a:pt x="24" y="368"/>
                  </a:cubicBezTo>
                  <a:cubicBezTo>
                    <a:pt x="25" y="367"/>
                    <a:pt x="25" y="367"/>
                    <a:pt x="25" y="367"/>
                  </a:cubicBezTo>
                  <a:cubicBezTo>
                    <a:pt x="26" y="361"/>
                    <a:pt x="26" y="361"/>
                    <a:pt x="26" y="361"/>
                  </a:cubicBezTo>
                  <a:cubicBezTo>
                    <a:pt x="25" y="360"/>
                    <a:pt x="25" y="360"/>
                    <a:pt x="25" y="360"/>
                  </a:cubicBezTo>
                  <a:moveTo>
                    <a:pt x="115" y="348"/>
                  </a:moveTo>
                  <a:cubicBezTo>
                    <a:pt x="108" y="354"/>
                    <a:pt x="108" y="354"/>
                    <a:pt x="108" y="354"/>
                  </a:cubicBezTo>
                  <a:cubicBezTo>
                    <a:pt x="106" y="355"/>
                    <a:pt x="106" y="355"/>
                    <a:pt x="106" y="355"/>
                  </a:cubicBezTo>
                  <a:cubicBezTo>
                    <a:pt x="96" y="363"/>
                    <a:pt x="96" y="363"/>
                    <a:pt x="96" y="363"/>
                  </a:cubicBezTo>
                  <a:cubicBezTo>
                    <a:pt x="94" y="364"/>
                    <a:pt x="94" y="364"/>
                    <a:pt x="94" y="364"/>
                  </a:cubicBezTo>
                  <a:cubicBezTo>
                    <a:pt x="60" y="392"/>
                    <a:pt x="60" y="392"/>
                    <a:pt x="60" y="392"/>
                  </a:cubicBezTo>
                  <a:cubicBezTo>
                    <a:pt x="60" y="394"/>
                    <a:pt x="60" y="394"/>
                    <a:pt x="60" y="394"/>
                  </a:cubicBezTo>
                  <a:cubicBezTo>
                    <a:pt x="96" y="366"/>
                    <a:pt x="96" y="366"/>
                    <a:pt x="96" y="366"/>
                  </a:cubicBezTo>
                  <a:cubicBezTo>
                    <a:pt x="97" y="365"/>
                    <a:pt x="97" y="365"/>
                    <a:pt x="97" y="365"/>
                  </a:cubicBezTo>
                  <a:cubicBezTo>
                    <a:pt x="108" y="356"/>
                    <a:pt x="108" y="356"/>
                    <a:pt x="108" y="356"/>
                  </a:cubicBezTo>
                  <a:cubicBezTo>
                    <a:pt x="109" y="355"/>
                    <a:pt x="109" y="355"/>
                    <a:pt x="109" y="355"/>
                  </a:cubicBezTo>
                  <a:cubicBezTo>
                    <a:pt x="116" y="350"/>
                    <a:pt x="116" y="350"/>
                    <a:pt x="116" y="350"/>
                  </a:cubicBezTo>
                  <a:cubicBezTo>
                    <a:pt x="115" y="348"/>
                    <a:pt x="115" y="348"/>
                    <a:pt x="115" y="348"/>
                  </a:cubicBezTo>
                  <a:moveTo>
                    <a:pt x="53" y="279"/>
                  </a:moveTo>
                  <a:cubicBezTo>
                    <a:pt x="52" y="283"/>
                    <a:pt x="52" y="283"/>
                    <a:pt x="52" y="283"/>
                  </a:cubicBezTo>
                  <a:cubicBezTo>
                    <a:pt x="51" y="284"/>
                    <a:pt x="51" y="284"/>
                    <a:pt x="51" y="284"/>
                  </a:cubicBezTo>
                  <a:cubicBezTo>
                    <a:pt x="46" y="298"/>
                    <a:pt x="46" y="298"/>
                    <a:pt x="46" y="298"/>
                  </a:cubicBezTo>
                  <a:cubicBezTo>
                    <a:pt x="46" y="300"/>
                    <a:pt x="46" y="300"/>
                    <a:pt x="46" y="300"/>
                  </a:cubicBezTo>
                  <a:cubicBezTo>
                    <a:pt x="45" y="302"/>
                    <a:pt x="45" y="302"/>
                    <a:pt x="45" y="302"/>
                  </a:cubicBezTo>
                  <a:cubicBezTo>
                    <a:pt x="42" y="311"/>
                    <a:pt x="42" y="311"/>
                    <a:pt x="42" y="311"/>
                  </a:cubicBezTo>
                  <a:cubicBezTo>
                    <a:pt x="41" y="313"/>
                    <a:pt x="41" y="313"/>
                    <a:pt x="41" y="313"/>
                  </a:cubicBezTo>
                  <a:cubicBezTo>
                    <a:pt x="37" y="325"/>
                    <a:pt x="37" y="325"/>
                    <a:pt x="37" y="325"/>
                  </a:cubicBezTo>
                  <a:cubicBezTo>
                    <a:pt x="37" y="326"/>
                    <a:pt x="37" y="326"/>
                    <a:pt x="37" y="326"/>
                  </a:cubicBezTo>
                  <a:cubicBezTo>
                    <a:pt x="26" y="357"/>
                    <a:pt x="26" y="357"/>
                    <a:pt x="26" y="357"/>
                  </a:cubicBezTo>
                  <a:cubicBezTo>
                    <a:pt x="27" y="359"/>
                    <a:pt x="27" y="359"/>
                    <a:pt x="27" y="359"/>
                  </a:cubicBezTo>
                  <a:cubicBezTo>
                    <a:pt x="38" y="328"/>
                    <a:pt x="38" y="328"/>
                    <a:pt x="38" y="328"/>
                  </a:cubicBezTo>
                  <a:cubicBezTo>
                    <a:pt x="39" y="326"/>
                    <a:pt x="39" y="326"/>
                    <a:pt x="39" y="326"/>
                  </a:cubicBezTo>
                  <a:cubicBezTo>
                    <a:pt x="43" y="315"/>
                    <a:pt x="43" y="315"/>
                    <a:pt x="43" y="315"/>
                  </a:cubicBezTo>
                  <a:cubicBezTo>
                    <a:pt x="43" y="313"/>
                    <a:pt x="43" y="313"/>
                    <a:pt x="43" y="313"/>
                  </a:cubicBezTo>
                  <a:cubicBezTo>
                    <a:pt x="47" y="303"/>
                    <a:pt x="47" y="303"/>
                    <a:pt x="47" y="303"/>
                  </a:cubicBezTo>
                  <a:cubicBezTo>
                    <a:pt x="47" y="301"/>
                    <a:pt x="47" y="301"/>
                    <a:pt x="47" y="301"/>
                  </a:cubicBezTo>
                  <a:cubicBezTo>
                    <a:pt x="48" y="300"/>
                    <a:pt x="48" y="300"/>
                    <a:pt x="48" y="300"/>
                  </a:cubicBezTo>
                  <a:cubicBezTo>
                    <a:pt x="48" y="298"/>
                    <a:pt x="48" y="298"/>
                    <a:pt x="48" y="298"/>
                  </a:cubicBezTo>
                  <a:cubicBezTo>
                    <a:pt x="53" y="285"/>
                    <a:pt x="53" y="285"/>
                    <a:pt x="53" y="285"/>
                  </a:cubicBezTo>
                  <a:cubicBezTo>
                    <a:pt x="53" y="284"/>
                    <a:pt x="53" y="284"/>
                    <a:pt x="53" y="284"/>
                  </a:cubicBezTo>
                  <a:cubicBezTo>
                    <a:pt x="53" y="279"/>
                    <a:pt x="53" y="279"/>
                    <a:pt x="53" y="279"/>
                  </a:cubicBezTo>
                  <a:moveTo>
                    <a:pt x="57" y="266"/>
                  </a:moveTo>
                  <a:cubicBezTo>
                    <a:pt x="55" y="274"/>
                    <a:pt x="55" y="274"/>
                    <a:pt x="55" y="274"/>
                  </a:cubicBezTo>
                  <a:cubicBezTo>
                    <a:pt x="55" y="279"/>
                    <a:pt x="55" y="279"/>
                    <a:pt x="55" y="279"/>
                  </a:cubicBezTo>
                  <a:cubicBezTo>
                    <a:pt x="59" y="268"/>
                    <a:pt x="59" y="268"/>
                    <a:pt x="59" y="268"/>
                  </a:cubicBezTo>
                  <a:cubicBezTo>
                    <a:pt x="57" y="266"/>
                    <a:pt x="57" y="266"/>
                    <a:pt x="57" y="266"/>
                  </a:cubicBezTo>
                  <a:moveTo>
                    <a:pt x="148" y="4"/>
                  </a:moveTo>
                  <a:cubicBezTo>
                    <a:pt x="91" y="169"/>
                    <a:pt x="91" y="169"/>
                    <a:pt x="91" y="169"/>
                  </a:cubicBezTo>
                  <a:cubicBezTo>
                    <a:pt x="91" y="171"/>
                    <a:pt x="91" y="171"/>
                    <a:pt x="91" y="171"/>
                  </a:cubicBezTo>
                  <a:cubicBezTo>
                    <a:pt x="76" y="213"/>
                    <a:pt x="76" y="213"/>
                    <a:pt x="76" y="213"/>
                  </a:cubicBezTo>
                  <a:cubicBezTo>
                    <a:pt x="75" y="216"/>
                    <a:pt x="75" y="216"/>
                    <a:pt x="75" y="216"/>
                  </a:cubicBezTo>
                  <a:cubicBezTo>
                    <a:pt x="68" y="235"/>
                    <a:pt x="68" y="235"/>
                    <a:pt x="68" y="235"/>
                  </a:cubicBezTo>
                  <a:cubicBezTo>
                    <a:pt x="68" y="236"/>
                    <a:pt x="68" y="236"/>
                    <a:pt x="68" y="236"/>
                  </a:cubicBezTo>
                  <a:cubicBezTo>
                    <a:pt x="67" y="239"/>
                    <a:pt x="67" y="239"/>
                    <a:pt x="67" y="239"/>
                  </a:cubicBezTo>
                  <a:cubicBezTo>
                    <a:pt x="66" y="240"/>
                    <a:pt x="66" y="240"/>
                    <a:pt x="66" y="240"/>
                  </a:cubicBezTo>
                  <a:cubicBezTo>
                    <a:pt x="62" y="253"/>
                    <a:pt x="62" y="253"/>
                    <a:pt x="62" y="253"/>
                  </a:cubicBezTo>
                  <a:cubicBezTo>
                    <a:pt x="62" y="254"/>
                    <a:pt x="62" y="254"/>
                    <a:pt x="62" y="254"/>
                  </a:cubicBezTo>
                  <a:cubicBezTo>
                    <a:pt x="60" y="258"/>
                    <a:pt x="60" y="258"/>
                    <a:pt x="60" y="258"/>
                  </a:cubicBezTo>
                  <a:cubicBezTo>
                    <a:pt x="60" y="260"/>
                    <a:pt x="60" y="260"/>
                    <a:pt x="60" y="260"/>
                  </a:cubicBezTo>
                  <a:cubicBezTo>
                    <a:pt x="58" y="264"/>
                    <a:pt x="58" y="264"/>
                    <a:pt x="58" y="264"/>
                  </a:cubicBezTo>
                  <a:cubicBezTo>
                    <a:pt x="59" y="266"/>
                    <a:pt x="59" y="266"/>
                    <a:pt x="59" y="266"/>
                  </a:cubicBezTo>
                  <a:cubicBezTo>
                    <a:pt x="61" y="260"/>
                    <a:pt x="61" y="260"/>
                    <a:pt x="61" y="260"/>
                  </a:cubicBezTo>
                  <a:cubicBezTo>
                    <a:pt x="62" y="259"/>
                    <a:pt x="62" y="259"/>
                    <a:pt x="62" y="259"/>
                  </a:cubicBezTo>
                  <a:cubicBezTo>
                    <a:pt x="64" y="254"/>
                    <a:pt x="64" y="254"/>
                    <a:pt x="64" y="254"/>
                  </a:cubicBezTo>
                  <a:cubicBezTo>
                    <a:pt x="64" y="252"/>
                    <a:pt x="64" y="252"/>
                    <a:pt x="64" y="252"/>
                  </a:cubicBezTo>
                  <a:cubicBezTo>
                    <a:pt x="68" y="241"/>
                    <a:pt x="68" y="241"/>
                    <a:pt x="68" y="241"/>
                  </a:cubicBezTo>
                  <a:cubicBezTo>
                    <a:pt x="69" y="239"/>
                    <a:pt x="69" y="239"/>
                    <a:pt x="69" y="239"/>
                  </a:cubicBezTo>
                  <a:cubicBezTo>
                    <a:pt x="70" y="236"/>
                    <a:pt x="70" y="236"/>
                    <a:pt x="70" y="236"/>
                  </a:cubicBezTo>
                  <a:cubicBezTo>
                    <a:pt x="70" y="234"/>
                    <a:pt x="70" y="234"/>
                    <a:pt x="70" y="234"/>
                  </a:cubicBezTo>
                  <a:cubicBezTo>
                    <a:pt x="76" y="218"/>
                    <a:pt x="76" y="218"/>
                    <a:pt x="76" y="218"/>
                  </a:cubicBezTo>
                  <a:cubicBezTo>
                    <a:pt x="77" y="216"/>
                    <a:pt x="77" y="216"/>
                    <a:pt x="77" y="216"/>
                  </a:cubicBezTo>
                  <a:cubicBezTo>
                    <a:pt x="93" y="171"/>
                    <a:pt x="93" y="171"/>
                    <a:pt x="93" y="171"/>
                  </a:cubicBezTo>
                  <a:cubicBezTo>
                    <a:pt x="93" y="169"/>
                    <a:pt x="93" y="169"/>
                    <a:pt x="93" y="169"/>
                  </a:cubicBezTo>
                  <a:cubicBezTo>
                    <a:pt x="150" y="5"/>
                    <a:pt x="150" y="5"/>
                    <a:pt x="150" y="5"/>
                  </a:cubicBezTo>
                  <a:cubicBezTo>
                    <a:pt x="149" y="5"/>
                    <a:pt x="149" y="5"/>
                    <a:pt x="148" y="4"/>
                  </a:cubicBezTo>
                  <a:moveTo>
                    <a:pt x="165" y="0"/>
                  </a:moveTo>
                  <a:cubicBezTo>
                    <a:pt x="165" y="0"/>
                    <a:pt x="164" y="1"/>
                    <a:pt x="164" y="1"/>
                  </a:cubicBezTo>
                  <a:cubicBezTo>
                    <a:pt x="259" y="80"/>
                    <a:pt x="259" y="80"/>
                    <a:pt x="259" y="80"/>
                  </a:cubicBezTo>
                  <a:cubicBezTo>
                    <a:pt x="261" y="81"/>
                    <a:pt x="261" y="81"/>
                    <a:pt x="261" y="81"/>
                  </a:cubicBezTo>
                  <a:cubicBezTo>
                    <a:pt x="283" y="99"/>
                    <a:pt x="283" y="99"/>
                    <a:pt x="283" y="99"/>
                  </a:cubicBezTo>
                  <a:cubicBezTo>
                    <a:pt x="287" y="102"/>
                    <a:pt x="287" y="102"/>
                    <a:pt x="287" y="102"/>
                  </a:cubicBezTo>
                  <a:cubicBezTo>
                    <a:pt x="300" y="113"/>
                    <a:pt x="300" y="113"/>
                    <a:pt x="300" y="113"/>
                  </a:cubicBezTo>
                  <a:cubicBezTo>
                    <a:pt x="304" y="117"/>
                    <a:pt x="304" y="117"/>
                    <a:pt x="304" y="117"/>
                  </a:cubicBezTo>
                  <a:cubicBezTo>
                    <a:pt x="343" y="148"/>
                    <a:pt x="343" y="148"/>
                    <a:pt x="343" y="148"/>
                  </a:cubicBezTo>
                  <a:cubicBezTo>
                    <a:pt x="344" y="149"/>
                    <a:pt x="344" y="149"/>
                    <a:pt x="344" y="149"/>
                  </a:cubicBezTo>
                  <a:cubicBezTo>
                    <a:pt x="354" y="158"/>
                    <a:pt x="354" y="158"/>
                    <a:pt x="354" y="158"/>
                  </a:cubicBezTo>
                  <a:cubicBezTo>
                    <a:pt x="340" y="169"/>
                    <a:pt x="340" y="169"/>
                    <a:pt x="340" y="169"/>
                  </a:cubicBezTo>
                  <a:cubicBezTo>
                    <a:pt x="338" y="170"/>
                    <a:pt x="338" y="170"/>
                    <a:pt x="338" y="170"/>
                  </a:cubicBezTo>
                  <a:cubicBezTo>
                    <a:pt x="337" y="171"/>
                    <a:pt x="337" y="171"/>
                    <a:pt x="337" y="171"/>
                  </a:cubicBezTo>
                  <a:cubicBezTo>
                    <a:pt x="336" y="172"/>
                    <a:pt x="336" y="172"/>
                    <a:pt x="336" y="172"/>
                  </a:cubicBezTo>
                  <a:cubicBezTo>
                    <a:pt x="331" y="176"/>
                    <a:pt x="331" y="176"/>
                    <a:pt x="331" y="176"/>
                  </a:cubicBezTo>
                  <a:cubicBezTo>
                    <a:pt x="330" y="177"/>
                    <a:pt x="330" y="177"/>
                    <a:pt x="330" y="177"/>
                  </a:cubicBezTo>
                  <a:cubicBezTo>
                    <a:pt x="302" y="199"/>
                    <a:pt x="302" y="199"/>
                    <a:pt x="302" y="199"/>
                  </a:cubicBezTo>
                  <a:cubicBezTo>
                    <a:pt x="301" y="200"/>
                    <a:pt x="301" y="200"/>
                    <a:pt x="301" y="200"/>
                  </a:cubicBezTo>
                  <a:cubicBezTo>
                    <a:pt x="275" y="221"/>
                    <a:pt x="275" y="221"/>
                    <a:pt x="275" y="221"/>
                  </a:cubicBezTo>
                  <a:cubicBezTo>
                    <a:pt x="272" y="223"/>
                    <a:pt x="272" y="223"/>
                    <a:pt x="272" y="223"/>
                  </a:cubicBezTo>
                  <a:cubicBezTo>
                    <a:pt x="272" y="223"/>
                    <a:pt x="272" y="223"/>
                    <a:pt x="272" y="223"/>
                  </a:cubicBezTo>
                  <a:cubicBezTo>
                    <a:pt x="269" y="226"/>
                    <a:pt x="269" y="226"/>
                    <a:pt x="269" y="226"/>
                  </a:cubicBezTo>
                  <a:cubicBezTo>
                    <a:pt x="235" y="253"/>
                    <a:pt x="235" y="253"/>
                    <a:pt x="235" y="253"/>
                  </a:cubicBezTo>
                  <a:cubicBezTo>
                    <a:pt x="232" y="255"/>
                    <a:pt x="232" y="255"/>
                    <a:pt x="232" y="255"/>
                  </a:cubicBezTo>
                  <a:cubicBezTo>
                    <a:pt x="221" y="263"/>
                    <a:pt x="221" y="263"/>
                    <a:pt x="221" y="263"/>
                  </a:cubicBezTo>
                  <a:cubicBezTo>
                    <a:pt x="220" y="264"/>
                    <a:pt x="220" y="264"/>
                    <a:pt x="220" y="264"/>
                  </a:cubicBezTo>
                  <a:cubicBezTo>
                    <a:pt x="218" y="266"/>
                    <a:pt x="218" y="266"/>
                    <a:pt x="218" y="266"/>
                  </a:cubicBezTo>
                  <a:cubicBezTo>
                    <a:pt x="216" y="268"/>
                    <a:pt x="216" y="268"/>
                    <a:pt x="216" y="268"/>
                  </a:cubicBezTo>
                  <a:cubicBezTo>
                    <a:pt x="213" y="270"/>
                    <a:pt x="213" y="270"/>
                    <a:pt x="213" y="270"/>
                  </a:cubicBezTo>
                  <a:cubicBezTo>
                    <a:pt x="213" y="270"/>
                    <a:pt x="213" y="270"/>
                    <a:pt x="213" y="270"/>
                  </a:cubicBezTo>
                  <a:cubicBezTo>
                    <a:pt x="202" y="278"/>
                    <a:pt x="202" y="278"/>
                    <a:pt x="202" y="278"/>
                  </a:cubicBezTo>
                  <a:cubicBezTo>
                    <a:pt x="200" y="280"/>
                    <a:pt x="200" y="280"/>
                    <a:pt x="200" y="280"/>
                  </a:cubicBezTo>
                  <a:cubicBezTo>
                    <a:pt x="194" y="285"/>
                    <a:pt x="194" y="285"/>
                    <a:pt x="194" y="285"/>
                  </a:cubicBezTo>
                  <a:cubicBezTo>
                    <a:pt x="192" y="287"/>
                    <a:pt x="192" y="287"/>
                    <a:pt x="192" y="287"/>
                  </a:cubicBezTo>
                  <a:cubicBezTo>
                    <a:pt x="188" y="290"/>
                    <a:pt x="188" y="290"/>
                    <a:pt x="188" y="290"/>
                  </a:cubicBezTo>
                  <a:cubicBezTo>
                    <a:pt x="186" y="291"/>
                    <a:pt x="186" y="291"/>
                    <a:pt x="186" y="291"/>
                  </a:cubicBezTo>
                  <a:cubicBezTo>
                    <a:pt x="185" y="292"/>
                    <a:pt x="185" y="292"/>
                    <a:pt x="185" y="292"/>
                  </a:cubicBezTo>
                  <a:cubicBezTo>
                    <a:pt x="182" y="294"/>
                    <a:pt x="182" y="294"/>
                    <a:pt x="182" y="294"/>
                  </a:cubicBezTo>
                  <a:cubicBezTo>
                    <a:pt x="180" y="296"/>
                    <a:pt x="180" y="296"/>
                    <a:pt x="180" y="296"/>
                  </a:cubicBezTo>
                  <a:cubicBezTo>
                    <a:pt x="124" y="341"/>
                    <a:pt x="124" y="341"/>
                    <a:pt x="124" y="341"/>
                  </a:cubicBezTo>
                  <a:cubicBezTo>
                    <a:pt x="123" y="341"/>
                    <a:pt x="123" y="341"/>
                    <a:pt x="123" y="341"/>
                  </a:cubicBezTo>
                  <a:cubicBezTo>
                    <a:pt x="121" y="344"/>
                    <a:pt x="121" y="344"/>
                    <a:pt x="121" y="344"/>
                  </a:cubicBezTo>
                  <a:cubicBezTo>
                    <a:pt x="116" y="347"/>
                    <a:pt x="116" y="347"/>
                    <a:pt x="116" y="347"/>
                  </a:cubicBezTo>
                  <a:cubicBezTo>
                    <a:pt x="117" y="348"/>
                    <a:pt x="117" y="348"/>
                    <a:pt x="117" y="348"/>
                  </a:cubicBezTo>
                  <a:cubicBezTo>
                    <a:pt x="123" y="344"/>
                    <a:pt x="123" y="344"/>
                    <a:pt x="123" y="344"/>
                  </a:cubicBezTo>
                  <a:cubicBezTo>
                    <a:pt x="124" y="343"/>
                    <a:pt x="124" y="343"/>
                    <a:pt x="124" y="343"/>
                  </a:cubicBezTo>
                  <a:cubicBezTo>
                    <a:pt x="127" y="341"/>
                    <a:pt x="127" y="341"/>
                    <a:pt x="127" y="341"/>
                  </a:cubicBezTo>
                  <a:cubicBezTo>
                    <a:pt x="183" y="296"/>
                    <a:pt x="183" y="296"/>
                    <a:pt x="183" y="296"/>
                  </a:cubicBezTo>
                  <a:cubicBezTo>
                    <a:pt x="185" y="295"/>
                    <a:pt x="185" y="295"/>
                    <a:pt x="185" y="295"/>
                  </a:cubicBezTo>
                  <a:cubicBezTo>
                    <a:pt x="187" y="293"/>
                    <a:pt x="187" y="293"/>
                    <a:pt x="187" y="293"/>
                  </a:cubicBezTo>
                  <a:cubicBezTo>
                    <a:pt x="189" y="292"/>
                    <a:pt x="189" y="292"/>
                    <a:pt x="189" y="292"/>
                  </a:cubicBezTo>
                  <a:cubicBezTo>
                    <a:pt x="191" y="290"/>
                    <a:pt x="191" y="290"/>
                    <a:pt x="191" y="290"/>
                  </a:cubicBezTo>
                  <a:cubicBezTo>
                    <a:pt x="194" y="287"/>
                    <a:pt x="194" y="287"/>
                    <a:pt x="194" y="287"/>
                  </a:cubicBezTo>
                  <a:cubicBezTo>
                    <a:pt x="196" y="286"/>
                    <a:pt x="196" y="286"/>
                    <a:pt x="196" y="286"/>
                  </a:cubicBezTo>
                  <a:cubicBezTo>
                    <a:pt x="203" y="280"/>
                    <a:pt x="203" y="280"/>
                    <a:pt x="203" y="280"/>
                  </a:cubicBezTo>
                  <a:cubicBezTo>
                    <a:pt x="205" y="279"/>
                    <a:pt x="205" y="279"/>
                    <a:pt x="205" y="279"/>
                  </a:cubicBezTo>
                  <a:cubicBezTo>
                    <a:pt x="212" y="273"/>
                    <a:pt x="212" y="273"/>
                    <a:pt x="212" y="273"/>
                  </a:cubicBezTo>
                  <a:cubicBezTo>
                    <a:pt x="215" y="271"/>
                    <a:pt x="215" y="271"/>
                    <a:pt x="215" y="271"/>
                  </a:cubicBezTo>
                  <a:cubicBezTo>
                    <a:pt x="215" y="270"/>
                    <a:pt x="215" y="270"/>
                    <a:pt x="215" y="270"/>
                  </a:cubicBezTo>
                  <a:cubicBezTo>
                    <a:pt x="217" y="269"/>
                    <a:pt x="217" y="269"/>
                    <a:pt x="217" y="269"/>
                  </a:cubicBezTo>
                  <a:cubicBezTo>
                    <a:pt x="218" y="268"/>
                    <a:pt x="218" y="268"/>
                    <a:pt x="218" y="268"/>
                  </a:cubicBezTo>
                  <a:cubicBezTo>
                    <a:pt x="220" y="267"/>
                    <a:pt x="220" y="267"/>
                    <a:pt x="220" y="267"/>
                  </a:cubicBezTo>
                  <a:cubicBezTo>
                    <a:pt x="222" y="265"/>
                    <a:pt x="222" y="265"/>
                    <a:pt x="222" y="265"/>
                  </a:cubicBezTo>
                  <a:cubicBezTo>
                    <a:pt x="223" y="264"/>
                    <a:pt x="223" y="264"/>
                    <a:pt x="223" y="264"/>
                  </a:cubicBezTo>
                  <a:cubicBezTo>
                    <a:pt x="230" y="259"/>
                    <a:pt x="230" y="259"/>
                    <a:pt x="230" y="259"/>
                  </a:cubicBezTo>
                  <a:cubicBezTo>
                    <a:pt x="233" y="256"/>
                    <a:pt x="233" y="256"/>
                    <a:pt x="233" y="256"/>
                  </a:cubicBezTo>
                  <a:cubicBezTo>
                    <a:pt x="272" y="225"/>
                    <a:pt x="272" y="225"/>
                    <a:pt x="272" y="225"/>
                  </a:cubicBezTo>
                  <a:cubicBezTo>
                    <a:pt x="275" y="223"/>
                    <a:pt x="275" y="223"/>
                    <a:pt x="275" y="223"/>
                  </a:cubicBezTo>
                  <a:cubicBezTo>
                    <a:pt x="275" y="223"/>
                    <a:pt x="275" y="223"/>
                    <a:pt x="275" y="223"/>
                  </a:cubicBezTo>
                  <a:cubicBezTo>
                    <a:pt x="278" y="221"/>
                    <a:pt x="278" y="221"/>
                    <a:pt x="278" y="221"/>
                  </a:cubicBezTo>
                  <a:cubicBezTo>
                    <a:pt x="301" y="202"/>
                    <a:pt x="301" y="202"/>
                    <a:pt x="301" y="202"/>
                  </a:cubicBezTo>
                  <a:cubicBezTo>
                    <a:pt x="303" y="201"/>
                    <a:pt x="303" y="201"/>
                    <a:pt x="303" y="201"/>
                  </a:cubicBezTo>
                  <a:cubicBezTo>
                    <a:pt x="331" y="178"/>
                    <a:pt x="331" y="178"/>
                    <a:pt x="331" y="178"/>
                  </a:cubicBezTo>
                  <a:cubicBezTo>
                    <a:pt x="332" y="177"/>
                    <a:pt x="332" y="177"/>
                    <a:pt x="332" y="177"/>
                  </a:cubicBezTo>
                  <a:cubicBezTo>
                    <a:pt x="337" y="174"/>
                    <a:pt x="337" y="174"/>
                    <a:pt x="337" y="174"/>
                  </a:cubicBezTo>
                  <a:cubicBezTo>
                    <a:pt x="338" y="173"/>
                    <a:pt x="338" y="173"/>
                    <a:pt x="338" y="173"/>
                  </a:cubicBezTo>
                  <a:cubicBezTo>
                    <a:pt x="340" y="171"/>
                    <a:pt x="340" y="171"/>
                    <a:pt x="340" y="171"/>
                  </a:cubicBezTo>
                  <a:cubicBezTo>
                    <a:pt x="355" y="159"/>
                    <a:pt x="355" y="159"/>
                    <a:pt x="355" y="159"/>
                  </a:cubicBezTo>
                  <a:cubicBezTo>
                    <a:pt x="357" y="158"/>
                    <a:pt x="357" y="158"/>
                    <a:pt x="357" y="158"/>
                  </a:cubicBezTo>
                  <a:cubicBezTo>
                    <a:pt x="355" y="156"/>
                    <a:pt x="355" y="156"/>
                    <a:pt x="355" y="156"/>
                  </a:cubicBezTo>
                  <a:cubicBezTo>
                    <a:pt x="345" y="147"/>
                    <a:pt x="345" y="147"/>
                    <a:pt x="345" y="147"/>
                  </a:cubicBezTo>
                  <a:cubicBezTo>
                    <a:pt x="343" y="146"/>
                    <a:pt x="343" y="146"/>
                    <a:pt x="343" y="146"/>
                  </a:cubicBezTo>
                  <a:cubicBezTo>
                    <a:pt x="301" y="112"/>
                    <a:pt x="301" y="112"/>
                    <a:pt x="301" y="112"/>
                  </a:cubicBezTo>
                  <a:cubicBezTo>
                    <a:pt x="297" y="108"/>
                    <a:pt x="297" y="108"/>
                    <a:pt x="297" y="108"/>
                  </a:cubicBezTo>
                  <a:cubicBezTo>
                    <a:pt x="284" y="98"/>
                    <a:pt x="284" y="98"/>
                    <a:pt x="284" y="98"/>
                  </a:cubicBezTo>
                  <a:cubicBezTo>
                    <a:pt x="280" y="94"/>
                    <a:pt x="280" y="94"/>
                    <a:pt x="280" y="94"/>
                  </a:cubicBezTo>
                  <a:cubicBezTo>
                    <a:pt x="261" y="79"/>
                    <a:pt x="261" y="79"/>
                    <a:pt x="261" y="79"/>
                  </a:cubicBezTo>
                  <a:cubicBezTo>
                    <a:pt x="260" y="78"/>
                    <a:pt x="260" y="78"/>
                    <a:pt x="260" y="78"/>
                  </a:cubicBezTo>
                  <a:cubicBezTo>
                    <a:pt x="165" y="0"/>
                    <a:pt x="165" y="0"/>
                    <a:pt x="16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4" name="Freeform 64"/>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close/>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5" name="Freeform 65"/>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6" name="Freeform 66"/>
            <p:cNvSpPr>
              <a:spLocks noEditPoints="1"/>
            </p:cNvSpPr>
            <p:nvPr/>
          </p:nvSpPr>
          <p:spPr bwMode="auto">
            <a:xfrm>
              <a:off x="8040988" y="3506533"/>
              <a:ext cx="1075234" cy="657078"/>
            </a:xfrm>
            <a:custGeom>
              <a:avLst/>
              <a:gdLst>
                <a:gd name="T0" fmla="*/ 219 w 254"/>
                <a:gd name="T1" fmla="*/ 162 h 170"/>
                <a:gd name="T2" fmla="*/ 200 w 254"/>
                <a:gd name="T3" fmla="*/ 163 h 170"/>
                <a:gd name="T4" fmla="*/ 87 w 254"/>
                <a:gd name="T5" fmla="*/ 166 h 170"/>
                <a:gd name="T6" fmla="*/ 38 w 254"/>
                <a:gd name="T7" fmla="*/ 167 h 170"/>
                <a:gd name="T8" fmla="*/ 6 w 254"/>
                <a:gd name="T9" fmla="*/ 168 h 170"/>
                <a:gd name="T10" fmla="*/ 32 w 254"/>
                <a:gd name="T11" fmla="*/ 169 h 170"/>
                <a:gd name="T12" fmla="*/ 85 w 254"/>
                <a:gd name="T13" fmla="*/ 168 h 170"/>
                <a:gd name="T14" fmla="*/ 199 w 254"/>
                <a:gd name="T15" fmla="*/ 164 h 170"/>
                <a:gd name="T16" fmla="*/ 218 w 254"/>
                <a:gd name="T17" fmla="*/ 164 h 170"/>
                <a:gd name="T18" fmla="*/ 248 w 254"/>
                <a:gd name="T19" fmla="*/ 163 h 170"/>
                <a:gd name="T20" fmla="*/ 144 w 254"/>
                <a:gd name="T21" fmla="*/ 0 h 170"/>
                <a:gd name="T22" fmla="*/ 141 w 254"/>
                <a:gd name="T23" fmla="*/ 4 h 170"/>
                <a:gd name="T24" fmla="*/ 130 w 254"/>
                <a:gd name="T25" fmla="*/ 16 h 170"/>
                <a:gd name="T26" fmla="*/ 122 w 254"/>
                <a:gd name="T27" fmla="*/ 24 h 170"/>
                <a:gd name="T28" fmla="*/ 107 w 254"/>
                <a:gd name="T29" fmla="*/ 41 h 170"/>
                <a:gd name="T30" fmla="*/ 104 w 254"/>
                <a:gd name="T31" fmla="*/ 44 h 170"/>
                <a:gd name="T32" fmla="*/ 101 w 254"/>
                <a:gd name="T33" fmla="*/ 47 h 170"/>
                <a:gd name="T34" fmla="*/ 91 w 254"/>
                <a:gd name="T35" fmla="*/ 58 h 170"/>
                <a:gd name="T36" fmla="*/ 88 w 254"/>
                <a:gd name="T37" fmla="*/ 61 h 170"/>
                <a:gd name="T38" fmla="*/ 74 w 254"/>
                <a:gd name="T39" fmla="*/ 77 h 170"/>
                <a:gd name="T40" fmla="*/ 54 w 254"/>
                <a:gd name="T41" fmla="*/ 98 h 170"/>
                <a:gd name="T42" fmla="*/ 2 w 254"/>
                <a:gd name="T43" fmla="*/ 157 h 170"/>
                <a:gd name="T44" fmla="*/ 59 w 254"/>
                <a:gd name="T45" fmla="*/ 96 h 170"/>
                <a:gd name="T46" fmla="*/ 77 w 254"/>
                <a:gd name="T47" fmla="*/ 75 h 170"/>
                <a:gd name="T48" fmla="*/ 91 w 254"/>
                <a:gd name="T49" fmla="*/ 61 h 170"/>
                <a:gd name="T50" fmla="*/ 93 w 254"/>
                <a:gd name="T51" fmla="*/ 58 h 170"/>
                <a:gd name="T52" fmla="*/ 105 w 254"/>
                <a:gd name="T53" fmla="*/ 45 h 170"/>
                <a:gd name="T54" fmla="*/ 109 w 254"/>
                <a:gd name="T55" fmla="*/ 41 h 170"/>
                <a:gd name="T56" fmla="*/ 123 w 254"/>
                <a:gd name="T57" fmla="*/ 26 h 170"/>
                <a:gd name="T58" fmla="*/ 130 w 254"/>
                <a:gd name="T59" fmla="*/ 19 h 170"/>
                <a:gd name="T60" fmla="*/ 140 w 254"/>
                <a:gd name="T61" fmla="*/ 8 h 170"/>
                <a:gd name="T62" fmla="*/ 144 w 254"/>
                <a:gd name="T63" fmla="*/ 3 h 170"/>
                <a:gd name="T64" fmla="*/ 162 w 254"/>
                <a:gd name="T65" fmla="*/ 28 h 170"/>
                <a:gd name="T66" fmla="*/ 164 w 254"/>
                <a:gd name="T67" fmla="*/ 30 h 170"/>
                <a:gd name="T68" fmla="*/ 167 w 254"/>
                <a:gd name="T69" fmla="*/ 34 h 170"/>
                <a:gd name="T70" fmla="*/ 182 w 254"/>
                <a:gd name="T71" fmla="*/ 55 h 170"/>
                <a:gd name="T72" fmla="*/ 192 w 254"/>
                <a:gd name="T73" fmla="*/ 69 h 170"/>
                <a:gd name="T74" fmla="*/ 201 w 254"/>
                <a:gd name="T75" fmla="*/ 81 h 170"/>
                <a:gd name="T76" fmla="*/ 210 w 254"/>
                <a:gd name="T77" fmla="*/ 93 h 170"/>
                <a:gd name="T78" fmla="*/ 212 w 254"/>
                <a:gd name="T79" fmla="*/ 95 h 170"/>
                <a:gd name="T80" fmla="*/ 217 w 254"/>
                <a:gd name="T81" fmla="*/ 102 h 170"/>
                <a:gd name="T82" fmla="*/ 241 w 254"/>
                <a:gd name="T83" fmla="*/ 135 h 170"/>
                <a:gd name="T84" fmla="*/ 254 w 254"/>
                <a:gd name="T85" fmla="*/ 150 h 170"/>
                <a:gd name="T86" fmla="*/ 242 w 254"/>
                <a:gd name="T87" fmla="*/ 133 h 170"/>
                <a:gd name="T88" fmla="*/ 215 w 254"/>
                <a:gd name="T89" fmla="*/ 96 h 170"/>
                <a:gd name="T90" fmla="*/ 212 w 254"/>
                <a:gd name="T91" fmla="*/ 93 h 170"/>
                <a:gd name="T92" fmla="*/ 210 w 254"/>
                <a:gd name="T93" fmla="*/ 90 h 170"/>
                <a:gd name="T94" fmla="*/ 203 w 254"/>
                <a:gd name="T95" fmla="*/ 80 h 170"/>
                <a:gd name="T96" fmla="*/ 193 w 254"/>
                <a:gd name="T97" fmla="*/ 66 h 170"/>
                <a:gd name="T98" fmla="*/ 182 w 254"/>
                <a:gd name="T99" fmla="*/ 51 h 170"/>
                <a:gd name="T100" fmla="*/ 167 w 254"/>
                <a:gd name="T101" fmla="*/ 32 h 170"/>
                <a:gd name="T102" fmla="*/ 165 w 254"/>
                <a:gd name="T103" fmla="*/ 29 h 170"/>
                <a:gd name="T104" fmla="*/ 162 w 254"/>
                <a:gd name="T105" fmla="*/ 24 h 170"/>
                <a:gd name="T106" fmla="*/ 144 w 254"/>
                <a:gd name="T10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4" h="170">
                  <a:moveTo>
                    <a:pt x="247" y="161"/>
                  </a:moveTo>
                  <a:cubicBezTo>
                    <a:pt x="219" y="162"/>
                    <a:pt x="219" y="162"/>
                    <a:pt x="219" y="162"/>
                  </a:cubicBezTo>
                  <a:cubicBezTo>
                    <a:pt x="218" y="162"/>
                    <a:pt x="218" y="162"/>
                    <a:pt x="218" y="162"/>
                  </a:cubicBezTo>
                  <a:cubicBezTo>
                    <a:pt x="200" y="163"/>
                    <a:pt x="200" y="163"/>
                    <a:pt x="200" y="163"/>
                  </a:cubicBezTo>
                  <a:cubicBezTo>
                    <a:pt x="198" y="163"/>
                    <a:pt x="198" y="163"/>
                    <a:pt x="198" y="163"/>
                  </a:cubicBezTo>
                  <a:cubicBezTo>
                    <a:pt x="87" y="166"/>
                    <a:pt x="87" y="166"/>
                    <a:pt x="87" y="166"/>
                  </a:cubicBezTo>
                  <a:cubicBezTo>
                    <a:pt x="85" y="166"/>
                    <a:pt x="85" y="166"/>
                    <a:pt x="85" y="166"/>
                  </a:cubicBezTo>
                  <a:cubicBezTo>
                    <a:pt x="38" y="167"/>
                    <a:pt x="38" y="167"/>
                    <a:pt x="38" y="167"/>
                  </a:cubicBezTo>
                  <a:cubicBezTo>
                    <a:pt x="35" y="167"/>
                    <a:pt x="35" y="167"/>
                    <a:pt x="35" y="167"/>
                  </a:cubicBezTo>
                  <a:cubicBezTo>
                    <a:pt x="6" y="168"/>
                    <a:pt x="6" y="168"/>
                    <a:pt x="6" y="168"/>
                  </a:cubicBezTo>
                  <a:cubicBezTo>
                    <a:pt x="6" y="169"/>
                    <a:pt x="6" y="170"/>
                    <a:pt x="6" y="170"/>
                  </a:cubicBezTo>
                  <a:cubicBezTo>
                    <a:pt x="32" y="169"/>
                    <a:pt x="32" y="169"/>
                    <a:pt x="32" y="169"/>
                  </a:cubicBezTo>
                  <a:cubicBezTo>
                    <a:pt x="35" y="169"/>
                    <a:pt x="35" y="169"/>
                    <a:pt x="35" y="169"/>
                  </a:cubicBezTo>
                  <a:cubicBezTo>
                    <a:pt x="85" y="168"/>
                    <a:pt x="85" y="168"/>
                    <a:pt x="85" y="168"/>
                  </a:cubicBezTo>
                  <a:cubicBezTo>
                    <a:pt x="87" y="168"/>
                    <a:pt x="87" y="168"/>
                    <a:pt x="87" y="168"/>
                  </a:cubicBezTo>
                  <a:cubicBezTo>
                    <a:pt x="199" y="164"/>
                    <a:pt x="199" y="164"/>
                    <a:pt x="199" y="164"/>
                  </a:cubicBezTo>
                  <a:cubicBezTo>
                    <a:pt x="201" y="164"/>
                    <a:pt x="201" y="164"/>
                    <a:pt x="201" y="164"/>
                  </a:cubicBezTo>
                  <a:cubicBezTo>
                    <a:pt x="218" y="164"/>
                    <a:pt x="218" y="164"/>
                    <a:pt x="218" y="164"/>
                  </a:cubicBezTo>
                  <a:cubicBezTo>
                    <a:pt x="220" y="164"/>
                    <a:pt x="220" y="164"/>
                    <a:pt x="220" y="164"/>
                  </a:cubicBezTo>
                  <a:cubicBezTo>
                    <a:pt x="248" y="163"/>
                    <a:pt x="248" y="163"/>
                    <a:pt x="248" y="163"/>
                  </a:cubicBezTo>
                  <a:cubicBezTo>
                    <a:pt x="247" y="162"/>
                    <a:pt x="247" y="162"/>
                    <a:pt x="247" y="161"/>
                  </a:cubicBezTo>
                  <a:moveTo>
                    <a:pt x="144" y="0"/>
                  </a:moveTo>
                  <a:cubicBezTo>
                    <a:pt x="143" y="2"/>
                    <a:pt x="143" y="2"/>
                    <a:pt x="143" y="2"/>
                  </a:cubicBezTo>
                  <a:cubicBezTo>
                    <a:pt x="141" y="4"/>
                    <a:pt x="141" y="4"/>
                    <a:pt x="141" y="4"/>
                  </a:cubicBezTo>
                  <a:cubicBezTo>
                    <a:pt x="139" y="6"/>
                    <a:pt x="139" y="6"/>
                    <a:pt x="139" y="6"/>
                  </a:cubicBezTo>
                  <a:cubicBezTo>
                    <a:pt x="130" y="16"/>
                    <a:pt x="130" y="16"/>
                    <a:pt x="130" y="16"/>
                  </a:cubicBezTo>
                  <a:cubicBezTo>
                    <a:pt x="128" y="17"/>
                    <a:pt x="128" y="17"/>
                    <a:pt x="128" y="17"/>
                  </a:cubicBezTo>
                  <a:cubicBezTo>
                    <a:pt x="122" y="24"/>
                    <a:pt x="122" y="24"/>
                    <a:pt x="122" y="24"/>
                  </a:cubicBezTo>
                  <a:cubicBezTo>
                    <a:pt x="121" y="26"/>
                    <a:pt x="121" y="26"/>
                    <a:pt x="121" y="26"/>
                  </a:cubicBezTo>
                  <a:cubicBezTo>
                    <a:pt x="107" y="41"/>
                    <a:pt x="107" y="41"/>
                    <a:pt x="107" y="41"/>
                  </a:cubicBezTo>
                  <a:cubicBezTo>
                    <a:pt x="106" y="42"/>
                    <a:pt x="106" y="42"/>
                    <a:pt x="106" y="42"/>
                  </a:cubicBezTo>
                  <a:cubicBezTo>
                    <a:pt x="104" y="44"/>
                    <a:pt x="104" y="44"/>
                    <a:pt x="104" y="44"/>
                  </a:cubicBezTo>
                  <a:cubicBezTo>
                    <a:pt x="103" y="45"/>
                    <a:pt x="103" y="45"/>
                    <a:pt x="103" y="45"/>
                  </a:cubicBezTo>
                  <a:cubicBezTo>
                    <a:pt x="101" y="47"/>
                    <a:pt x="101" y="47"/>
                    <a:pt x="101" y="47"/>
                  </a:cubicBezTo>
                  <a:cubicBezTo>
                    <a:pt x="93" y="55"/>
                    <a:pt x="93" y="55"/>
                    <a:pt x="93" y="55"/>
                  </a:cubicBezTo>
                  <a:cubicBezTo>
                    <a:pt x="91" y="58"/>
                    <a:pt x="91" y="58"/>
                    <a:pt x="91" y="58"/>
                  </a:cubicBezTo>
                  <a:cubicBezTo>
                    <a:pt x="90" y="60"/>
                    <a:pt x="90" y="60"/>
                    <a:pt x="90" y="60"/>
                  </a:cubicBezTo>
                  <a:cubicBezTo>
                    <a:pt x="88" y="61"/>
                    <a:pt x="88" y="61"/>
                    <a:pt x="88" y="61"/>
                  </a:cubicBezTo>
                  <a:cubicBezTo>
                    <a:pt x="75" y="75"/>
                    <a:pt x="75" y="75"/>
                    <a:pt x="75" y="75"/>
                  </a:cubicBezTo>
                  <a:cubicBezTo>
                    <a:pt x="74" y="77"/>
                    <a:pt x="74" y="77"/>
                    <a:pt x="74" y="77"/>
                  </a:cubicBezTo>
                  <a:cubicBezTo>
                    <a:pt x="56" y="96"/>
                    <a:pt x="56" y="96"/>
                    <a:pt x="56" y="96"/>
                  </a:cubicBezTo>
                  <a:cubicBezTo>
                    <a:pt x="54" y="98"/>
                    <a:pt x="54" y="98"/>
                    <a:pt x="54" y="98"/>
                  </a:cubicBezTo>
                  <a:cubicBezTo>
                    <a:pt x="0" y="156"/>
                    <a:pt x="0" y="156"/>
                    <a:pt x="0" y="156"/>
                  </a:cubicBezTo>
                  <a:cubicBezTo>
                    <a:pt x="1" y="157"/>
                    <a:pt x="1" y="157"/>
                    <a:pt x="2" y="157"/>
                  </a:cubicBezTo>
                  <a:cubicBezTo>
                    <a:pt x="57" y="98"/>
                    <a:pt x="57" y="98"/>
                    <a:pt x="57" y="98"/>
                  </a:cubicBezTo>
                  <a:cubicBezTo>
                    <a:pt x="59" y="96"/>
                    <a:pt x="59" y="96"/>
                    <a:pt x="59" y="96"/>
                  </a:cubicBezTo>
                  <a:cubicBezTo>
                    <a:pt x="76" y="77"/>
                    <a:pt x="76" y="77"/>
                    <a:pt x="76" y="77"/>
                  </a:cubicBezTo>
                  <a:cubicBezTo>
                    <a:pt x="77" y="75"/>
                    <a:pt x="77" y="75"/>
                    <a:pt x="77" y="75"/>
                  </a:cubicBezTo>
                  <a:cubicBezTo>
                    <a:pt x="90" y="62"/>
                    <a:pt x="90" y="62"/>
                    <a:pt x="90" y="62"/>
                  </a:cubicBezTo>
                  <a:cubicBezTo>
                    <a:pt x="91" y="61"/>
                    <a:pt x="91" y="61"/>
                    <a:pt x="91" y="61"/>
                  </a:cubicBezTo>
                  <a:cubicBezTo>
                    <a:pt x="91" y="60"/>
                    <a:pt x="91" y="60"/>
                    <a:pt x="91" y="60"/>
                  </a:cubicBezTo>
                  <a:cubicBezTo>
                    <a:pt x="93" y="58"/>
                    <a:pt x="93" y="58"/>
                    <a:pt x="93" y="58"/>
                  </a:cubicBezTo>
                  <a:cubicBezTo>
                    <a:pt x="104" y="47"/>
                    <a:pt x="104" y="47"/>
                    <a:pt x="104" y="47"/>
                  </a:cubicBezTo>
                  <a:cubicBezTo>
                    <a:pt x="105" y="45"/>
                    <a:pt x="105" y="45"/>
                    <a:pt x="105" y="45"/>
                  </a:cubicBezTo>
                  <a:cubicBezTo>
                    <a:pt x="107" y="43"/>
                    <a:pt x="107" y="43"/>
                    <a:pt x="107" y="43"/>
                  </a:cubicBezTo>
                  <a:cubicBezTo>
                    <a:pt x="109" y="41"/>
                    <a:pt x="109" y="41"/>
                    <a:pt x="109" y="41"/>
                  </a:cubicBezTo>
                  <a:cubicBezTo>
                    <a:pt x="109" y="41"/>
                    <a:pt x="109" y="41"/>
                    <a:pt x="109" y="41"/>
                  </a:cubicBezTo>
                  <a:cubicBezTo>
                    <a:pt x="123" y="26"/>
                    <a:pt x="123" y="26"/>
                    <a:pt x="123" y="26"/>
                  </a:cubicBezTo>
                  <a:cubicBezTo>
                    <a:pt x="125" y="24"/>
                    <a:pt x="125" y="24"/>
                    <a:pt x="125" y="24"/>
                  </a:cubicBezTo>
                  <a:cubicBezTo>
                    <a:pt x="130" y="19"/>
                    <a:pt x="130" y="19"/>
                    <a:pt x="130" y="19"/>
                  </a:cubicBezTo>
                  <a:cubicBezTo>
                    <a:pt x="131" y="17"/>
                    <a:pt x="131" y="17"/>
                    <a:pt x="131" y="17"/>
                  </a:cubicBezTo>
                  <a:cubicBezTo>
                    <a:pt x="140" y="8"/>
                    <a:pt x="140" y="8"/>
                    <a:pt x="140" y="8"/>
                  </a:cubicBezTo>
                  <a:cubicBezTo>
                    <a:pt x="141" y="6"/>
                    <a:pt x="141" y="6"/>
                    <a:pt x="141" y="6"/>
                  </a:cubicBezTo>
                  <a:cubicBezTo>
                    <a:pt x="144" y="3"/>
                    <a:pt x="144" y="3"/>
                    <a:pt x="144" y="3"/>
                  </a:cubicBezTo>
                  <a:cubicBezTo>
                    <a:pt x="161" y="26"/>
                    <a:pt x="161" y="26"/>
                    <a:pt x="161" y="26"/>
                  </a:cubicBezTo>
                  <a:cubicBezTo>
                    <a:pt x="162" y="28"/>
                    <a:pt x="162" y="28"/>
                    <a:pt x="162" y="28"/>
                  </a:cubicBezTo>
                  <a:cubicBezTo>
                    <a:pt x="163" y="28"/>
                    <a:pt x="163" y="28"/>
                    <a:pt x="163" y="28"/>
                  </a:cubicBezTo>
                  <a:cubicBezTo>
                    <a:pt x="164" y="30"/>
                    <a:pt x="164" y="30"/>
                    <a:pt x="164" y="30"/>
                  </a:cubicBezTo>
                  <a:cubicBezTo>
                    <a:pt x="165" y="32"/>
                    <a:pt x="165" y="32"/>
                    <a:pt x="165" y="32"/>
                  </a:cubicBezTo>
                  <a:cubicBezTo>
                    <a:pt x="167" y="34"/>
                    <a:pt x="167" y="34"/>
                    <a:pt x="167" y="34"/>
                  </a:cubicBezTo>
                  <a:cubicBezTo>
                    <a:pt x="181" y="54"/>
                    <a:pt x="181" y="54"/>
                    <a:pt x="181" y="54"/>
                  </a:cubicBezTo>
                  <a:cubicBezTo>
                    <a:pt x="182" y="55"/>
                    <a:pt x="182" y="55"/>
                    <a:pt x="182" y="55"/>
                  </a:cubicBezTo>
                  <a:cubicBezTo>
                    <a:pt x="191" y="67"/>
                    <a:pt x="191" y="67"/>
                    <a:pt x="191" y="67"/>
                  </a:cubicBezTo>
                  <a:cubicBezTo>
                    <a:pt x="192" y="69"/>
                    <a:pt x="192" y="69"/>
                    <a:pt x="192" y="69"/>
                  </a:cubicBezTo>
                  <a:cubicBezTo>
                    <a:pt x="196" y="74"/>
                    <a:pt x="196" y="74"/>
                    <a:pt x="196" y="74"/>
                  </a:cubicBezTo>
                  <a:cubicBezTo>
                    <a:pt x="201" y="81"/>
                    <a:pt x="201" y="81"/>
                    <a:pt x="201" y="81"/>
                  </a:cubicBezTo>
                  <a:cubicBezTo>
                    <a:pt x="209" y="91"/>
                    <a:pt x="209" y="91"/>
                    <a:pt x="209" y="91"/>
                  </a:cubicBezTo>
                  <a:cubicBezTo>
                    <a:pt x="210" y="93"/>
                    <a:pt x="210" y="93"/>
                    <a:pt x="210" y="93"/>
                  </a:cubicBezTo>
                  <a:cubicBezTo>
                    <a:pt x="211" y="94"/>
                    <a:pt x="211" y="94"/>
                    <a:pt x="211" y="94"/>
                  </a:cubicBezTo>
                  <a:cubicBezTo>
                    <a:pt x="212" y="95"/>
                    <a:pt x="212" y="95"/>
                    <a:pt x="212" y="95"/>
                  </a:cubicBezTo>
                  <a:cubicBezTo>
                    <a:pt x="215" y="99"/>
                    <a:pt x="215" y="99"/>
                    <a:pt x="215" y="99"/>
                  </a:cubicBezTo>
                  <a:cubicBezTo>
                    <a:pt x="217" y="102"/>
                    <a:pt x="217" y="102"/>
                    <a:pt x="217" y="102"/>
                  </a:cubicBezTo>
                  <a:cubicBezTo>
                    <a:pt x="240" y="133"/>
                    <a:pt x="240" y="133"/>
                    <a:pt x="240" y="133"/>
                  </a:cubicBezTo>
                  <a:cubicBezTo>
                    <a:pt x="241" y="135"/>
                    <a:pt x="241" y="135"/>
                    <a:pt x="241" y="135"/>
                  </a:cubicBezTo>
                  <a:cubicBezTo>
                    <a:pt x="253" y="151"/>
                    <a:pt x="253" y="151"/>
                    <a:pt x="253" y="151"/>
                  </a:cubicBezTo>
                  <a:cubicBezTo>
                    <a:pt x="253" y="150"/>
                    <a:pt x="254" y="150"/>
                    <a:pt x="254" y="150"/>
                  </a:cubicBezTo>
                  <a:cubicBezTo>
                    <a:pt x="244" y="135"/>
                    <a:pt x="244" y="135"/>
                    <a:pt x="244" y="135"/>
                  </a:cubicBezTo>
                  <a:cubicBezTo>
                    <a:pt x="242" y="133"/>
                    <a:pt x="242" y="133"/>
                    <a:pt x="242" y="133"/>
                  </a:cubicBezTo>
                  <a:cubicBezTo>
                    <a:pt x="217" y="99"/>
                    <a:pt x="217" y="99"/>
                    <a:pt x="217" y="99"/>
                  </a:cubicBezTo>
                  <a:cubicBezTo>
                    <a:pt x="215" y="96"/>
                    <a:pt x="215" y="96"/>
                    <a:pt x="215" y="96"/>
                  </a:cubicBezTo>
                  <a:cubicBezTo>
                    <a:pt x="213" y="94"/>
                    <a:pt x="213" y="94"/>
                    <a:pt x="213" y="94"/>
                  </a:cubicBezTo>
                  <a:cubicBezTo>
                    <a:pt x="212" y="93"/>
                    <a:pt x="212" y="93"/>
                    <a:pt x="212" y="93"/>
                  </a:cubicBezTo>
                  <a:cubicBezTo>
                    <a:pt x="211" y="92"/>
                    <a:pt x="211" y="92"/>
                    <a:pt x="211" y="92"/>
                  </a:cubicBezTo>
                  <a:cubicBezTo>
                    <a:pt x="210" y="90"/>
                    <a:pt x="210" y="90"/>
                    <a:pt x="210" y="90"/>
                  </a:cubicBezTo>
                  <a:cubicBezTo>
                    <a:pt x="208" y="86"/>
                    <a:pt x="208" y="86"/>
                    <a:pt x="208" y="86"/>
                  </a:cubicBezTo>
                  <a:cubicBezTo>
                    <a:pt x="203" y="80"/>
                    <a:pt x="203" y="80"/>
                    <a:pt x="203" y="80"/>
                  </a:cubicBezTo>
                  <a:cubicBezTo>
                    <a:pt x="194" y="68"/>
                    <a:pt x="194" y="68"/>
                    <a:pt x="194" y="68"/>
                  </a:cubicBezTo>
                  <a:cubicBezTo>
                    <a:pt x="193" y="66"/>
                    <a:pt x="193" y="66"/>
                    <a:pt x="193" y="66"/>
                  </a:cubicBezTo>
                  <a:cubicBezTo>
                    <a:pt x="183" y="53"/>
                    <a:pt x="183" y="53"/>
                    <a:pt x="183" y="53"/>
                  </a:cubicBezTo>
                  <a:cubicBezTo>
                    <a:pt x="182" y="51"/>
                    <a:pt x="182" y="51"/>
                    <a:pt x="182" y="51"/>
                  </a:cubicBezTo>
                  <a:cubicBezTo>
                    <a:pt x="169" y="34"/>
                    <a:pt x="169" y="34"/>
                    <a:pt x="169" y="34"/>
                  </a:cubicBezTo>
                  <a:cubicBezTo>
                    <a:pt x="167" y="32"/>
                    <a:pt x="167" y="32"/>
                    <a:pt x="167" y="32"/>
                  </a:cubicBezTo>
                  <a:cubicBezTo>
                    <a:pt x="166" y="31"/>
                    <a:pt x="166" y="31"/>
                    <a:pt x="166" y="31"/>
                  </a:cubicBezTo>
                  <a:cubicBezTo>
                    <a:pt x="165" y="29"/>
                    <a:pt x="165" y="29"/>
                    <a:pt x="165" y="29"/>
                  </a:cubicBezTo>
                  <a:cubicBezTo>
                    <a:pt x="163" y="26"/>
                    <a:pt x="163" y="26"/>
                    <a:pt x="163" y="26"/>
                  </a:cubicBezTo>
                  <a:cubicBezTo>
                    <a:pt x="162" y="24"/>
                    <a:pt x="162" y="24"/>
                    <a:pt x="162" y="24"/>
                  </a:cubicBezTo>
                  <a:cubicBezTo>
                    <a:pt x="145" y="2"/>
                    <a:pt x="145" y="2"/>
                    <a:pt x="145" y="2"/>
                  </a:cubicBezTo>
                  <a:cubicBezTo>
                    <a:pt x="144" y="0"/>
                    <a:pt x="144" y="0"/>
                    <a:pt x="14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7" name="Freeform 67"/>
            <p:cNvSpPr>
              <a:spLocks noEditPoints="1"/>
            </p:cNvSpPr>
            <p:nvPr/>
          </p:nvSpPr>
          <p:spPr bwMode="auto">
            <a:xfrm>
              <a:off x="6414718" y="3337384"/>
              <a:ext cx="1350752" cy="1023025"/>
            </a:xfrm>
            <a:custGeom>
              <a:avLst/>
              <a:gdLst>
                <a:gd name="T0" fmla="*/ 25 w 319"/>
                <a:gd name="T1" fmla="*/ 263 h 265"/>
                <a:gd name="T2" fmla="*/ 92 w 319"/>
                <a:gd name="T3" fmla="*/ 221 h 265"/>
                <a:gd name="T4" fmla="*/ 113 w 319"/>
                <a:gd name="T5" fmla="*/ 205 h 265"/>
                <a:gd name="T6" fmla="*/ 94 w 319"/>
                <a:gd name="T7" fmla="*/ 220 h 265"/>
                <a:gd name="T8" fmla="*/ 113 w 319"/>
                <a:gd name="T9" fmla="*/ 205 h 265"/>
                <a:gd name="T10" fmla="*/ 11 w 319"/>
                <a:gd name="T11" fmla="*/ 258 h 265"/>
                <a:gd name="T12" fmla="*/ 8 w 319"/>
                <a:gd name="T13" fmla="*/ 202 h 265"/>
                <a:gd name="T14" fmla="*/ 152 w 319"/>
                <a:gd name="T15" fmla="*/ 179 h 265"/>
                <a:gd name="T16" fmla="*/ 116 w 319"/>
                <a:gd name="T17" fmla="*/ 205 h 265"/>
                <a:gd name="T18" fmla="*/ 152 w 319"/>
                <a:gd name="T19" fmla="*/ 179 h 265"/>
                <a:gd name="T20" fmla="*/ 157 w 319"/>
                <a:gd name="T21" fmla="*/ 176 h 265"/>
                <a:gd name="T22" fmla="*/ 155 w 319"/>
                <a:gd name="T23" fmla="*/ 177 h 265"/>
                <a:gd name="T24" fmla="*/ 155 w 319"/>
                <a:gd name="T25" fmla="*/ 179 h 265"/>
                <a:gd name="T26" fmla="*/ 156 w 319"/>
                <a:gd name="T27" fmla="*/ 178 h 265"/>
                <a:gd name="T28" fmla="*/ 200 w 319"/>
                <a:gd name="T29" fmla="*/ 150 h 265"/>
                <a:gd name="T30" fmla="*/ 232 w 319"/>
                <a:gd name="T31" fmla="*/ 126 h 265"/>
                <a:gd name="T32" fmla="*/ 201 w 319"/>
                <a:gd name="T33" fmla="*/ 149 h 265"/>
                <a:gd name="T34" fmla="*/ 232 w 319"/>
                <a:gd name="T35" fmla="*/ 126 h 265"/>
                <a:gd name="T36" fmla="*/ 0 w 319"/>
                <a:gd name="T37" fmla="*/ 87 h 265"/>
                <a:gd name="T38" fmla="*/ 6 w 319"/>
                <a:gd name="T39" fmla="*/ 199 h 265"/>
                <a:gd name="T40" fmla="*/ 1 w 319"/>
                <a:gd name="T41" fmla="*/ 116 h 265"/>
                <a:gd name="T42" fmla="*/ 311 w 319"/>
                <a:gd name="T43" fmla="*/ 69 h 265"/>
                <a:gd name="T44" fmla="*/ 314 w 319"/>
                <a:gd name="T45" fmla="*/ 72 h 265"/>
                <a:gd name="T46" fmla="*/ 297 w 319"/>
                <a:gd name="T47" fmla="*/ 83 h 265"/>
                <a:gd name="T48" fmla="*/ 282 w 319"/>
                <a:gd name="T49" fmla="*/ 93 h 265"/>
                <a:gd name="T50" fmla="*/ 280 w 319"/>
                <a:gd name="T51" fmla="*/ 94 h 265"/>
                <a:gd name="T52" fmla="*/ 256 w 319"/>
                <a:gd name="T53" fmla="*/ 110 h 265"/>
                <a:gd name="T54" fmla="*/ 243 w 319"/>
                <a:gd name="T55" fmla="*/ 119 h 265"/>
                <a:gd name="T56" fmla="*/ 237 w 319"/>
                <a:gd name="T57" fmla="*/ 123 h 265"/>
                <a:gd name="T58" fmla="*/ 235 w 319"/>
                <a:gd name="T59" fmla="*/ 126 h 265"/>
                <a:gd name="T60" fmla="*/ 239 w 319"/>
                <a:gd name="T61" fmla="*/ 124 h 265"/>
                <a:gd name="T62" fmla="*/ 245 w 319"/>
                <a:gd name="T63" fmla="*/ 120 h 265"/>
                <a:gd name="T64" fmla="*/ 259 w 319"/>
                <a:gd name="T65" fmla="*/ 110 h 265"/>
                <a:gd name="T66" fmla="*/ 283 w 319"/>
                <a:gd name="T67" fmla="*/ 94 h 265"/>
                <a:gd name="T68" fmla="*/ 300 w 319"/>
                <a:gd name="T69" fmla="*/ 83 h 265"/>
                <a:gd name="T70" fmla="*/ 315 w 319"/>
                <a:gd name="T71" fmla="*/ 73 h 265"/>
                <a:gd name="T72" fmla="*/ 319 w 319"/>
                <a:gd name="T73" fmla="*/ 71 h 265"/>
                <a:gd name="T74" fmla="*/ 311 w 319"/>
                <a:gd name="T75" fmla="*/ 69 h 265"/>
                <a:gd name="T76" fmla="*/ 0 w 319"/>
                <a:gd name="T77" fmla="*/ 43 h 265"/>
                <a:gd name="T78" fmla="*/ 0 w 319"/>
                <a:gd name="T79" fmla="*/ 57 h 265"/>
                <a:gd name="T80" fmla="*/ 1 w 319"/>
                <a:gd name="T81" fmla="*/ 45 h 265"/>
                <a:gd name="T82" fmla="*/ 1 w 319"/>
                <a:gd name="T83" fmla="*/ 13 h 265"/>
                <a:gd name="T84" fmla="*/ 16 w 319"/>
                <a:gd name="T85" fmla="*/ 0 h 265"/>
                <a:gd name="T86" fmla="*/ 114 w 319"/>
                <a:gd name="T87" fmla="*/ 24 h 265"/>
                <a:gd name="T88" fmla="*/ 155 w 319"/>
                <a:gd name="T89" fmla="*/ 34 h 265"/>
                <a:gd name="T90" fmla="*/ 200 w 319"/>
                <a:gd name="T91" fmla="*/ 45 h 265"/>
                <a:gd name="T92" fmla="*/ 230 w 319"/>
                <a:gd name="T93" fmla="*/ 52 h 265"/>
                <a:gd name="T94" fmla="*/ 276 w 319"/>
                <a:gd name="T95" fmla="*/ 63 h 265"/>
                <a:gd name="T96" fmla="*/ 293 w 319"/>
                <a:gd name="T97" fmla="*/ 67 h 265"/>
                <a:gd name="T98" fmla="*/ 306 w 319"/>
                <a:gd name="T99" fmla="*/ 70 h 265"/>
                <a:gd name="T100" fmla="*/ 306 w 319"/>
                <a:gd name="T101" fmla="*/ 68 h 265"/>
                <a:gd name="T102" fmla="*/ 276 w 319"/>
                <a:gd name="T103" fmla="*/ 61 h 265"/>
                <a:gd name="T104" fmla="*/ 229 w 319"/>
                <a:gd name="T105" fmla="*/ 50 h 265"/>
                <a:gd name="T106" fmla="*/ 198 w 319"/>
                <a:gd name="T107" fmla="*/ 42 h 265"/>
                <a:gd name="T108" fmla="*/ 155 w 319"/>
                <a:gd name="T109" fmla="*/ 32 h 265"/>
                <a:gd name="T110" fmla="*/ 114 w 319"/>
                <a:gd name="T111" fmla="*/ 2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9" h="265">
                  <a:moveTo>
                    <a:pt x="89" y="221"/>
                  </a:moveTo>
                  <a:cubicBezTo>
                    <a:pt x="25" y="263"/>
                    <a:pt x="25" y="263"/>
                    <a:pt x="25" y="263"/>
                  </a:cubicBezTo>
                  <a:cubicBezTo>
                    <a:pt x="25" y="264"/>
                    <a:pt x="25" y="264"/>
                    <a:pt x="26" y="265"/>
                  </a:cubicBezTo>
                  <a:cubicBezTo>
                    <a:pt x="92" y="221"/>
                    <a:pt x="92" y="221"/>
                    <a:pt x="92" y="221"/>
                  </a:cubicBezTo>
                  <a:cubicBezTo>
                    <a:pt x="89" y="221"/>
                    <a:pt x="89" y="221"/>
                    <a:pt x="89" y="221"/>
                  </a:cubicBezTo>
                  <a:moveTo>
                    <a:pt x="113" y="205"/>
                  </a:moveTo>
                  <a:cubicBezTo>
                    <a:pt x="91" y="219"/>
                    <a:pt x="91" y="219"/>
                    <a:pt x="91" y="219"/>
                  </a:cubicBezTo>
                  <a:cubicBezTo>
                    <a:pt x="94" y="220"/>
                    <a:pt x="94" y="220"/>
                    <a:pt x="94" y="220"/>
                  </a:cubicBezTo>
                  <a:cubicBezTo>
                    <a:pt x="114" y="206"/>
                    <a:pt x="114" y="206"/>
                    <a:pt x="114" y="206"/>
                  </a:cubicBezTo>
                  <a:cubicBezTo>
                    <a:pt x="113" y="205"/>
                    <a:pt x="113" y="205"/>
                    <a:pt x="113" y="205"/>
                  </a:cubicBezTo>
                  <a:moveTo>
                    <a:pt x="7" y="201"/>
                  </a:moveTo>
                  <a:cubicBezTo>
                    <a:pt x="11" y="258"/>
                    <a:pt x="11" y="258"/>
                    <a:pt x="11" y="258"/>
                  </a:cubicBezTo>
                  <a:cubicBezTo>
                    <a:pt x="12" y="258"/>
                    <a:pt x="13" y="258"/>
                    <a:pt x="13" y="258"/>
                  </a:cubicBezTo>
                  <a:cubicBezTo>
                    <a:pt x="8" y="202"/>
                    <a:pt x="8" y="202"/>
                    <a:pt x="8" y="202"/>
                  </a:cubicBezTo>
                  <a:cubicBezTo>
                    <a:pt x="7" y="201"/>
                    <a:pt x="7" y="201"/>
                    <a:pt x="7" y="201"/>
                  </a:cubicBezTo>
                  <a:moveTo>
                    <a:pt x="152" y="179"/>
                  </a:moveTo>
                  <a:cubicBezTo>
                    <a:pt x="114" y="204"/>
                    <a:pt x="114" y="204"/>
                    <a:pt x="114" y="204"/>
                  </a:cubicBezTo>
                  <a:cubicBezTo>
                    <a:pt x="116" y="205"/>
                    <a:pt x="116" y="205"/>
                    <a:pt x="116" y="205"/>
                  </a:cubicBezTo>
                  <a:cubicBezTo>
                    <a:pt x="154" y="180"/>
                    <a:pt x="154" y="180"/>
                    <a:pt x="154" y="180"/>
                  </a:cubicBezTo>
                  <a:cubicBezTo>
                    <a:pt x="152" y="179"/>
                    <a:pt x="152" y="179"/>
                    <a:pt x="152" y="179"/>
                  </a:cubicBezTo>
                  <a:moveTo>
                    <a:pt x="200" y="148"/>
                  </a:moveTo>
                  <a:cubicBezTo>
                    <a:pt x="157" y="176"/>
                    <a:pt x="157" y="176"/>
                    <a:pt x="157" y="176"/>
                  </a:cubicBezTo>
                  <a:cubicBezTo>
                    <a:pt x="157" y="176"/>
                    <a:pt x="157" y="176"/>
                    <a:pt x="157" y="176"/>
                  </a:cubicBezTo>
                  <a:cubicBezTo>
                    <a:pt x="155" y="177"/>
                    <a:pt x="155" y="177"/>
                    <a:pt x="155" y="177"/>
                  </a:cubicBezTo>
                  <a:cubicBezTo>
                    <a:pt x="154" y="178"/>
                    <a:pt x="154" y="178"/>
                    <a:pt x="154" y="178"/>
                  </a:cubicBezTo>
                  <a:cubicBezTo>
                    <a:pt x="155" y="179"/>
                    <a:pt x="155" y="179"/>
                    <a:pt x="155" y="179"/>
                  </a:cubicBezTo>
                  <a:cubicBezTo>
                    <a:pt x="155" y="179"/>
                    <a:pt x="155" y="179"/>
                    <a:pt x="155" y="179"/>
                  </a:cubicBezTo>
                  <a:cubicBezTo>
                    <a:pt x="156" y="178"/>
                    <a:pt x="156" y="178"/>
                    <a:pt x="156" y="178"/>
                  </a:cubicBezTo>
                  <a:cubicBezTo>
                    <a:pt x="158" y="177"/>
                    <a:pt x="158" y="177"/>
                    <a:pt x="158" y="177"/>
                  </a:cubicBezTo>
                  <a:cubicBezTo>
                    <a:pt x="200" y="150"/>
                    <a:pt x="200" y="150"/>
                    <a:pt x="200" y="150"/>
                  </a:cubicBezTo>
                  <a:cubicBezTo>
                    <a:pt x="200" y="148"/>
                    <a:pt x="200" y="148"/>
                    <a:pt x="200" y="148"/>
                  </a:cubicBezTo>
                  <a:moveTo>
                    <a:pt x="232" y="126"/>
                  </a:moveTo>
                  <a:cubicBezTo>
                    <a:pt x="201" y="146"/>
                    <a:pt x="201" y="146"/>
                    <a:pt x="201" y="146"/>
                  </a:cubicBezTo>
                  <a:cubicBezTo>
                    <a:pt x="201" y="149"/>
                    <a:pt x="201" y="149"/>
                    <a:pt x="201" y="149"/>
                  </a:cubicBezTo>
                  <a:cubicBezTo>
                    <a:pt x="234" y="127"/>
                    <a:pt x="234" y="127"/>
                    <a:pt x="234" y="127"/>
                  </a:cubicBezTo>
                  <a:cubicBezTo>
                    <a:pt x="232" y="126"/>
                    <a:pt x="232" y="126"/>
                    <a:pt x="232" y="126"/>
                  </a:cubicBezTo>
                  <a:moveTo>
                    <a:pt x="1" y="87"/>
                  </a:moveTo>
                  <a:cubicBezTo>
                    <a:pt x="1" y="87"/>
                    <a:pt x="0" y="87"/>
                    <a:pt x="0" y="87"/>
                  </a:cubicBezTo>
                  <a:cubicBezTo>
                    <a:pt x="0" y="116"/>
                    <a:pt x="0" y="116"/>
                    <a:pt x="0" y="116"/>
                  </a:cubicBezTo>
                  <a:cubicBezTo>
                    <a:pt x="6" y="199"/>
                    <a:pt x="6" y="199"/>
                    <a:pt x="6" y="199"/>
                  </a:cubicBezTo>
                  <a:cubicBezTo>
                    <a:pt x="8" y="200"/>
                    <a:pt x="8" y="200"/>
                    <a:pt x="8" y="200"/>
                  </a:cubicBezTo>
                  <a:cubicBezTo>
                    <a:pt x="1" y="116"/>
                    <a:pt x="1" y="116"/>
                    <a:pt x="1" y="116"/>
                  </a:cubicBezTo>
                  <a:cubicBezTo>
                    <a:pt x="1" y="87"/>
                    <a:pt x="1" y="87"/>
                    <a:pt x="1" y="87"/>
                  </a:cubicBezTo>
                  <a:moveTo>
                    <a:pt x="311" y="69"/>
                  </a:moveTo>
                  <a:cubicBezTo>
                    <a:pt x="309" y="70"/>
                    <a:pt x="309" y="70"/>
                    <a:pt x="309" y="70"/>
                  </a:cubicBezTo>
                  <a:cubicBezTo>
                    <a:pt x="314" y="72"/>
                    <a:pt x="314" y="72"/>
                    <a:pt x="314" y="72"/>
                  </a:cubicBezTo>
                  <a:cubicBezTo>
                    <a:pt x="299" y="82"/>
                    <a:pt x="299" y="82"/>
                    <a:pt x="299" y="82"/>
                  </a:cubicBezTo>
                  <a:cubicBezTo>
                    <a:pt x="297" y="83"/>
                    <a:pt x="297" y="83"/>
                    <a:pt x="297" y="83"/>
                  </a:cubicBezTo>
                  <a:cubicBezTo>
                    <a:pt x="284" y="92"/>
                    <a:pt x="284" y="92"/>
                    <a:pt x="284" y="92"/>
                  </a:cubicBezTo>
                  <a:cubicBezTo>
                    <a:pt x="282" y="93"/>
                    <a:pt x="282" y="93"/>
                    <a:pt x="282" y="93"/>
                  </a:cubicBezTo>
                  <a:cubicBezTo>
                    <a:pt x="282" y="93"/>
                    <a:pt x="282" y="93"/>
                    <a:pt x="282" y="93"/>
                  </a:cubicBezTo>
                  <a:cubicBezTo>
                    <a:pt x="280" y="94"/>
                    <a:pt x="280" y="94"/>
                    <a:pt x="280" y="94"/>
                  </a:cubicBezTo>
                  <a:cubicBezTo>
                    <a:pt x="258" y="109"/>
                    <a:pt x="258" y="109"/>
                    <a:pt x="258" y="109"/>
                  </a:cubicBezTo>
                  <a:cubicBezTo>
                    <a:pt x="256" y="110"/>
                    <a:pt x="256" y="110"/>
                    <a:pt x="256" y="110"/>
                  </a:cubicBezTo>
                  <a:cubicBezTo>
                    <a:pt x="244" y="118"/>
                    <a:pt x="244" y="118"/>
                    <a:pt x="244" y="118"/>
                  </a:cubicBezTo>
                  <a:cubicBezTo>
                    <a:pt x="243" y="119"/>
                    <a:pt x="243" y="119"/>
                    <a:pt x="243" y="119"/>
                  </a:cubicBezTo>
                  <a:cubicBezTo>
                    <a:pt x="239" y="122"/>
                    <a:pt x="239" y="122"/>
                    <a:pt x="239" y="122"/>
                  </a:cubicBezTo>
                  <a:cubicBezTo>
                    <a:pt x="237" y="123"/>
                    <a:pt x="237" y="123"/>
                    <a:pt x="237" y="123"/>
                  </a:cubicBezTo>
                  <a:cubicBezTo>
                    <a:pt x="234" y="125"/>
                    <a:pt x="234" y="125"/>
                    <a:pt x="234" y="125"/>
                  </a:cubicBezTo>
                  <a:cubicBezTo>
                    <a:pt x="235" y="126"/>
                    <a:pt x="235" y="126"/>
                    <a:pt x="235" y="126"/>
                  </a:cubicBezTo>
                  <a:cubicBezTo>
                    <a:pt x="237" y="125"/>
                    <a:pt x="237" y="125"/>
                    <a:pt x="237" y="125"/>
                  </a:cubicBezTo>
                  <a:cubicBezTo>
                    <a:pt x="239" y="124"/>
                    <a:pt x="239" y="124"/>
                    <a:pt x="239" y="124"/>
                  </a:cubicBezTo>
                  <a:cubicBezTo>
                    <a:pt x="243" y="121"/>
                    <a:pt x="243" y="121"/>
                    <a:pt x="243" y="121"/>
                  </a:cubicBezTo>
                  <a:cubicBezTo>
                    <a:pt x="245" y="120"/>
                    <a:pt x="245" y="120"/>
                    <a:pt x="245" y="120"/>
                  </a:cubicBezTo>
                  <a:cubicBezTo>
                    <a:pt x="257" y="111"/>
                    <a:pt x="257" y="111"/>
                    <a:pt x="257" y="111"/>
                  </a:cubicBezTo>
                  <a:cubicBezTo>
                    <a:pt x="259" y="110"/>
                    <a:pt x="259" y="110"/>
                    <a:pt x="259" y="110"/>
                  </a:cubicBezTo>
                  <a:cubicBezTo>
                    <a:pt x="282" y="95"/>
                    <a:pt x="282" y="95"/>
                    <a:pt x="282" y="95"/>
                  </a:cubicBezTo>
                  <a:cubicBezTo>
                    <a:pt x="283" y="94"/>
                    <a:pt x="283" y="94"/>
                    <a:pt x="283" y="94"/>
                  </a:cubicBezTo>
                  <a:cubicBezTo>
                    <a:pt x="284" y="94"/>
                    <a:pt x="284" y="94"/>
                    <a:pt x="284" y="94"/>
                  </a:cubicBezTo>
                  <a:cubicBezTo>
                    <a:pt x="300" y="83"/>
                    <a:pt x="300" y="83"/>
                    <a:pt x="300" y="83"/>
                  </a:cubicBezTo>
                  <a:cubicBezTo>
                    <a:pt x="302" y="82"/>
                    <a:pt x="302" y="82"/>
                    <a:pt x="302" y="82"/>
                  </a:cubicBezTo>
                  <a:cubicBezTo>
                    <a:pt x="315" y="73"/>
                    <a:pt x="315" y="73"/>
                    <a:pt x="315" y="73"/>
                  </a:cubicBezTo>
                  <a:cubicBezTo>
                    <a:pt x="319" y="71"/>
                    <a:pt x="319" y="71"/>
                    <a:pt x="319" y="71"/>
                  </a:cubicBezTo>
                  <a:cubicBezTo>
                    <a:pt x="319" y="71"/>
                    <a:pt x="319" y="71"/>
                    <a:pt x="319" y="71"/>
                  </a:cubicBezTo>
                  <a:cubicBezTo>
                    <a:pt x="315" y="70"/>
                    <a:pt x="315" y="70"/>
                    <a:pt x="315" y="70"/>
                  </a:cubicBezTo>
                  <a:cubicBezTo>
                    <a:pt x="311" y="69"/>
                    <a:pt x="311" y="69"/>
                    <a:pt x="311" y="69"/>
                  </a:cubicBezTo>
                  <a:moveTo>
                    <a:pt x="0" y="13"/>
                  </a:moveTo>
                  <a:cubicBezTo>
                    <a:pt x="0" y="43"/>
                    <a:pt x="0" y="43"/>
                    <a:pt x="0" y="43"/>
                  </a:cubicBezTo>
                  <a:cubicBezTo>
                    <a:pt x="0" y="45"/>
                    <a:pt x="0" y="45"/>
                    <a:pt x="0" y="45"/>
                  </a:cubicBezTo>
                  <a:cubicBezTo>
                    <a:pt x="0" y="57"/>
                    <a:pt x="0" y="57"/>
                    <a:pt x="0" y="57"/>
                  </a:cubicBezTo>
                  <a:cubicBezTo>
                    <a:pt x="0" y="57"/>
                    <a:pt x="1" y="57"/>
                    <a:pt x="1" y="57"/>
                  </a:cubicBezTo>
                  <a:cubicBezTo>
                    <a:pt x="1" y="45"/>
                    <a:pt x="1" y="45"/>
                    <a:pt x="1" y="45"/>
                  </a:cubicBezTo>
                  <a:cubicBezTo>
                    <a:pt x="1" y="43"/>
                    <a:pt x="1" y="43"/>
                    <a:pt x="1" y="43"/>
                  </a:cubicBezTo>
                  <a:cubicBezTo>
                    <a:pt x="1" y="13"/>
                    <a:pt x="1" y="13"/>
                    <a:pt x="1" y="13"/>
                  </a:cubicBezTo>
                  <a:cubicBezTo>
                    <a:pt x="1" y="13"/>
                    <a:pt x="0" y="13"/>
                    <a:pt x="0" y="13"/>
                  </a:cubicBezTo>
                  <a:moveTo>
                    <a:pt x="16" y="0"/>
                  </a:moveTo>
                  <a:cubicBezTo>
                    <a:pt x="16" y="0"/>
                    <a:pt x="16" y="1"/>
                    <a:pt x="16" y="1"/>
                  </a:cubicBezTo>
                  <a:cubicBezTo>
                    <a:pt x="114" y="24"/>
                    <a:pt x="114" y="24"/>
                    <a:pt x="114" y="24"/>
                  </a:cubicBezTo>
                  <a:cubicBezTo>
                    <a:pt x="116" y="25"/>
                    <a:pt x="116" y="25"/>
                    <a:pt x="116" y="25"/>
                  </a:cubicBezTo>
                  <a:cubicBezTo>
                    <a:pt x="155" y="34"/>
                    <a:pt x="155" y="34"/>
                    <a:pt x="155" y="34"/>
                  </a:cubicBezTo>
                  <a:cubicBezTo>
                    <a:pt x="157" y="35"/>
                    <a:pt x="157" y="35"/>
                    <a:pt x="157" y="35"/>
                  </a:cubicBezTo>
                  <a:cubicBezTo>
                    <a:pt x="200" y="45"/>
                    <a:pt x="200" y="45"/>
                    <a:pt x="200" y="45"/>
                  </a:cubicBezTo>
                  <a:cubicBezTo>
                    <a:pt x="203" y="45"/>
                    <a:pt x="203" y="45"/>
                    <a:pt x="203" y="45"/>
                  </a:cubicBezTo>
                  <a:cubicBezTo>
                    <a:pt x="230" y="52"/>
                    <a:pt x="230" y="52"/>
                    <a:pt x="230" y="52"/>
                  </a:cubicBezTo>
                  <a:cubicBezTo>
                    <a:pt x="231" y="52"/>
                    <a:pt x="231" y="52"/>
                    <a:pt x="231" y="52"/>
                  </a:cubicBezTo>
                  <a:cubicBezTo>
                    <a:pt x="276" y="63"/>
                    <a:pt x="276" y="63"/>
                    <a:pt x="276" y="63"/>
                  </a:cubicBezTo>
                  <a:cubicBezTo>
                    <a:pt x="278" y="63"/>
                    <a:pt x="278" y="63"/>
                    <a:pt x="278" y="63"/>
                  </a:cubicBezTo>
                  <a:cubicBezTo>
                    <a:pt x="293" y="67"/>
                    <a:pt x="293" y="67"/>
                    <a:pt x="293" y="67"/>
                  </a:cubicBezTo>
                  <a:cubicBezTo>
                    <a:pt x="306" y="70"/>
                    <a:pt x="306" y="70"/>
                    <a:pt x="306" y="70"/>
                  </a:cubicBezTo>
                  <a:cubicBezTo>
                    <a:pt x="306" y="70"/>
                    <a:pt x="306" y="70"/>
                    <a:pt x="306" y="70"/>
                  </a:cubicBezTo>
                  <a:cubicBezTo>
                    <a:pt x="308" y="68"/>
                    <a:pt x="308" y="68"/>
                    <a:pt x="308" y="68"/>
                  </a:cubicBezTo>
                  <a:cubicBezTo>
                    <a:pt x="306" y="68"/>
                    <a:pt x="306" y="68"/>
                    <a:pt x="306" y="68"/>
                  </a:cubicBezTo>
                  <a:cubicBezTo>
                    <a:pt x="278" y="61"/>
                    <a:pt x="278" y="61"/>
                    <a:pt x="278" y="61"/>
                  </a:cubicBezTo>
                  <a:cubicBezTo>
                    <a:pt x="276" y="61"/>
                    <a:pt x="276" y="61"/>
                    <a:pt x="276" y="61"/>
                  </a:cubicBezTo>
                  <a:cubicBezTo>
                    <a:pt x="231" y="50"/>
                    <a:pt x="231" y="50"/>
                    <a:pt x="231" y="50"/>
                  </a:cubicBezTo>
                  <a:cubicBezTo>
                    <a:pt x="229" y="50"/>
                    <a:pt x="229" y="50"/>
                    <a:pt x="229" y="50"/>
                  </a:cubicBezTo>
                  <a:cubicBezTo>
                    <a:pt x="201" y="43"/>
                    <a:pt x="201" y="43"/>
                    <a:pt x="201" y="43"/>
                  </a:cubicBezTo>
                  <a:cubicBezTo>
                    <a:pt x="198" y="42"/>
                    <a:pt x="198" y="42"/>
                    <a:pt x="198" y="42"/>
                  </a:cubicBezTo>
                  <a:cubicBezTo>
                    <a:pt x="157" y="33"/>
                    <a:pt x="157" y="33"/>
                    <a:pt x="157" y="33"/>
                  </a:cubicBezTo>
                  <a:cubicBezTo>
                    <a:pt x="155" y="32"/>
                    <a:pt x="155" y="32"/>
                    <a:pt x="155" y="32"/>
                  </a:cubicBezTo>
                  <a:cubicBezTo>
                    <a:pt x="116" y="23"/>
                    <a:pt x="116" y="23"/>
                    <a:pt x="116" y="23"/>
                  </a:cubicBezTo>
                  <a:cubicBezTo>
                    <a:pt x="114" y="23"/>
                    <a:pt x="114" y="23"/>
                    <a:pt x="114" y="23"/>
                  </a:cubicBezTo>
                  <a:cubicBezTo>
                    <a:pt x="16" y="0"/>
                    <a:pt x="16" y="0"/>
                    <a:pt x="1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8" name="Freeform 68"/>
            <p:cNvSpPr>
              <a:spLocks noEditPoints="1"/>
            </p:cNvSpPr>
            <p:nvPr/>
          </p:nvSpPr>
          <p:spPr bwMode="auto">
            <a:xfrm>
              <a:off x="6870933" y="3314614"/>
              <a:ext cx="1325705" cy="1092962"/>
            </a:xfrm>
            <a:custGeom>
              <a:avLst/>
              <a:gdLst>
                <a:gd name="T0" fmla="*/ 77 w 313"/>
                <a:gd name="T1" fmla="*/ 283 h 283"/>
                <a:gd name="T2" fmla="*/ 99 w 313"/>
                <a:gd name="T3" fmla="*/ 254 h 283"/>
                <a:gd name="T4" fmla="*/ 32 w 313"/>
                <a:gd name="T5" fmla="*/ 239 h 283"/>
                <a:gd name="T6" fmla="*/ 103 w 313"/>
                <a:gd name="T7" fmla="*/ 249 h 283"/>
                <a:gd name="T8" fmla="*/ 104 w 313"/>
                <a:gd name="T9" fmla="*/ 250 h 283"/>
                <a:gd name="T10" fmla="*/ 115 w 313"/>
                <a:gd name="T11" fmla="*/ 234 h 283"/>
                <a:gd name="T12" fmla="*/ 0 w 313"/>
                <a:gd name="T13" fmla="*/ 207 h 283"/>
                <a:gd name="T14" fmla="*/ 6 w 313"/>
                <a:gd name="T15" fmla="*/ 212 h 283"/>
                <a:gd name="T16" fmla="*/ 8 w 313"/>
                <a:gd name="T17" fmla="*/ 211 h 283"/>
                <a:gd name="T18" fmla="*/ 40 w 313"/>
                <a:gd name="T19" fmla="*/ 183 h 283"/>
                <a:gd name="T20" fmla="*/ 49 w 313"/>
                <a:gd name="T21" fmla="*/ 174 h 283"/>
                <a:gd name="T22" fmla="*/ 43 w 313"/>
                <a:gd name="T23" fmla="*/ 178 h 283"/>
                <a:gd name="T24" fmla="*/ 44 w 313"/>
                <a:gd name="T25" fmla="*/ 180 h 283"/>
                <a:gd name="T26" fmla="*/ 49 w 313"/>
                <a:gd name="T27" fmla="*/ 177 h 283"/>
                <a:gd name="T28" fmla="*/ 118 w 313"/>
                <a:gd name="T29" fmla="*/ 129 h 283"/>
                <a:gd name="T30" fmla="*/ 120 w 313"/>
                <a:gd name="T31" fmla="*/ 130 h 283"/>
                <a:gd name="T32" fmla="*/ 266 w 313"/>
                <a:gd name="T33" fmla="*/ 30 h 283"/>
                <a:gd name="T34" fmla="*/ 254 w 313"/>
                <a:gd name="T35" fmla="*/ 39 h 283"/>
                <a:gd name="T36" fmla="*/ 236 w 313"/>
                <a:gd name="T37" fmla="*/ 51 h 283"/>
                <a:gd name="T38" fmla="*/ 200 w 313"/>
                <a:gd name="T39" fmla="*/ 74 h 283"/>
                <a:gd name="T40" fmla="*/ 178 w 313"/>
                <a:gd name="T41" fmla="*/ 89 h 283"/>
                <a:gd name="T42" fmla="*/ 170 w 313"/>
                <a:gd name="T43" fmla="*/ 95 h 283"/>
                <a:gd name="T44" fmla="*/ 144 w 313"/>
                <a:gd name="T45" fmla="*/ 111 h 283"/>
                <a:gd name="T46" fmla="*/ 131 w 313"/>
                <a:gd name="T47" fmla="*/ 120 h 283"/>
                <a:gd name="T48" fmla="*/ 122 w 313"/>
                <a:gd name="T49" fmla="*/ 129 h 283"/>
                <a:gd name="T50" fmla="*/ 134 w 313"/>
                <a:gd name="T51" fmla="*/ 120 h 283"/>
                <a:gd name="T52" fmla="*/ 147 w 313"/>
                <a:gd name="T53" fmla="*/ 112 h 283"/>
                <a:gd name="T54" fmla="*/ 173 w 313"/>
                <a:gd name="T55" fmla="*/ 94 h 283"/>
                <a:gd name="T56" fmla="*/ 184 w 313"/>
                <a:gd name="T57" fmla="*/ 87 h 283"/>
                <a:gd name="T58" fmla="*/ 204 w 313"/>
                <a:gd name="T59" fmla="*/ 74 h 283"/>
                <a:gd name="T60" fmla="*/ 253 w 313"/>
                <a:gd name="T61" fmla="*/ 42 h 283"/>
                <a:gd name="T62" fmla="*/ 262 w 313"/>
                <a:gd name="T63" fmla="*/ 36 h 283"/>
                <a:gd name="T64" fmla="*/ 269 w 313"/>
                <a:gd name="T65" fmla="*/ 31 h 283"/>
                <a:gd name="T66" fmla="*/ 303 w 313"/>
                <a:gd name="T67" fmla="*/ 8 h 283"/>
                <a:gd name="T68" fmla="*/ 313 w 313"/>
                <a:gd name="T69" fmla="*/ 0 h 283"/>
                <a:gd name="T70" fmla="*/ 298 w 313"/>
                <a:gd name="T71" fmla="*/ 10 h 283"/>
                <a:gd name="T72" fmla="*/ 287 w 313"/>
                <a:gd name="T73" fmla="*/ 17 h 283"/>
                <a:gd name="T74" fmla="*/ 300 w 313"/>
                <a:gd name="T75" fmla="*/ 10 h 283"/>
                <a:gd name="T76" fmla="*/ 300 w 313"/>
                <a:gd name="T77" fmla="*/ 12 h 283"/>
                <a:gd name="T78" fmla="*/ 280 w 313"/>
                <a:gd name="T79" fmla="*/ 36 h 283"/>
                <a:gd name="T80" fmla="*/ 275 w 313"/>
                <a:gd name="T81" fmla="*/ 42 h 283"/>
                <a:gd name="T82" fmla="*/ 271 w 313"/>
                <a:gd name="T83" fmla="*/ 47 h 283"/>
                <a:gd name="T84" fmla="*/ 262 w 313"/>
                <a:gd name="T85" fmla="*/ 58 h 283"/>
                <a:gd name="T86" fmla="*/ 244 w 313"/>
                <a:gd name="T87" fmla="*/ 80 h 283"/>
                <a:gd name="T88" fmla="*/ 233 w 313"/>
                <a:gd name="T89" fmla="*/ 92 h 283"/>
                <a:gd name="T90" fmla="*/ 202 w 313"/>
                <a:gd name="T91" fmla="*/ 130 h 283"/>
                <a:gd name="T92" fmla="*/ 183 w 313"/>
                <a:gd name="T93" fmla="*/ 153 h 283"/>
                <a:gd name="T94" fmla="*/ 150 w 313"/>
                <a:gd name="T95" fmla="*/ 193 h 283"/>
                <a:gd name="T96" fmla="*/ 132 w 313"/>
                <a:gd name="T97" fmla="*/ 215 h 283"/>
                <a:gd name="T98" fmla="*/ 134 w 313"/>
                <a:gd name="T99" fmla="*/ 214 h 283"/>
                <a:gd name="T100" fmla="*/ 150 w 313"/>
                <a:gd name="T101" fmla="*/ 195 h 283"/>
                <a:gd name="T102" fmla="*/ 185 w 313"/>
                <a:gd name="T103" fmla="*/ 153 h 283"/>
                <a:gd name="T104" fmla="*/ 205 w 313"/>
                <a:gd name="T105" fmla="*/ 130 h 283"/>
                <a:gd name="T106" fmla="*/ 237 w 313"/>
                <a:gd name="T107" fmla="*/ 91 h 283"/>
                <a:gd name="T108" fmla="*/ 247 w 313"/>
                <a:gd name="T109" fmla="*/ 78 h 283"/>
                <a:gd name="T110" fmla="*/ 264 w 313"/>
                <a:gd name="T111" fmla="*/ 58 h 283"/>
                <a:gd name="T112" fmla="*/ 274 w 313"/>
                <a:gd name="T113" fmla="*/ 47 h 283"/>
                <a:gd name="T114" fmla="*/ 278 w 313"/>
                <a:gd name="T115" fmla="*/ 41 h 283"/>
                <a:gd name="T116" fmla="*/ 282 w 313"/>
                <a:gd name="T117" fmla="*/ 37 h 283"/>
                <a:gd name="T118" fmla="*/ 302 w 313"/>
                <a:gd name="T119" fmla="*/ 12 h 283"/>
                <a:gd name="T120" fmla="*/ 311 w 313"/>
                <a:gd name="T121" fmla="*/ 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283">
                  <a:moveTo>
                    <a:pt x="32" y="239"/>
                  </a:moveTo>
                  <a:cubicBezTo>
                    <a:pt x="76" y="282"/>
                    <a:pt x="76" y="282"/>
                    <a:pt x="76" y="282"/>
                  </a:cubicBezTo>
                  <a:cubicBezTo>
                    <a:pt x="77" y="283"/>
                    <a:pt x="77" y="283"/>
                    <a:pt x="77" y="283"/>
                  </a:cubicBezTo>
                  <a:cubicBezTo>
                    <a:pt x="78" y="282"/>
                    <a:pt x="78" y="282"/>
                    <a:pt x="78" y="282"/>
                  </a:cubicBezTo>
                  <a:cubicBezTo>
                    <a:pt x="101" y="255"/>
                    <a:pt x="101" y="255"/>
                    <a:pt x="101" y="255"/>
                  </a:cubicBezTo>
                  <a:cubicBezTo>
                    <a:pt x="99" y="254"/>
                    <a:pt x="99" y="254"/>
                    <a:pt x="99" y="254"/>
                  </a:cubicBezTo>
                  <a:cubicBezTo>
                    <a:pt x="77" y="281"/>
                    <a:pt x="77" y="281"/>
                    <a:pt x="77" y="281"/>
                  </a:cubicBezTo>
                  <a:cubicBezTo>
                    <a:pt x="36" y="239"/>
                    <a:pt x="36" y="239"/>
                    <a:pt x="36" y="239"/>
                  </a:cubicBezTo>
                  <a:cubicBezTo>
                    <a:pt x="32" y="239"/>
                    <a:pt x="32" y="239"/>
                    <a:pt x="32" y="239"/>
                  </a:cubicBezTo>
                  <a:moveTo>
                    <a:pt x="115" y="234"/>
                  </a:moveTo>
                  <a:cubicBezTo>
                    <a:pt x="104" y="247"/>
                    <a:pt x="104" y="247"/>
                    <a:pt x="104" y="247"/>
                  </a:cubicBezTo>
                  <a:cubicBezTo>
                    <a:pt x="103" y="249"/>
                    <a:pt x="103" y="249"/>
                    <a:pt x="103" y="249"/>
                  </a:cubicBezTo>
                  <a:cubicBezTo>
                    <a:pt x="100" y="253"/>
                    <a:pt x="100" y="253"/>
                    <a:pt x="100" y="253"/>
                  </a:cubicBezTo>
                  <a:cubicBezTo>
                    <a:pt x="102" y="253"/>
                    <a:pt x="102" y="253"/>
                    <a:pt x="102" y="253"/>
                  </a:cubicBezTo>
                  <a:cubicBezTo>
                    <a:pt x="104" y="250"/>
                    <a:pt x="104" y="250"/>
                    <a:pt x="104" y="250"/>
                  </a:cubicBezTo>
                  <a:cubicBezTo>
                    <a:pt x="106" y="249"/>
                    <a:pt x="106" y="249"/>
                    <a:pt x="106" y="249"/>
                  </a:cubicBezTo>
                  <a:cubicBezTo>
                    <a:pt x="117" y="235"/>
                    <a:pt x="117" y="235"/>
                    <a:pt x="117" y="235"/>
                  </a:cubicBezTo>
                  <a:cubicBezTo>
                    <a:pt x="115" y="234"/>
                    <a:pt x="115" y="234"/>
                    <a:pt x="115" y="234"/>
                  </a:cubicBezTo>
                  <a:moveTo>
                    <a:pt x="39" y="181"/>
                  </a:moveTo>
                  <a:cubicBezTo>
                    <a:pt x="2" y="206"/>
                    <a:pt x="2" y="206"/>
                    <a:pt x="2" y="206"/>
                  </a:cubicBezTo>
                  <a:cubicBezTo>
                    <a:pt x="0" y="207"/>
                    <a:pt x="0" y="207"/>
                    <a:pt x="0" y="207"/>
                  </a:cubicBezTo>
                  <a:cubicBezTo>
                    <a:pt x="2" y="208"/>
                    <a:pt x="2" y="208"/>
                    <a:pt x="2" y="208"/>
                  </a:cubicBezTo>
                  <a:cubicBezTo>
                    <a:pt x="5" y="211"/>
                    <a:pt x="5" y="211"/>
                    <a:pt x="5" y="211"/>
                  </a:cubicBezTo>
                  <a:cubicBezTo>
                    <a:pt x="6" y="212"/>
                    <a:pt x="6" y="212"/>
                    <a:pt x="6" y="212"/>
                  </a:cubicBezTo>
                  <a:cubicBezTo>
                    <a:pt x="30" y="236"/>
                    <a:pt x="30" y="236"/>
                    <a:pt x="30" y="236"/>
                  </a:cubicBezTo>
                  <a:cubicBezTo>
                    <a:pt x="33" y="237"/>
                    <a:pt x="33" y="237"/>
                    <a:pt x="33" y="237"/>
                  </a:cubicBezTo>
                  <a:cubicBezTo>
                    <a:pt x="8" y="211"/>
                    <a:pt x="8" y="211"/>
                    <a:pt x="8" y="211"/>
                  </a:cubicBezTo>
                  <a:cubicBezTo>
                    <a:pt x="6" y="210"/>
                    <a:pt x="6" y="210"/>
                    <a:pt x="6" y="210"/>
                  </a:cubicBezTo>
                  <a:cubicBezTo>
                    <a:pt x="3" y="207"/>
                    <a:pt x="3" y="207"/>
                    <a:pt x="3" y="207"/>
                  </a:cubicBezTo>
                  <a:cubicBezTo>
                    <a:pt x="40" y="183"/>
                    <a:pt x="40" y="183"/>
                    <a:pt x="40" y="183"/>
                  </a:cubicBezTo>
                  <a:cubicBezTo>
                    <a:pt x="39" y="181"/>
                    <a:pt x="39" y="181"/>
                    <a:pt x="39" y="181"/>
                  </a:cubicBezTo>
                  <a:moveTo>
                    <a:pt x="92" y="146"/>
                  </a:moveTo>
                  <a:cubicBezTo>
                    <a:pt x="49" y="174"/>
                    <a:pt x="49" y="174"/>
                    <a:pt x="49" y="174"/>
                  </a:cubicBezTo>
                  <a:cubicBezTo>
                    <a:pt x="47" y="176"/>
                    <a:pt x="47" y="176"/>
                    <a:pt x="47" y="176"/>
                  </a:cubicBezTo>
                  <a:cubicBezTo>
                    <a:pt x="45" y="177"/>
                    <a:pt x="45" y="177"/>
                    <a:pt x="45" y="177"/>
                  </a:cubicBezTo>
                  <a:cubicBezTo>
                    <a:pt x="43" y="178"/>
                    <a:pt x="43" y="178"/>
                    <a:pt x="43" y="178"/>
                  </a:cubicBezTo>
                  <a:cubicBezTo>
                    <a:pt x="40" y="180"/>
                    <a:pt x="40" y="180"/>
                    <a:pt x="40" y="180"/>
                  </a:cubicBezTo>
                  <a:cubicBezTo>
                    <a:pt x="42" y="182"/>
                    <a:pt x="42" y="182"/>
                    <a:pt x="42" y="182"/>
                  </a:cubicBezTo>
                  <a:cubicBezTo>
                    <a:pt x="44" y="180"/>
                    <a:pt x="44" y="180"/>
                    <a:pt x="44" y="180"/>
                  </a:cubicBezTo>
                  <a:cubicBezTo>
                    <a:pt x="46" y="179"/>
                    <a:pt x="46" y="179"/>
                    <a:pt x="46" y="179"/>
                  </a:cubicBezTo>
                  <a:cubicBezTo>
                    <a:pt x="47" y="178"/>
                    <a:pt x="47" y="178"/>
                    <a:pt x="47" y="178"/>
                  </a:cubicBezTo>
                  <a:cubicBezTo>
                    <a:pt x="49" y="177"/>
                    <a:pt x="49" y="177"/>
                    <a:pt x="49" y="177"/>
                  </a:cubicBezTo>
                  <a:cubicBezTo>
                    <a:pt x="92" y="149"/>
                    <a:pt x="92" y="149"/>
                    <a:pt x="92" y="149"/>
                  </a:cubicBezTo>
                  <a:cubicBezTo>
                    <a:pt x="92" y="146"/>
                    <a:pt x="92" y="146"/>
                    <a:pt x="92" y="146"/>
                  </a:cubicBezTo>
                  <a:moveTo>
                    <a:pt x="118" y="129"/>
                  </a:moveTo>
                  <a:cubicBezTo>
                    <a:pt x="93" y="145"/>
                    <a:pt x="93" y="145"/>
                    <a:pt x="93" y="145"/>
                  </a:cubicBezTo>
                  <a:cubicBezTo>
                    <a:pt x="93" y="147"/>
                    <a:pt x="93" y="147"/>
                    <a:pt x="93" y="147"/>
                  </a:cubicBezTo>
                  <a:cubicBezTo>
                    <a:pt x="120" y="130"/>
                    <a:pt x="120" y="130"/>
                    <a:pt x="120" y="130"/>
                  </a:cubicBezTo>
                  <a:cubicBezTo>
                    <a:pt x="118" y="129"/>
                    <a:pt x="118" y="129"/>
                    <a:pt x="118" y="129"/>
                  </a:cubicBezTo>
                  <a:moveTo>
                    <a:pt x="267" y="30"/>
                  </a:moveTo>
                  <a:cubicBezTo>
                    <a:pt x="266" y="30"/>
                    <a:pt x="266" y="30"/>
                    <a:pt x="266" y="30"/>
                  </a:cubicBezTo>
                  <a:cubicBezTo>
                    <a:pt x="262" y="34"/>
                    <a:pt x="262" y="34"/>
                    <a:pt x="262" y="34"/>
                  </a:cubicBezTo>
                  <a:cubicBezTo>
                    <a:pt x="260" y="35"/>
                    <a:pt x="260" y="35"/>
                    <a:pt x="260" y="35"/>
                  </a:cubicBezTo>
                  <a:cubicBezTo>
                    <a:pt x="254" y="39"/>
                    <a:pt x="254" y="39"/>
                    <a:pt x="254" y="39"/>
                  </a:cubicBezTo>
                  <a:cubicBezTo>
                    <a:pt x="252" y="40"/>
                    <a:pt x="252" y="40"/>
                    <a:pt x="252" y="40"/>
                  </a:cubicBezTo>
                  <a:cubicBezTo>
                    <a:pt x="250" y="41"/>
                    <a:pt x="250" y="41"/>
                    <a:pt x="250" y="41"/>
                  </a:cubicBezTo>
                  <a:cubicBezTo>
                    <a:pt x="236" y="51"/>
                    <a:pt x="236" y="51"/>
                    <a:pt x="236" y="51"/>
                  </a:cubicBezTo>
                  <a:cubicBezTo>
                    <a:pt x="234" y="52"/>
                    <a:pt x="234" y="52"/>
                    <a:pt x="234" y="52"/>
                  </a:cubicBezTo>
                  <a:cubicBezTo>
                    <a:pt x="201" y="74"/>
                    <a:pt x="201" y="74"/>
                    <a:pt x="201" y="74"/>
                  </a:cubicBezTo>
                  <a:cubicBezTo>
                    <a:pt x="200" y="74"/>
                    <a:pt x="200" y="74"/>
                    <a:pt x="200" y="74"/>
                  </a:cubicBezTo>
                  <a:cubicBezTo>
                    <a:pt x="198" y="76"/>
                    <a:pt x="198" y="76"/>
                    <a:pt x="198" y="76"/>
                  </a:cubicBezTo>
                  <a:cubicBezTo>
                    <a:pt x="181" y="87"/>
                    <a:pt x="181" y="87"/>
                    <a:pt x="181" y="87"/>
                  </a:cubicBezTo>
                  <a:cubicBezTo>
                    <a:pt x="178" y="89"/>
                    <a:pt x="178" y="89"/>
                    <a:pt x="178" y="89"/>
                  </a:cubicBezTo>
                  <a:cubicBezTo>
                    <a:pt x="174" y="91"/>
                    <a:pt x="174" y="91"/>
                    <a:pt x="174" y="91"/>
                  </a:cubicBezTo>
                  <a:cubicBezTo>
                    <a:pt x="173" y="92"/>
                    <a:pt x="173" y="92"/>
                    <a:pt x="173" y="92"/>
                  </a:cubicBezTo>
                  <a:cubicBezTo>
                    <a:pt x="170" y="95"/>
                    <a:pt x="170" y="95"/>
                    <a:pt x="170" y="95"/>
                  </a:cubicBezTo>
                  <a:cubicBezTo>
                    <a:pt x="168" y="96"/>
                    <a:pt x="168" y="96"/>
                    <a:pt x="168" y="96"/>
                  </a:cubicBezTo>
                  <a:cubicBezTo>
                    <a:pt x="146" y="110"/>
                    <a:pt x="146" y="110"/>
                    <a:pt x="146" y="110"/>
                  </a:cubicBezTo>
                  <a:cubicBezTo>
                    <a:pt x="144" y="111"/>
                    <a:pt x="144" y="111"/>
                    <a:pt x="144" y="111"/>
                  </a:cubicBezTo>
                  <a:cubicBezTo>
                    <a:pt x="135" y="117"/>
                    <a:pt x="135" y="117"/>
                    <a:pt x="135" y="117"/>
                  </a:cubicBezTo>
                  <a:cubicBezTo>
                    <a:pt x="133" y="119"/>
                    <a:pt x="133" y="119"/>
                    <a:pt x="133" y="119"/>
                  </a:cubicBezTo>
                  <a:cubicBezTo>
                    <a:pt x="131" y="120"/>
                    <a:pt x="131" y="120"/>
                    <a:pt x="131" y="120"/>
                  </a:cubicBezTo>
                  <a:cubicBezTo>
                    <a:pt x="129" y="122"/>
                    <a:pt x="129" y="122"/>
                    <a:pt x="129" y="122"/>
                  </a:cubicBezTo>
                  <a:cubicBezTo>
                    <a:pt x="120" y="128"/>
                    <a:pt x="120" y="128"/>
                    <a:pt x="120" y="128"/>
                  </a:cubicBezTo>
                  <a:cubicBezTo>
                    <a:pt x="122" y="129"/>
                    <a:pt x="122" y="129"/>
                    <a:pt x="122" y="129"/>
                  </a:cubicBezTo>
                  <a:cubicBezTo>
                    <a:pt x="129" y="124"/>
                    <a:pt x="129" y="124"/>
                    <a:pt x="129" y="124"/>
                  </a:cubicBezTo>
                  <a:cubicBezTo>
                    <a:pt x="131" y="123"/>
                    <a:pt x="131" y="123"/>
                    <a:pt x="131" y="123"/>
                  </a:cubicBezTo>
                  <a:cubicBezTo>
                    <a:pt x="134" y="120"/>
                    <a:pt x="134" y="120"/>
                    <a:pt x="134" y="120"/>
                  </a:cubicBezTo>
                  <a:cubicBezTo>
                    <a:pt x="135" y="119"/>
                    <a:pt x="135" y="119"/>
                    <a:pt x="135" y="119"/>
                  </a:cubicBezTo>
                  <a:cubicBezTo>
                    <a:pt x="145" y="113"/>
                    <a:pt x="145" y="113"/>
                    <a:pt x="145" y="113"/>
                  </a:cubicBezTo>
                  <a:cubicBezTo>
                    <a:pt x="147" y="112"/>
                    <a:pt x="147" y="112"/>
                    <a:pt x="147" y="112"/>
                  </a:cubicBezTo>
                  <a:cubicBezTo>
                    <a:pt x="169" y="97"/>
                    <a:pt x="169" y="97"/>
                    <a:pt x="169" y="97"/>
                  </a:cubicBezTo>
                  <a:cubicBezTo>
                    <a:pt x="171" y="96"/>
                    <a:pt x="171" y="96"/>
                    <a:pt x="171" y="96"/>
                  </a:cubicBezTo>
                  <a:cubicBezTo>
                    <a:pt x="173" y="94"/>
                    <a:pt x="173" y="94"/>
                    <a:pt x="173" y="94"/>
                  </a:cubicBezTo>
                  <a:cubicBezTo>
                    <a:pt x="175" y="93"/>
                    <a:pt x="175" y="93"/>
                    <a:pt x="175" y="93"/>
                  </a:cubicBezTo>
                  <a:cubicBezTo>
                    <a:pt x="181" y="89"/>
                    <a:pt x="181" y="89"/>
                    <a:pt x="181" y="89"/>
                  </a:cubicBezTo>
                  <a:cubicBezTo>
                    <a:pt x="184" y="87"/>
                    <a:pt x="184" y="87"/>
                    <a:pt x="184" y="87"/>
                  </a:cubicBezTo>
                  <a:cubicBezTo>
                    <a:pt x="201" y="76"/>
                    <a:pt x="201" y="76"/>
                    <a:pt x="201" y="76"/>
                  </a:cubicBezTo>
                  <a:cubicBezTo>
                    <a:pt x="203" y="75"/>
                    <a:pt x="203" y="75"/>
                    <a:pt x="203" y="75"/>
                  </a:cubicBezTo>
                  <a:cubicBezTo>
                    <a:pt x="204" y="74"/>
                    <a:pt x="204" y="74"/>
                    <a:pt x="204" y="74"/>
                  </a:cubicBezTo>
                  <a:cubicBezTo>
                    <a:pt x="234" y="54"/>
                    <a:pt x="234" y="54"/>
                    <a:pt x="234" y="54"/>
                  </a:cubicBezTo>
                  <a:cubicBezTo>
                    <a:pt x="236" y="53"/>
                    <a:pt x="236" y="53"/>
                    <a:pt x="236" y="53"/>
                  </a:cubicBezTo>
                  <a:cubicBezTo>
                    <a:pt x="253" y="42"/>
                    <a:pt x="253" y="42"/>
                    <a:pt x="253" y="42"/>
                  </a:cubicBezTo>
                  <a:cubicBezTo>
                    <a:pt x="254" y="41"/>
                    <a:pt x="254" y="41"/>
                    <a:pt x="254" y="41"/>
                  </a:cubicBezTo>
                  <a:cubicBezTo>
                    <a:pt x="256" y="39"/>
                    <a:pt x="256" y="39"/>
                    <a:pt x="256" y="39"/>
                  </a:cubicBezTo>
                  <a:cubicBezTo>
                    <a:pt x="262" y="36"/>
                    <a:pt x="262" y="36"/>
                    <a:pt x="262" y="36"/>
                  </a:cubicBezTo>
                  <a:cubicBezTo>
                    <a:pt x="263" y="35"/>
                    <a:pt x="263" y="35"/>
                    <a:pt x="263" y="35"/>
                  </a:cubicBezTo>
                  <a:cubicBezTo>
                    <a:pt x="268" y="31"/>
                    <a:pt x="268" y="31"/>
                    <a:pt x="268" y="31"/>
                  </a:cubicBezTo>
                  <a:cubicBezTo>
                    <a:pt x="269" y="31"/>
                    <a:pt x="269" y="31"/>
                    <a:pt x="269" y="31"/>
                  </a:cubicBezTo>
                  <a:cubicBezTo>
                    <a:pt x="269" y="31"/>
                    <a:pt x="269" y="31"/>
                    <a:pt x="269" y="31"/>
                  </a:cubicBezTo>
                  <a:cubicBezTo>
                    <a:pt x="269" y="30"/>
                    <a:pt x="268" y="30"/>
                    <a:pt x="267" y="30"/>
                  </a:cubicBezTo>
                  <a:moveTo>
                    <a:pt x="303" y="8"/>
                  </a:moveTo>
                  <a:cubicBezTo>
                    <a:pt x="303" y="8"/>
                    <a:pt x="303" y="8"/>
                    <a:pt x="303" y="8"/>
                  </a:cubicBezTo>
                  <a:cubicBezTo>
                    <a:pt x="303" y="8"/>
                    <a:pt x="303" y="8"/>
                    <a:pt x="303" y="8"/>
                  </a:cubicBezTo>
                  <a:moveTo>
                    <a:pt x="313" y="0"/>
                  </a:moveTo>
                  <a:cubicBezTo>
                    <a:pt x="312" y="0"/>
                    <a:pt x="312" y="0"/>
                    <a:pt x="312" y="0"/>
                  </a:cubicBezTo>
                  <a:cubicBezTo>
                    <a:pt x="302" y="7"/>
                    <a:pt x="302" y="7"/>
                    <a:pt x="302" y="7"/>
                  </a:cubicBezTo>
                  <a:cubicBezTo>
                    <a:pt x="298" y="10"/>
                    <a:pt x="298" y="10"/>
                    <a:pt x="298" y="10"/>
                  </a:cubicBezTo>
                  <a:cubicBezTo>
                    <a:pt x="295" y="11"/>
                    <a:pt x="295" y="11"/>
                    <a:pt x="295" y="11"/>
                  </a:cubicBezTo>
                  <a:cubicBezTo>
                    <a:pt x="288" y="16"/>
                    <a:pt x="288" y="16"/>
                    <a:pt x="288" y="16"/>
                  </a:cubicBezTo>
                  <a:cubicBezTo>
                    <a:pt x="287" y="17"/>
                    <a:pt x="287" y="17"/>
                    <a:pt x="287" y="17"/>
                  </a:cubicBezTo>
                  <a:cubicBezTo>
                    <a:pt x="287" y="17"/>
                    <a:pt x="287" y="18"/>
                    <a:pt x="288" y="19"/>
                  </a:cubicBezTo>
                  <a:cubicBezTo>
                    <a:pt x="298" y="12"/>
                    <a:pt x="298" y="12"/>
                    <a:pt x="298" y="12"/>
                  </a:cubicBezTo>
                  <a:cubicBezTo>
                    <a:pt x="300" y="10"/>
                    <a:pt x="300" y="10"/>
                    <a:pt x="300" y="10"/>
                  </a:cubicBezTo>
                  <a:cubicBezTo>
                    <a:pt x="303" y="8"/>
                    <a:pt x="303" y="8"/>
                    <a:pt x="303" y="8"/>
                  </a:cubicBezTo>
                  <a:cubicBezTo>
                    <a:pt x="302" y="10"/>
                    <a:pt x="302" y="10"/>
                    <a:pt x="302" y="10"/>
                  </a:cubicBezTo>
                  <a:cubicBezTo>
                    <a:pt x="300" y="12"/>
                    <a:pt x="300" y="12"/>
                    <a:pt x="300" y="12"/>
                  </a:cubicBezTo>
                  <a:cubicBezTo>
                    <a:pt x="283" y="33"/>
                    <a:pt x="283" y="33"/>
                    <a:pt x="283" y="33"/>
                  </a:cubicBezTo>
                  <a:cubicBezTo>
                    <a:pt x="281" y="34"/>
                    <a:pt x="281" y="34"/>
                    <a:pt x="281" y="34"/>
                  </a:cubicBezTo>
                  <a:cubicBezTo>
                    <a:pt x="280" y="36"/>
                    <a:pt x="280" y="36"/>
                    <a:pt x="280" y="36"/>
                  </a:cubicBezTo>
                  <a:cubicBezTo>
                    <a:pt x="277" y="40"/>
                    <a:pt x="277" y="40"/>
                    <a:pt x="277" y="40"/>
                  </a:cubicBezTo>
                  <a:cubicBezTo>
                    <a:pt x="276" y="41"/>
                    <a:pt x="276" y="41"/>
                    <a:pt x="276" y="41"/>
                  </a:cubicBezTo>
                  <a:cubicBezTo>
                    <a:pt x="275" y="42"/>
                    <a:pt x="275" y="42"/>
                    <a:pt x="275" y="42"/>
                  </a:cubicBezTo>
                  <a:cubicBezTo>
                    <a:pt x="273" y="44"/>
                    <a:pt x="273" y="44"/>
                    <a:pt x="273" y="44"/>
                  </a:cubicBezTo>
                  <a:cubicBezTo>
                    <a:pt x="273" y="44"/>
                    <a:pt x="273" y="44"/>
                    <a:pt x="273" y="44"/>
                  </a:cubicBezTo>
                  <a:cubicBezTo>
                    <a:pt x="271" y="47"/>
                    <a:pt x="271" y="47"/>
                    <a:pt x="271" y="47"/>
                  </a:cubicBezTo>
                  <a:cubicBezTo>
                    <a:pt x="269" y="49"/>
                    <a:pt x="269" y="49"/>
                    <a:pt x="269" y="49"/>
                  </a:cubicBezTo>
                  <a:cubicBezTo>
                    <a:pt x="268" y="51"/>
                    <a:pt x="268" y="51"/>
                    <a:pt x="268" y="51"/>
                  </a:cubicBezTo>
                  <a:cubicBezTo>
                    <a:pt x="262" y="58"/>
                    <a:pt x="262" y="58"/>
                    <a:pt x="262" y="58"/>
                  </a:cubicBezTo>
                  <a:cubicBezTo>
                    <a:pt x="260" y="60"/>
                    <a:pt x="260" y="60"/>
                    <a:pt x="260" y="60"/>
                  </a:cubicBezTo>
                  <a:cubicBezTo>
                    <a:pt x="245" y="78"/>
                    <a:pt x="245" y="78"/>
                    <a:pt x="245" y="78"/>
                  </a:cubicBezTo>
                  <a:cubicBezTo>
                    <a:pt x="244" y="80"/>
                    <a:pt x="244" y="80"/>
                    <a:pt x="244" y="80"/>
                  </a:cubicBezTo>
                  <a:cubicBezTo>
                    <a:pt x="236" y="89"/>
                    <a:pt x="236" y="89"/>
                    <a:pt x="236" y="89"/>
                  </a:cubicBezTo>
                  <a:cubicBezTo>
                    <a:pt x="234" y="91"/>
                    <a:pt x="234" y="91"/>
                    <a:pt x="234" y="91"/>
                  </a:cubicBezTo>
                  <a:cubicBezTo>
                    <a:pt x="233" y="92"/>
                    <a:pt x="233" y="92"/>
                    <a:pt x="233" y="92"/>
                  </a:cubicBezTo>
                  <a:cubicBezTo>
                    <a:pt x="231" y="95"/>
                    <a:pt x="231" y="95"/>
                    <a:pt x="231" y="95"/>
                  </a:cubicBezTo>
                  <a:cubicBezTo>
                    <a:pt x="203" y="128"/>
                    <a:pt x="203" y="128"/>
                    <a:pt x="203" y="128"/>
                  </a:cubicBezTo>
                  <a:cubicBezTo>
                    <a:pt x="202" y="130"/>
                    <a:pt x="202" y="130"/>
                    <a:pt x="202" y="130"/>
                  </a:cubicBezTo>
                  <a:cubicBezTo>
                    <a:pt x="186" y="149"/>
                    <a:pt x="186" y="149"/>
                    <a:pt x="186" y="149"/>
                  </a:cubicBezTo>
                  <a:cubicBezTo>
                    <a:pt x="184" y="151"/>
                    <a:pt x="184" y="151"/>
                    <a:pt x="184" y="151"/>
                  </a:cubicBezTo>
                  <a:cubicBezTo>
                    <a:pt x="183" y="153"/>
                    <a:pt x="183" y="153"/>
                    <a:pt x="183" y="153"/>
                  </a:cubicBezTo>
                  <a:cubicBezTo>
                    <a:pt x="182" y="154"/>
                    <a:pt x="182" y="154"/>
                    <a:pt x="182" y="154"/>
                  </a:cubicBezTo>
                  <a:cubicBezTo>
                    <a:pt x="180" y="156"/>
                    <a:pt x="180" y="156"/>
                    <a:pt x="180" y="156"/>
                  </a:cubicBezTo>
                  <a:cubicBezTo>
                    <a:pt x="150" y="193"/>
                    <a:pt x="150" y="193"/>
                    <a:pt x="150" y="193"/>
                  </a:cubicBezTo>
                  <a:cubicBezTo>
                    <a:pt x="148" y="195"/>
                    <a:pt x="148" y="195"/>
                    <a:pt x="148" y="195"/>
                  </a:cubicBezTo>
                  <a:cubicBezTo>
                    <a:pt x="133" y="212"/>
                    <a:pt x="133" y="212"/>
                    <a:pt x="133" y="212"/>
                  </a:cubicBezTo>
                  <a:cubicBezTo>
                    <a:pt x="132" y="215"/>
                    <a:pt x="132" y="215"/>
                    <a:pt x="132" y="215"/>
                  </a:cubicBezTo>
                  <a:cubicBezTo>
                    <a:pt x="117" y="233"/>
                    <a:pt x="117" y="233"/>
                    <a:pt x="117" y="233"/>
                  </a:cubicBezTo>
                  <a:cubicBezTo>
                    <a:pt x="118" y="234"/>
                    <a:pt x="118" y="234"/>
                    <a:pt x="118" y="234"/>
                  </a:cubicBezTo>
                  <a:cubicBezTo>
                    <a:pt x="134" y="214"/>
                    <a:pt x="134" y="214"/>
                    <a:pt x="134" y="214"/>
                  </a:cubicBezTo>
                  <a:cubicBezTo>
                    <a:pt x="136" y="212"/>
                    <a:pt x="136" y="212"/>
                    <a:pt x="136" y="212"/>
                  </a:cubicBezTo>
                  <a:cubicBezTo>
                    <a:pt x="149" y="197"/>
                    <a:pt x="149" y="197"/>
                    <a:pt x="149" y="197"/>
                  </a:cubicBezTo>
                  <a:cubicBezTo>
                    <a:pt x="150" y="195"/>
                    <a:pt x="150" y="195"/>
                    <a:pt x="150" y="195"/>
                  </a:cubicBezTo>
                  <a:cubicBezTo>
                    <a:pt x="183" y="156"/>
                    <a:pt x="183" y="156"/>
                    <a:pt x="183" y="156"/>
                  </a:cubicBezTo>
                  <a:cubicBezTo>
                    <a:pt x="183" y="156"/>
                    <a:pt x="183" y="156"/>
                    <a:pt x="183" y="156"/>
                  </a:cubicBezTo>
                  <a:cubicBezTo>
                    <a:pt x="185" y="153"/>
                    <a:pt x="185" y="153"/>
                    <a:pt x="185" y="153"/>
                  </a:cubicBezTo>
                  <a:cubicBezTo>
                    <a:pt x="186" y="152"/>
                    <a:pt x="186" y="152"/>
                    <a:pt x="186" y="152"/>
                  </a:cubicBezTo>
                  <a:cubicBezTo>
                    <a:pt x="204" y="131"/>
                    <a:pt x="204" y="131"/>
                    <a:pt x="204" y="131"/>
                  </a:cubicBezTo>
                  <a:cubicBezTo>
                    <a:pt x="205" y="130"/>
                    <a:pt x="205" y="130"/>
                    <a:pt x="205" y="130"/>
                  </a:cubicBezTo>
                  <a:cubicBezTo>
                    <a:pt x="231" y="98"/>
                    <a:pt x="231" y="98"/>
                    <a:pt x="231" y="98"/>
                  </a:cubicBezTo>
                  <a:cubicBezTo>
                    <a:pt x="233" y="95"/>
                    <a:pt x="233" y="95"/>
                    <a:pt x="233" y="95"/>
                  </a:cubicBezTo>
                  <a:cubicBezTo>
                    <a:pt x="237" y="91"/>
                    <a:pt x="237" y="91"/>
                    <a:pt x="237" y="91"/>
                  </a:cubicBezTo>
                  <a:cubicBezTo>
                    <a:pt x="238" y="89"/>
                    <a:pt x="238" y="89"/>
                    <a:pt x="238" y="89"/>
                  </a:cubicBezTo>
                  <a:cubicBezTo>
                    <a:pt x="246" y="80"/>
                    <a:pt x="246" y="80"/>
                    <a:pt x="246" y="80"/>
                  </a:cubicBezTo>
                  <a:cubicBezTo>
                    <a:pt x="247" y="78"/>
                    <a:pt x="247" y="78"/>
                    <a:pt x="247" y="78"/>
                  </a:cubicBezTo>
                  <a:cubicBezTo>
                    <a:pt x="261" y="61"/>
                    <a:pt x="261" y="61"/>
                    <a:pt x="261" y="61"/>
                  </a:cubicBezTo>
                  <a:cubicBezTo>
                    <a:pt x="263" y="60"/>
                    <a:pt x="263" y="60"/>
                    <a:pt x="263" y="60"/>
                  </a:cubicBezTo>
                  <a:cubicBezTo>
                    <a:pt x="264" y="58"/>
                    <a:pt x="264" y="58"/>
                    <a:pt x="264" y="58"/>
                  </a:cubicBezTo>
                  <a:cubicBezTo>
                    <a:pt x="269" y="52"/>
                    <a:pt x="269" y="52"/>
                    <a:pt x="269" y="52"/>
                  </a:cubicBezTo>
                  <a:cubicBezTo>
                    <a:pt x="271" y="50"/>
                    <a:pt x="271" y="50"/>
                    <a:pt x="271" y="50"/>
                  </a:cubicBezTo>
                  <a:cubicBezTo>
                    <a:pt x="274" y="47"/>
                    <a:pt x="274" y="47"/>
                    <a:pt x="274" y="47"/>
                  </a:cubicBezTo>
                  <a:cubicBezTo>
                    <a:pt x="275" y="45"/>
                    <a:pt x="275" y="45"/>
                    <a:pt x="275" y="45"/>
                  </a:cubicBezTo>
                  <a:cubicBezTo>
                    <a:pt x="276" y="44"/>
                    <a:pt x="276" y="44"/>
                    <a:pt x="276" y="44"/>
                  </a:cubicBezTo>
                  <a:cubicBezTo>
                    <a:pt x="278" y="41"/>
                    <a:pt x="278" y="41"/>
                    <a:pt x="278" y="41"/>
                  </a:cubicBezTo>
                  <a:cubicBezTo>
                    <a:pt x="280" y="40"/>
                    <a:pt x="280" y="40"/>
                    <a:pt x="280" y="40"/>
                  </a:cubicBezTo>
                  <a:cubicBezTo>
                    <a:pt x="281" y="37"/>
                    <a:pt x="281" y="37"/>
                    <a:pt x="281" y="37"/>
                  </a:cubicBezTo>
                  <a:cubicBezTo>
                    <a:pt x="282" y="37"/>
                    <a:pt x="282" y="37"/>
                    <a:pt x="282" y="37"/>
                  </a:cubicBezTo>
                  <a:cubicBezTo>
                    <a:pt x="283" y="35"/>
                    <a:pt x="283" y="35"/>
                    <a:pt x="283" y="35"/>
                  </a:cubicBezTo>
                  <a:cubicBezTo>
                    <a:pt x="283" y="35"/>
                    <a:pt x="283" y="35"/>
                    <a:pt x="283" y="35"/>
                  </a:cubicBezTo>
                  <a:cubicBezTo>
                    <a:pt x="302" y="12"/>
                    <a:pt x="302" y="12"/>
                    <a:pt x="302" y="12"/>
                  </a:cubicBezTo>
                  <a:cubicBezTo>
                    <a:pt x="304" y="10"/>
                    <a:pt x="304" y="10"/>
                    <a:pt x="304" y="10"/>
                  </a:cubicBezTo>
                  <a:cubicBezTo>
                    <a:pt x="305" y="9"/>
                    <a:pt x="305" y="9"/>
                    <a:pt x="305" y="9"/>
                  </a:cubicBezTo>
                  <a:cubicBezTo>
                    <a:pt x="311" y="2"/>
                    <a:pt x="311" y="2"/>
                    <a:pt x="311" y="2"/>
                  </a:cubicBezTo>
                  <a:cubicBezTo>
                    <a:pt x="313" y="0"/>
                    <a:pt x="313" y="0"/>
                    <a:pt x="31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9" name="Freeform 69"/>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close/>
                  <a:moveTo>
                    <a:pt x="277" y="339"/>
                  </a:moveTo>
                  <a:lnTo>
                    <a:pt x="286" y="346"/>
                  </a:lnTo>
                  <a:lnTo>
                    <a:pt x="369" y="387"/>
                  </a:lnTo>
                  <a:lnTo>
                    <a:pt x="369" y="382"/>
                  </a:lnTo>
                  <a:lnTo>
                    <a:pt x="277" y="339"/>
                  </a:lnTo>
                  <a:close/>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close/>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close/>
                  <a:moveTo>
                    <a:pt x="203" y="118"/>
                  </a:moveTo>
                  <a:lnTo>
                    <a:pt x="215" y="135"/>
                  </a:lnTo>
                  <a:lnTo>
                    <a:pt x="217" y="130"/>
                  </a:lnTo>
                  <a:lnTo>
                    <a:pt x="213" y="123"/>
                  </a:lnTo>
                  <a:lnTo>
                    <a:pt x="203" y="118"/>
                  </a:lnTo>
                  <a:close/>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close/>
                  <a:moveTo>
                    <a:pt x="82" y="61"/>
                  </a:moveTo>
                  <a:lnTo>
                    <a:pt x="61" y="102"/>
                  </a:lnTo>
                  <a:lnTo>
                    <a:pt x="56" y="106"/>
                  </a:lnTo>
                  <a:lnTo>
                    <a:pt x="61" y="111"/>
                  </a:lnTo>
                  <a:lnTo>
                    <a:pt x="61" y="109"/>
                  </a:lnTo>
                  <a:lnTo>
                    <a:pt x="87" y="64"/>
                  </a:lnTo>
                  <a:lnTo>
                    <a:pt x="82" y="61"/>
                  </a:lnTo>
                  <a:close/>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0" name="Freeform 70"/>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moveTo>
                    <a:pt x="277" y="339"/>
                  </a:moveTo>
                  <a:lnTo>
                    <a:pt x="286" y="346"/>
                  </a:lnTo>
                  <a:lnTo>
                    <a:pt x="369" y="387"/>
                  </a:lnTo>
                  <a:lnTo>
                    <a:pt x="369" y="382"/>
                  </a:lnTo>
                  <a:lnTo>
                    <a:pt x="277" y="339"/>
                  </a:lnTo>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moveTo>
                    <a:pt x="203" y="118"/>
                  </a:moveTo>
                  <a:lnTo>
                    <a:pt x="215" y="135"/>
                  </a:lnTo>
                  <a:lnTo>
                    <a:pt x="217" y="130"/>
                  </a:lnTo>
                  <a:lnTo>
                    <a:pt x="213" y="123"/>
                  </a:lnTo>
                  <a:lnTo>
                    <a:pt x="203" y="118"/>
                  </a:lnTo>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moveTo>
                    <a:pt x="82" y="61"/>
                  </a:moveTo>
                  <a:lnTo>
                    <a:pt x="61" y="102"/>
                  </a:lnTo>
                  <a:lnTo>
                    <a:pt x="56" y="106"/>
                  </a:lnTo>
                  <a:lnTo>
                    <a:pt x="61" y="111"/>
                  </a:lnTo>
                  <a:lnTo>
                    <a:pt x="61" y="109"/>
                  </a:lnTo>
                  <a:lnTo>
                    <a:pt x="87" y="64"/>
                  </a:lnTo>
                  <a:lnTo>
                    <a:pt x="82" y="61"/>
                  </a:lnTo>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1" name="Freeform 71"/>
            <p:cNvSpPr>
              <a:spLocks noEditPoints="1"/>
            </p:cNvSpPr>
            <p:nvPr/>
          </p:nvSpPr>
          <p:spPr bwMode="auto">
            <a:xfrm>
              <a:off x="10178931" y="3530928"/>
              <a:ext cx="792561" cy="705871"/>
            </a:xfrm>
            <a:custGeom>
              <a:avLst/>
              <a:gdLst>
                <a:gd name="T0" fmla="*/ 182 w 187"/>
                <a:gd name="T1" fmla="*/ 168 h 183"/>
                <a:gd name="T2" fmla="*/ 184 w 187"/>
                <a:gd name="T3" fmla="*/ 179 h 183"/>
                <a:gd name="T4" fmla="*/ 182 w 187"/>
                <a:gd name="T5" fmla="*/ 165 h 183"/>
                <a:gd name="T6" fmla="*/ 125 w 187"/>
                <a:gd name="T7" fmla="*/ 61 h 183"/>
                <a:gd name="T8" fmla="*/ 134 w 187"/>
                <a:gd name="T9" fmla="*/ 66 h 183"/>
                <a:gd name="T10" fmla="*/ 150 w 187"/>
                <a:gd name="T11" fmla="*/ 73 h 183"/>
                <a:gd name="T12" fmla="*/ 164 w 187"/>
                <a:gd name="T13" fmla="*/ 80 h 183"/>
                <a:gd name="T14" fmla="*/ 185 w 187"/>
                <a:gd name="T15" fmla="*/ 96 h 183"/>
                <a:gd name="T16" fmla="*/ 183 w 187"/>
                <a:gd name="T17" fmla="*/ 148 h 183"/>
                <a:gd name="T18" fmla="*/ 185 w 187"/>
                <a:gd name="T19" fmla="*/ 150 h 183"/>
                <a:gd name="T20" fmla="*/ 187 w 187"/>
                <a:gd name="T21" fmla="*/ 98 h 183"/>
                <a:gd name="T22" fmla="*/ 187 w 187"/>
                <a:gd name="T23" fmla="*/ 89 h 183"/>
                <a:gd name="T24" fmla="*/ 154 w 187"/>
                <a:gd name="T25" fmla="*/ 73 h 183"/>
                <a:gd name="T26" fmla="*/ 138 w 187"/>
                <a:gd name="T27" fmla="*/ 65 h 183"/>
                <a:gd name="T28" fmla="*/ 127 w 187"/>
                <a:gd name="T29" fmla="*/ 60 h 183"/>
                <a:gd name="T30" fmla="*/ 121 w 187"/>
                <a:gd name="T31" fmla="*/ 58 h 183"/>
                <a:gd name="T32" fmla="*/ 7 w 187"/>
                <a:gd name="T33" fmla="*/ 7 h 183"/>
                <a:gd name="T34" fmla="*/ 24 w 187"/>
                <a:gd name="T35" fmla="*/ 25 h 183"/>
                <a:gd name="T36" fmla="*/ 51 w 187"/>
                <a:gd name="T37" fmla="*/ 53 h 183"/>
                <a:gd name="T38" fmla="*/ 62 w 187"/>
                <a:gd name="T39" fmla="*/ 65 h 183"/>
                <a:gd name="T40" fmla="*/ 69 w 187"/>
                <a:gd name="T41" fmla="*/ 72 h 183"/>
                <a:gd name="T42" fmla="*/ 97 w 187"/>
                <a:gd name="T43" fmla="*/ 101 h 183"/>
                <a:gd name="T44" fmla="*/ 139 w 187"/>
                <a:gd name="T45" fmla="*/ 145 h 183"/>
                <a:gd name="T46" fmla="*/ 176 w 187"/>
                <a:gd name="T47" fmla="*/ 182 h 183"/>
                <a:gd name="T48" fmla="*/ 100 w 187"/>
                <a:gd name="T49" fmla="*/ 102 h 183"/>
                <a:gd name="T50" fmla="*/ 96 w 187"/>
                <a:gd name="T51" fmla="*/ 98 h 183"/>
                <a:gd name="T52" fmla="*/ 67 w 187"/>
                <a:gd name="T53" fmla="*/ 68 h 183"/>
                <a:gd name="T54" fmla="*/ 62 w 187"/>
                <a:gd name="T55" fmla="*/ 63 h 183"/>
                <a:gd name="T56" fmla="*/ 50 w 187"/>
                <a:gd name="T57" fmla="*/ 50 h 183"/>
                <a:gd name="T58" fmla="*/ 26 w 187"/>
                <a:gd name="T59" fmla="*/ 24 h 183"/>
                <a:gd name="T60" fmla="*/ 10 w 187"/>
                <a:gd name="T61" fmla="*/ 8 h 183"/>
                <a:gd name="T62" fmla="*/ 9 w 187"/>
                <a:gd name="T63" fmla="*/ 6 h 183"/>
                <a:gd name="T64" fmla="*/ 28 w 187"/>
                <a:gd name="T65" fmla="*/ 15 h 183"/>
                <a:gd name="T66" fmla="*/ 50 w 187"/>
                <a:gd name="T67" fmla="*/ 26 h 183"/>
                <a:gd name="T68" fmla="*/ 75 w 187"/>
                <a:gd name="T69" fmla="*/ 38 h 183"/>
                <a:gd name="T70" fmla="*/ 92 w 187"/>
                <a:gd name="T71" fmla="*/ 46 h 183"/>
                <a:gd name="T72" fmla="*/ 102 w 187"/>
                <a:gd name="T73" fmla="*/ 50 h 183"/>
                <a:gd name="T74" fmla="*/ 116 w 187"/>
                <a:gd name="T75" fmla="*/ 57 h 183"/>
                <a:gd name="T76" fmla="*/ 113 w 187"/>
                <a:gd name="T77" fmla="*/ 54 h 183"/>
                <a:gd name="T78" fmla="*/ 100 w 187"/>
                <a:gd name="T79" fmla="*/ 47 h 183"/>
                <a:gd name="T80" fmla="*/ 91 w 187"/>
                <a:gd name="T81" fmla="*/ 43 h 183"/>
                <a:gd name="T82" fmla="*/ 76 w 187"/>
                <a:gd name="T83" fmla="*/ 36 h 183"/>
                <a:gd name="T84" fmla="*/ 54 w 187"/>
                <a:gd name="T85" fmla="*/ 26 h 183"/>
                <a:gd name="T86" fmla="*/ 48 w 187"/>
                <a:gd name="T87" fmla="*/ 23 h 183"/>
                <a:gd name="T88" fmla="*/ 23 w 187"/>
                <a:gd name="T89" fmla="*/ 11 h 183"/>
                <a:gd name="T90" fmla="*/ 0 w 187"/>
                <a:gd name="T9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83">
                  <a:moveTo>
                    <a:pt x="182" y="165"/>
                  </a:moveTo>
                  <a:cubicBezTo>
                    <a:pt x="182" y="166"/>
                    <a:pt x="182" y="166"/>
                    <a:pt x="182" y="166"/>
                  </a:cubicBezTo>
                  <a:cubicBezTo>
                    <a:pt x="182" y="168"/>
                    <a:pt x="182" y="168"/>
                    <a:pt x="182" y="168"/>
                  </a:cubicBezTo>
                  <a:cubicBezTo>
                    <a:pt x="182" y="179"/>
                    <a:pt x="182" y="179"/>
                    <a:pt x="182" y="179"/>
                  </a:cubicBezTo>
                  <a:cubicBezTo>
                    <a:pt x="182" y="179"/>
                    <a:pt x="183" y="179"/>
                    <a:pt x="183" y="179"/>
                  </a:cubicBezTo>
                  <a:cubicBezTo>
                    <a:pt x="183" y="179"/>
                    <a:pt x="184" y="179"/>
                    <a:pt x="184" y="179"/>
                  </a:cubicBezTo>
                  <a:cubicBezTo>
                    <a:pt x="184" y="169"/>
                    <a:pt x="184" y="169"/>
                    <a:pt x="184" y="169"/>
                  </a:cubicBezTo>
                  <a:cubicBezTo>
                    <a:pt x="184" y="167"/>
                    <a:pt x="184" y="167"/>
                    <a:pt x="184" y="167"/>
                  </a:cubicBezTo>
                  <a:cubicBezTo>
                    <a:pt x="182" y="165"/>
                    <a:pt x="182" y="165"/>
                    <a:pt x="182" y="165"/>
                  </a:cubicBezTo>
                  <a:moveTo>
                    <a:pt x="121" y="58"/>
                  </a:moveTo>
                  <a:cubicBezTo>
                    <a:pt x="121" y="59"/>
                    <a:pt x="121" y="59"/>
                    <a:pt x="121" y="59"/>
                  </a:cubicBezTo>
                  <a:cubicBezTo>
                    <a:pt x="125" y="61"/>
                    <a:pt x="125" y="61"/>
                    <a:pt x="125" y="61"/>
                  </a:cubicBezTo>
                  <a:cubicBezTo>
                    <a:pt x="126" y="62"/>
                    <a:pt x="126" y="62"/>
                    <a:pt x="126" y="62"/>
                  </a:cubicBezTo>
                  <a:cubicBezTo>
                    <a:pt x="127" y="62"/>
                    <a:pt x="127" y="62"/>
                    <a:pt x="127" y="62"/>
                  </a:cubicBezTo>
                  <a:cubicBezTo>
                    <a:pt x="134" y="66"/>
                    <a:pt x="134" y="66"/>
                    <a:pt x="134" y="66"/>
                  </a:cubicBezTo>
                  <a:cubicBezTo>
                    <a:pt x="136" y="67"/>
                    <a:pt x="136" y="67"/>
                    <a:pt x="136" y="67"/>
                  </a:cubicBezTo>
                  <a:cubicBezTo>
                    <a:pt x="138" y="67"/>
                    <a:pt x="138" y="67"/>
                    <a:pt x="138" y="67"/>
                  </a:cubicBezTo>
                  <a:cubicBezTo>
                    <a:pt x="150" y="73"/>
                    <a:pt x="150" y="73"/>
                    <a:pt x="150" y="73"/>
                  </a:cubicBezTo>
                  <a:cubicBezTo>
                    <a:pt x="152" y="74"/>
                    <a:pt x="152" y="74"/>
                    <a:pt x="152" y="74"/>
                  </a:cubicBezTo>
                  <a:cubicBezTo>
                    <a:pt x="157" y="76"/>
                    <a:pt x="157" y="76"/>
                    <a:pt x="157" y="76"/>
                  </a:cubicBezTo>
                  <a:cubicBezTo>
                    <a:pt x="164" y="80"/>
                    <a:pt x="164" y="80"/>
                    <a:pt x="164" y="80"/>
                  </a:cubicBezTo>
                  <a:cubicBezTo>
                    <a:pt x="185" y="90"/>
                    <a:pt x="185" y="90"/>
                    <a:pt x="185" y="90"/>
                  </a:cubicBezTo>
                  <a:cubicBezTo>
                    <a:pt x="185" y="94"/>
                    <a:pt x="185" y="94"/>
                    <a:pt x="185" y="94"/>
                  </a:cubicBezTo>
                  <a:cubicBezTo>
                    <a:pt x="185" y="96"/>
                    <a:pt x="185" y="96"/>
                    <a:pt x="185" y="96"/>
                  </a:cubicBezTo>
                  <a:cubicBezTo>
                    <a:pt x="185" y="98"/>
                    <a:pt x="185" y="98"/>
                    <a:pt x="185" y="98"/>
                  </a:cubicBezTo>
                  <a:cubicBezTo>
                    <a:pt x="183" y="145"/>
                    <a:pt x="183" y="145"/>
                    <a:pt x="183" y="145"/>
                  </a:cubicBezTo>
                  <a:cubicBezTo>
                    <a:pt x="183" y="148"/>
                    <a:pt x="183" y="148"/>
                    <a:pt x="183" y="148"/>
                  </a:cubicBezTo>
                  <a:cubicBezTo>
                    <a:pt x="183" y="162"/>
                    <a:pt x="183" y="162"/>
                    <a:pt x="183" y="162"/>
                  </a:cubicBezTo>
                  <a:cubicBezTo>
                    <a:pt x="184" y="164"/>
                    <a:pt x="184" y="164"/>
                    <a:pt x="184" y="164"/>
                  </a:cubicBezTo>
                  <a:cubicBezTo>
                    <a:pt x="185" y="150"/>
                    <a:pt x="185" y="150"/>
                    <a:pt x="185" y="150"/>
                  </a:cubicBezTo>
                  <a:cubicBezTo>
                    <a:pt x="185" y="147"/>
                    <a:pt x="185" y="147"/>
                    <a:pt x="185" y="147"/>
                  </a:cubicBezTo>
                  <a:cubicBezTo>
                    <a:pt x="187" y="100"/>
                    <a:pt x="187" y="100"/>
                    <a:pt x="187" y="100"/>
                  </a:cubicBezTo>
                  <a:cubicBezTo>
                    <a:pt x="187" y="98"/>
                    <a:pt x="187" y="98"/>
                    <a:pt x="187" y="98"/>
                  </a:cubicBezTo>
                  <a:cubicBezTo>
                    <a:pt x="187" y="94"/>
                    <a:pt x="187" y="94"/>
                    <a:pt x="187" y="94"/>
                  </a:cubicBezTo>
                  <a:cubicBezTo>
                    <a:pt x="187" y="90"/>
                    <a:pt x="187" y="90"/>
                    <a:pt x="187" y="90"/>
                  </a:cubicBezTo>
                  <a:cubicBezTo>
                    <a:pt x="187" y="89"/>
                    <a:pt x="187" y="89"/>
                    <a:pt x="187" y="89"/>
                  </a:cubicBezTo>
                  <a:cubicBezTo>
                    <a:pt x="186" y="88"/>
                    <a:pt x="186" y="88"/>
                    <a:pt x="186" y="88"/>
                  </a:cubicBezTo>
                  <a:cubicBezTo>
                    <a:pt x="158" y="75"/>
                    <a:pt x="158" y="75"/>
                    <a:pt x="158" y="75"/>
                  </a:cubicBezTo>
                  <a:cubicBezTo>
                    <a:pt x="154" y="73"/>
                    <a:pt x="154" y="73"/>
                    <a:pt x="154" y="73"/>
                  </a:cubicBezTo>
                  <a:cubicBezTo>
                    <a:pt x="152" y="72"/>
                    <a:pt x="152" y="72"/>
                    <a:pt x="152" y="72"/>
                  </a:cubicBezTo>
                  <a:cubicBezTo>
                    <a:pt x="151" y="72"/>
                    <a:pt x="151" y="72"/>
                    <a:pt x="151" y="72"/>
                  </a:cubicBezTo>
                  <a:cubicBezTo>
                    <a:pt x="138" y="65"/>
                    <a:pt x="138" y="65"/>
                    <a:pt x="138" y="65"/>
                  </a:cubicBezTo>
                  <a:cubicBezTo>
                    <a:pt x="137" y="65"/>
                    <a:pt x="137" y="65"/>
                    <a:pt x="137" y="65"/>
                  </a:cubicBezTo>
                  <a:cubicBezTo>
                    <a:pt x="136" y="64"/>
                    <a:pt x="136" y="64"/>
                    <a:pt x="136" y="64"/>
                  </a:cubicBezTo>
                  <a:cubicBezTo>
                    <a:pt x="127" y="60"/>
                    <a:pt x="127" y="60"/>
                    <a:pt x="127" y="60"/>
                  </a:cubicBezTo>
                  <a:cubicBezTo>
                    <a:pt x="126" y="60"/>
                    <a:pt x="126" y="60"/>
                    <a:pt x="126" y="60"/>
                  </a:cubicBezTo>
                  <a:cubicBezTo>
                    <a:pt x="125" y="59"/>
                    <a:pt x="125" y="59"/>
                    <a:pt x="125" y="59"/>
                  </a:cubicBezTo>
                  <a:cubicBezTo>
                    <a:pt x="121" y="58"/>
                    <a:pt x="121" y="58"/>
                    <a:pt x="121" y="58"/>
                  </a:cubicBezTo>
                  <a:moveTo>
                    <a:pt x="0" y="0"/>
                  </a:moveTo>
                  <a:cubicBezTo>
                    <a:pt x="5" y="5"/>
                    <a:pt x="5" y="5"/>
                    <a:pt x="5" y="5"/>
                  </a:cubicBezTo>
                  <a:cubicBezTo>
                    <a:pt x="7" y="7"/>
                    <a:pt x="7" y="7"/>
                    <a:pt x="7" y="7"/>
                  </a:cubicBezTo>
                  <a:cubicBezTo>
                    <a:pt x="7" y="8"/>
                    <a:pt x="7" y="8"/>
                    <a:pt x="7" y="8"/>
                  </a:cubicBezTo>
                  <a:cubicBezTo>
                    <a:pt x="22" y="23"/>
                    <a:pt x="22" y="23"/>
                    <a:pt x="22" y="23"/>
                  </a:cubicBezTo>
                  <a:cubicBezTo>
                    <a:pt x="24" y="25"/>
                    <a:pt x="24" y="25"/>
                    <a:pt x="24" y="25"/>
                  </a:cubicBezTo>
                  <a:cubicBezTo>
                    <a:pt x="25" y="26"/>
                    <a:pt x="25" y="26"/>
                    <a:pt x="25" y="26"/>
                  </a:cubicBezTo>
                  <a:cubicBezTo>
                    <a:pt x="50" y="52"/>
                    <a:pt x="50" y="52"/>
                    <a:pt x="50" y="52"/>
                  </a:cubicBezTo>
                  <a:cubicBezTo>
                    <a:pt x="51" y="53"/>
                    <a:pt x="51" y="53"/>
                    <a:pt x="51" y="53"/>
                  </a:cubicBezTo>
                  <a:cubicBezTo>
                    <a:pt x="52" y="55"/>
                    <a:pt x="52" y="55"/>
                    <a:pt x="52" y="55"/>
                  </a:cubicBezTo>
                  <a:cubicBezTo>
                    <a:pt x="61" y="64"/>
                    <a:pt x="61" y="64"/>
                    <a:pt x="61" y="64"/>
                  </a:cubicBezTo>
                  <a:cubicBezTo>
                    <a:pt x="62" y="65"/>
                    <a:pt x="62" y="65"/>
                    <a:pt x="62" y="65"/>
                  </a:cubicBezTo>
                  <a:cubicBezTo>
                    <a:pt x="63" y="66"/>
                    <a:pt x="63" y="66"/>
                    <a:pt x="63" y="66"/>
                  </a:cubicBezTo>
                  <a:cubicBezTo>
                    <a:pt x="65" y="68"/>
                    <a:pt x="65" y="68"/>
                    <a:pt x="65" y="68"/>
                  </a:cubicBezTo>
                  <a:cubicBezTo>
                    <a:pt x="69" y="72"/>
                    <a:pt x="69" y="72"/>
                    <a:pt x="69" y="72"/>
                  </a:cubicBezTo>
                  <a:cubicBezTo>
                    <a:pt x="70" y="74"/>
                    <a:pt x="70" y="74"/>
                    <a:pt x="70" y="74"/>
                  </a:cubicBezTo>
                  <a:cubicBezTo>
                    <a:pt x="95" y="100"/>
                    <a:pt x="95" y="100"/>
                    <a:pt x="95" y="100"/>
                  </a:cubicBezTo>
                  <a:cubicBezTo>
                    <a:pt x="97" y="101"/>
                    <a:pt x="97" y="101"/>
                    <a:pt x="97" y="101"/>
                  </a:cubicBezTo>
                  <a:cubicBezTo>
                    <a:pt x="97" y="102"/>
                    <a:pt x="97" y="102"/>
                    <a:pt x="97" y="102"/>
                  </a:cubicBezTo>
                  <a:cubicBezTo>
                    <a:pt x="98" y="103"/>
                    <a:pt x="98" y="103"/>
                    <a:pt x="98" y="103"/>
                  </a:cubicBezTo>
                  <a:cubicBezTo>
                    <a:pt x="139" y="145"/>
                    <a:pt x="139" y="145"/>
                    <a:pt x="139" y="145"/>
                  </a:cubicBezTo>
                  <a:cubicBezTo>
                    <a:pt x="142" y="149"/>
                    <a:pt x="142" y="149"/>
                    <a:pt x="142" y="149"/>
                  </a:cubicBezTo>
                  <a:cubicBezTo>
                    <a:pt x="175" y="183"/>
                    <a:pt x="175" y="183"/>
                    <a:pt x="175" y="183"/>
                  </a:cubicBezTo>
                  <a:cubicBezTo>
                    <a:pt x="175" y="182"/>
                    <a:pt x="175" y="182"/>
                    <a:pt x="176" y="182"/>
                  </a:cubicBezTo>
                  <a:cubicBezTo>
                    <a:pt x="147" y="151"/>
                    <a:pt x="147" y="151"/>
                    <a:pt x="147" y="151"/>
                  </a:cubicBezTo>
                  <a:cubicBezTo>
                    <a:pt x="143" y="148"/>
                    <a:pt x="143" y="148"/>
                    <a:pt x="143" y="148"/>
                  </a:cubicBezTo>
                  <a:cubicBezTo>
                    <a:pt x="100" y="102"/>
                    <a:pt x="100" y="102"/>
                    <a:pt x="100" y="102"/>
                  </a:cubicBezTo>
                  <a:cubicBezTo>
                    <a:pt x="98" y="100"/>
                    <a:pt x="98" y="100"/>
                    <a:pt x="98" y="100"/>
                  </a:cubicBezTo>
                  <a:cubicBezTo>
                    <a:pt x="98" y="100"/>
                    <a:pt x="98" y="100"/>
                    <a:pt x="98" y="100"/>
                  </a:cubicBezTo>
                  <a:cubicBezTo>
                    <a:pt x="96" y="98"/>
                    <a:pt x="96" y="98"/>
                    <a:pt x="96" y="98"/>
                  </a:cubicBezTo>
                  <a:cubicBezTo>
                    <a:pt x="71" y="71"/>
                    <a:pt x="71" y="71"/>
                    <a:pt x="71" y="71"/>
                  </a:cubicBezTo>
                  <a:cubicBezTo>
                    <a:pt x="69" y="70"/>
                    <a:pt x="69" y="70"/>
                    <a:pt x="69" y="70"/>
                  </a:cubicBezTo>
                  <a:cubicBezTo>
                    <a:pt x="67" y="68"/>
                    <a:pt x="67" y="68"/>
                    <a:pt x="67" y="68"/>
                  </a:cubicBezTo>
                  <a:cubicBezTo>
                    <a:pt x="66" y="66"/>
                    <a:pt x="66" y="66"/>
                    <a:pt x="66" y="66"/>
                  </a:cubicBezTo>
                  <a:cubicBezTo>
                    <a:pt x="64" y="64"/>
                    <a:pt x="64" y="64"/>
                    <a:pt x="64" y="64"/>
                  </a:cubicBezTo>
                  <a:cubicBezTo>
                    <a:pt x="62" y="63"/>
                    <a:pt x="62" y="63"/>
                    <a:pt x="62" y="63"/>
                  </a:cubicBezTo>
                  <a:cubicBezTo>
                    <a:pt x="52" y="52"/>
                    <a:pt x="52" y="52"/>
                    <a:pt x="52" y="52"/>
                  </a:cubicBezTo>
                  <a:cubicBezTo>
                    <a:pt x="52" y="52"/>
                    <a:pt x="52" y="52"/>
                    <a:pt x="52" y="52"/>
                  </a:cubicBezTo>
                  <a:cubicBezTo>
                    <a:pt x="50" y="50"/>
                    <a:pt x="50" y="50"/>
                    <a:pt x="50" y="50"/>
                  </a:cubicBezTo>
                  <a:cubicBezTo>
                    <a:pt x="50" y="50"/>
                    <a:pt x="50" y="50"/>
                    <a:pt x="50" y="50"/>
                  </a:cubicBezTo>
                  <a:cubicBezTo>
                    <a:pt x="27" y="26"/>
                    <a:pt x="27" y="26"/>
                    <a:pt x="27" y="26"/>
                  </a:cubicBezTo>
                  <a:cubicBezTo>
                    <a:pt x="26" y="24"/>
                    <a:pt x="26" y="24"/>
                    <a:pt x="26" y="24"/>
                  </a:cubicBezTo>
                  <a:cubicBezTo>
                    <a:pt x="25" y="23"/>
                    <a:pt x="25" y="23"/>
                    <a:pt x="25" y="23"/>
                  </a:cubicBezTo>
                  <a:cubicBezTo>
                    <a:pt x="23" y="22"/>
                    <a:pt x="23" y="22"/>
                    <a:pt x="23" y="22"/>
                  </a:cubicBezTo>
                  <a:cubicBezTo>
                    <a:pt x="10" y="8"/>
                    <a:pt x="10" y="8"/>
                    <a:pt x="10" y="8"/>
                  </a:cubicBezTo>
                  <a:cubicBezTo>
                    <a:pt x="8" y="6"/>
                    <a:pt x="8" y="6"/>
                    <a:pt x="8" y="6"/>
                  </a:cubicBezTo>
                  <a:cubicBezTo>
                    <a:pt x="8" y="6"/>
                    <a:pt x="8" y="6"/>
                    <a:pt x="8" y="6"/>
                  </a:cubicBezTo>
                  <a:cubicBezTo>
                    <a:pt x="9" y="6"/>
                    <a:pt x="9" y="6"/>
                    <a:pt x="9" y="6"/>
                  </a:cubicBezTo>
                  <a:cubicBezTo>
                    <a:pt x="15" y="9"/>
                    <a:pt x="15" y="9"/>
                    <a:pt x="15" y="9"/>
                  </a:cubicBezTo>
                  <a:cubicBezTo>
                    <a:pt x="26" y="15"/>
                    <a:pt x="26" y="15"/>
                    <a:pt x="26" y="15"/>
                  </a:cubicBezTo>
                  <a:cubicBezTo>
                    <a:pt x="28" y="15"/>
                    <a:pt x="28" y="15"/>
                    <a:pt x="28" y="15"/>
                  </a:cubicBezTo>
                  <a:cubicBezTo>
                    <a:pt x="46" y="24"/>
                    <a:pt x="46" y="24"/>
                    <a:pt x="46" y="24"/>
                  </a:cubicBezTo>
                  <a:cubicBezTo>
                    <a:pt x="48" y="25"/>
                    <a:pt x="48" y="25"/>
                    <a:pt x="48" y="25"/>
                  </a:cubicBezTo>
                  <a:cubicBezTo>
                    <a:pt x="50" y="26"/>
                    <a:pt x="50" y="26"/>
                    <a:pt x="50" y="26"/>
                  </a:cubicBezTo>
                  <a:cubicBezTo>
                    <a:pt x="61" y="31"/>
                    <a:pt x="61" y="31"/>
                    <a:pt x="61" y="31"/>
                  </a:cubicBezTo>
                  <a:cubicBezTo>
                    <a:pt x="63" y="32"/>
                    <a:pt x="63" y="32"/>
                    <a:pt x="63" y="32"/>
                  </a:cubicBezTo>
                  <a:cubicBezTo>
                    <a:pt x="75" y="38"/>
                    <a:pt x="75" y="38"/>
                    <a:pt x="75" y="38"/>
                  </a:cubicBezTo>
                  <a:cubicBezTo>
                    <a:pt x="77" y="39"/>
                    <a:pt x="77" y="39"/>
                    <a:pt x="77" y="39"/>
                  </a:cubicBezTo>
                  <a:cubicBezTo>
                    <a:pt x="89" y="44"/>
                    <a:pt x="89" y="44"/>
                    <a:pt x="89" y="44"/>
                  </a:cubicBezTo>
                  <a:cubicBezTo>
                    <a:pt x="92" y="46"/>
                    <a:pt x="92" y="46"/>
                    <a:pt x="92" y="46"/>
                  </a:cubicBezTo>
                  <a:cubicBezTo>
                    <a:pt x="93" y="46"/>
                    <a:pt x="93" y="46"/>
                    <a:pt x="93" y="46"/>
                  </a:cubicBezTo>
                  <a:cubicBezTo>
                    <a:pt x="95" y="47"/>
                    <a:pt x="95" y="47"/>
                    <a:pt x="95" y="47"/>
                  </a:cubicBezTo>
                  <a:cubicBezTo>
                    <a:pt x="102" y="50"/>
                    <a:pt x="102" y="50"/>
                    <a:pt x="102" y="50"/>
                  </a:cubicBezTo>
                  <a:cubicBezTo>
                    <a:pt x="104" y="52"/>
                    <a:pt x="104" y="52"/>
                    <a:pt x="104" y="52"/>
                  </a:cubicBezTo>
                  <a:cubicBezTo>
                    <a:pt x="112" y="55"/>
                    <a:pt x="112" y="55"/>
                    <a:pt x="112" y="55"/>
                  </a:cubicBezTo>
                  <a:cubicBezTo>
                    <a:pt x="116" y="57"/>
                    <a:pt x="116" y="57"/>
                    <a:pt x="116" y="57"/>
                  </a:cubicBezTo>
                  <a:cubicBezTo>
                    <a:pt x="119" y="58"/>
                    <a:pt x="119" y="58"/>
                    <a:pt x="119" y="58"/>
                  </a:cubicBezTo>
                  <a:cubicBezTo>
                    <a:pt x="120" y="57"/>
                    <a:pt x="120" y="57"/>
                    <a:pt x="120" y="57"/>
                  </a:cubicBezTo>
                  <a:cubicBezTo>
                    <a:pt x="113" y="54"/>
                    <a:pt x="113" y="54"/>
                    <a:pt x="113" y="54"/>
                  </a:cubicBezTo>
                  <a:cubicBezTo>
                    <a:pt x="110" y="52"/>
                    <a:pt x="110" y="52"/>
                    <a:pt x="110" y="52"/>
                  </a:cubicBezTo>
                  <a:cubicBezTo>
                    <a:pt x="103" y="49"/>
                    <a:pt x="103" y="49"/>
                    <a:pt x="103" y="49"/>
                  </a:cubicBezTo>
                  <a:cubicBezTo>
                    <a:pt x="100" y="47"/>
                    <a:pt x="100" y="47"/>
                    <a:pt x="100" y="47"/>
                  </a:cubicBezTo>
                  <a:cubicBezTo>
                    <a:pt x="97" y="46"/>
                    <a:pt x="97" y="46"/>
                    <a:pt x="97" y="46"/>
                  </a:cubicBezTo>
                  <a:cubicBezTo>
                    <a:pt x="95" y="45"/>
                    <a:pt x="95" y="45"/>
                    <a:pt x="95" y="45"/>
                  </a:cubicBezTo>
                  <a:cubicBezTo>
                    <a:pt x="91" y="43"/>
                    <a:pt x="91" y="43"/>
                    <a:pt x="91" y="43"/>
                  </a:cubicBezTo>
                  <a:cubicBezTo>
                    <a:pt x="88" y="42"/>
                    <a:pt x="88" y="42"/>
                    <a:pt x="88" y="42"/>
                  </a:cubicBezTo>
                  <a:cubicBezTo>
                    <a:pt x="77" y="37"/>
                    <a:pt x="77" y="37"/>
                    <a:pt x="77" y="37"/>
                  </a:cubicBezTo>
                  <a:cubicBezTo>
                    <a:pt x="76" y="36"/>
                    <a:pt x="76" y="36"/>
                    <a:pt x="76" y="36"/>
                  </a:cubicBezTo>
                  <a:cubicBezTo>
                    <a:pt x="64" y="30"/>
                    <a:pt x="64" y="30"/>
                    <a:pt x="64" y="30"/>
                  </a:cubicBezTo>
                  <a:cubicBezTo>
                    <a:pt x="62" y="29"/>
                    <a:pt x="62" y="29"/>
                    <a:pt x="62" y="29"/>
                  </a:cubicBezTo>
                  <a:cubicBezTo>
                    <a:pt x="54" y="26"/>
                    <a:pt x="54" y="26"/>
                    <a:pt x="54" y="26"/>
                  </a:cubicBezTo>
                  <a:cubicBezTo>
                    <a:pt x="50" y="24"/>
                    <a:pt x="50" y="24"/>
                    <a:pt x="50" y="24"/>
                  </a:cubicBezTo>
                  <a:cubicBezTo>
                    <a:pt x="50" y="24"/>
                    <a:pt x="50" y="24"/>
                    <a:pt x="50" y="24"/>
                  </a:cubicBezTo>
                  <a:cubicBezTo>
                    <a:pt x="48" y="23"/>
                    <a:pt x="48" y="23"/>
                    <a:pt x="48" y="23"/>
                  </a:cubicBezTo>
                  <a:cubicBezTo>
                    <a:pt x="29" y="14"/>
                    <a:pt x="29" y="14"/>
                    <a:pt x="29" y="14"/>
                  </a:cubicBezTo>
                  <a:cubicBezTo>
                    <a:pt x="27" y="13"/>
                    <a:pt x="27" y="13"/>
                    <a:pt x="27" y="13"/>
                  </a:cubicBezTo>
                  <a:cubicBezTo>
                    <a:pt x="23" y="11"/>
                    <a:pt x="23" y="11"/>
                    <a:pt x="23" y="11"/>
                  </a:cubicBezTo>
                  <a:cubicBezTo>
                    <a:pt x="16" y="8"/>
                    <a:pt x="16" y="8"/>
                    <a:pt x="16" y="8"/>
                  </a:cubicBezTo>
                  <a:cubicBezTo>
                    <a:pt x="9" y="4"/>
                    <a:pt x="9" y="4"/>
                    <a:pt x="9" y="4"/>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2" name="Freeform 72"/>
            <p:cNvSpPr>
              <a:spLocks noEditPoints="1"/>
            </p:cNvSpPr>
            <p:nvPr/>
          </p:nvSpPr>
          <p:spPr bwMode="auto">
            <a:xfrm>
              <a:off x="10653036" y="3407320"/>
              <a:ext cx="551035" cy="1023025"/>
            </a:xfrm>
            <a:custGeom>
              <a:avLst/>
              <a:gdLst>
                <a:gd name="T0" fmla="*/ 129 w 130"/>
                <a:gd name="T1" fmla="*/ 262 h 265"/>
                <a:gd name="T2" fmla="*/ 105 w 130"/>
                <a:gd name="T3" fmla="*/ 173 h 265"/>
                <a:gd name="T4" fmla="*/ 104 w 130"/>
                <a:gd name="T5" fmla="*/ 167 h 265"/>
                <a:gd name="T6" fmla="*/ 103 w 130"/>
                <a:gd name="T7" fmla="*/ 170 h 265"/>
                <a:gd name="T8" fmla="*/ 104 w 130"/>
                <a:gd name="T9" fmla="*/ 167 h 265"/>
                <a:gd name="T10" fmla="*/ 55 w 130"/>
                <a:gd name="T11" fmla="*/ 2 h 265"/>
                <a:gd name="T12" fmla="*/ 63 w 130"/>
                <a:gd name="T13" fmla="*/ 29 h 265"/>
                <a:gd name="T14" fmla="*/ 67 w 130"/>
                <a:gd name="T15" fmla="*/ 44 h 265"/>
                <a:gd name="T16" fmla="*/ 69 w 130"/>
                <a:gd name="T17" fmla="*/ 52 h 265"/>
                <a:gd name="T18" fmla="*/ 70 w 130"/>
                <a:gd name="T19" fmla="*/ 55 h 265"/>
                <a:gd name="T20" fmla="*/ 73 w 130"/>
                <a:gd name="T21" fmla="*/ 65 h 265"/>
                <a:gd name="T22" fmla="*/ 76 w 130"/>
                <a:gd name="T23" fmla="*/ 75 h 265"/>
                <a:gd name="T24" fmla="*/ 80 w 130"/>
                <a:gd name="T25" fmla="*/ 89 h 265"/>
                <a:gd name="T26" fmla="*/ 89 w 130"/>
                <a:gd name="T27" fmla="*/ 124 h 265"/>
                <a:gd name="T28" fmla="*/ 100 w 130"/>
                <a:gd name="T29" fmla="*/ 152 h 265"/>
                <a:gd name="T30" fmla="*/ 90 w 130"/>
                <a:gd name="T31" fmla="*/ 118 h 265"/>
                <a:gd name="T32" fmla="*/ 80 w 130"/>
                <a:gd name="T33" fmla="*/ 84 h 265"/>
                <a:gd name="T34" fmla="*/ 77 w 130"/>
                <a:gd name="T35" fmla="*/ 72 h 265"/>
                <a:gd name="T36" fmla="*/ 74 w 130"/>
                <a:gd name="T37" fmla="*/ 61 h 265"/>
                <a:gd name="T38" fmla="*/ 63 w 130"/>
                <a:gd name="T39" fmla="*/ 25 h 265"/>
                <a:gd name="T40" fmla="*/ 46 w 130"/>
                <a:gd name="T41" fmla="*/ 0 h 265"/>
                <a:gd name="T42" fmla="*/ 40 w 130"/>
                <a:gd name="T43" fmla="*/ 14 h 265"/>
                <a:gd name="T44" fmla="*/ 37 w 130"/>
                <a:gd name="T45" fmla="*/ 21 h 265"/>
                <a:gd name="T46" fmla="*/ 29 w 130"/>
                <a:gd name="T47" fmla="*/ 41 h 265"/>
                <a:gd name="T48" fmla="*/ 21 w 130"/>
                <a:gd name="T49" fmla="*/ 58 h 265"/>
                <a:gd name="T50" fmla="*/ 12 w 130"/>
                <a:gd name="T51" fmla="*/ 78 h 265"/>
                <a:gd name="T52" fmla="*/ 7 w 130"/>
                <a:gd name="T53" fmla="*/ 90 h 265"/>
                <a:gd name="T54" fmla="*/ 5 w 130"/>
                <a:gd name="T55" fmla="*/ 94 h 265"/>
                <a:gd name="T56" fmla="*/ 2 w 130"/>
                <a:gd name="T57" fmla="*/ 102 h 265"/>
                <a:gd name="T58" fmla="*/ 0 w 130"/>
                <a:gd name="T59" fmla="*/ 106 h 265"/>
                <a:gd name="T60" fmla="*/ 2 w 130"/>
                <a:gd name="T61" fmla="*/ 107 h 265"/>
                <a:gd name="T62" fmla="*/ 6 w 130"/>
                <a:gd name="T63" fmla="*/ 113 h 265"/>
                <a:gd name="T64" fmla="*/ 16 w 130"/>
                <a:gd name="T65" fmla="*/ 126 h 265"/>
                <a:gd name="T66" fmla="*/ 21 w 130"/>
                <a:gd name="T67" fmla="*/ 133 h 265"/>
                <a:gd name="T68" fmla="*/ 70 w 130"/>
                <a:gd name="T69" fmla="*/ 197 h 265"/>
                <a:gd name="T70" fmla="*/ 74 w 130"/>
                <a:gd name="T71" fmla="*/ 202 h 265"/>
                <a:gd name="T72" fmla="*/ 124 w 130"/>
                <a:gd name="T73" fmla="*/ 264 h 265"/>
                <a:gd name="T74" fmla="*/ 75 w 130"/>
                <a:gd name="T75" fmla="*/ 200 h 265"/>
                <a:gd name="T76" fmla="*/ 71 w 130"/>
                <a:gd name="T77" fmla="*/ 194 h 265"/>
                <a:gd name="T78" fmla="*/ 21 w 130"/>
                <a:gd name="T79" fmla="*/ 130 h 265"/>
                <a:gd name="T80" fmla="*/ 9 w 130"/>
                <a:gd name="T81" fmla="*/ 113 h 265"/>
                <a:gd name="T82" fmla="*/ 4 w 130"/>
                <a:gd name="T83" fmla="*/ 107 h 265"/>
                <a:gd name="T84" fmla="*/ 2 w 130"/>
                <a:gd name="T85" fmla="*/ 105 h 265"/>
                <a:gd name="T86" fmla="*/ 4 w 130"/>
                <a:gd name="T87" fmla="*/ 102 h 265"/>
                <a:gd name="T88" fmla="*/ 7 w 130"/>
                <a:gd name="T89" fmla="*/ 94 h 265"/>
                <a:gd name="T90" fmla="*/ 9 w 130"/>
                <a:gd name="T91" fmla="*/ 90 h 265"/>
                <a:gd name="T92" fmla="*/ 14 w 130"/>
                <a:gd name="T93" fmla="*/ 79 h 265"/>
                <a:gd name="T94" fmla="*/ 25 w 130"/>
                <a:gd name="T95" fmla="*/ 54 h 265"/>
                <a:gd name="T96" fmla="*/ 30 w 130"/>
                <a:gd name="T97" fmla="*/ 41 h 265"/>
                <a:gd name="T98" fmla="*/ 39 w 130"/>
                <a:gd name="T99" fmla="*/ 20 h 265"/>
                <a:gd name="T100" fmla="*/ 42 w 130"/>
                <a:gd name="T101" fmla="*/ 14 h 265"/>
                <a:gd name="T102" fmla="*/ 46 w 130"/>
                <a:gd name="T10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 h="265">
                  <a:moveTo>
                    <a:pt x="103" y="172"/>
                  </a:moveTo>
                  <a:cubicBezTo>
                    <a:pt x="129" y="262"/>
                    <a:pt x="129" y="262"/>
                    <a:pt x="129" y="262"/>
                  </a:cubicBezTo>
                  <a:cubicBezTo>
                    <a:pt x="129" y="261"/>
                    <a:pt x="130" y="261"/>
                    <a:pt x="130" y="261"/>
                  </a:cubicBezTo>
                  <a:cubicBezTo>
                    <a:pt x="105" y="173"/>
                    <a:pt x="105" y="173"/>
                    <a:pt x="105" y="173"/>
                  </a:cubicBezTo>
                  <a:cubicBezTo>
                    <a:pt x="103" y="172"/>
                    <a:pt x="103" y="172"/>
                    <a:pt x="103" y="172"/>
                  </a:cubicBezTo>
                  <a:moveTo>
                    <a:pt x="104" y="167"/>
                  </a:moveTo>
                  <a:cubicBezTo>
                    <a:pt x="103" y="167"/>
                    <a:pt x="103" y="168"/>
                    <a:pt x="102" y="169"/>
                  </a:cubicBezTo>
                  <a:cubicBezTo>
                    <a:pt x="103" y="170"/>
                    <a:pt x="103" y="170"/>
                    <a:pt x="103" y="170"/>
                  </a:cubicBezTo>
                  <a:cubicBezTo>
                    <a:pt x="105" y="171"/>
                    <a:pt x="105" y="171"/>
                    <a:pt x="105" y="171"/>
                  </a:cubicBezTo>
                  <a:cubicBezTo>
                    <a:pt x="104" y="167"/>
                    <a:pt x="104" y="167"/>
                    <a:pt x="104" y="167"/>
                  </a:cubicBezTo>
                  <a:moveTo>
                    <a:pt x="57" y="1"/>
                  </a:moveTo>
                  <a:cubicBezTo>
                    <a:pt x="56" y="2"/>
                    <a:pt x="55" y="2"/>
                    <a:pt x="55" y="2"/>
                  </a:cubicBezTo>
                  <a:cubicBezTo>
                    <a:pt x="62" y="27"/>
                    <a:pt x="62" y="27"/>
                    <a:pt x="62" y="27"/>
                  </a:cubicBezTo>
                  <a:cubicBezTo>
                    <a:pt x="63" y="29"/>
                    <a:pt x="63" y="29"/>
                    <a:pt x="63" y="29"/>
                  </a:cubicBezTo>
                  <a:cubicBezTo>
                    <a:pt x="66" y="41"/>
                    <a:pt x="66" y="41"/>
                    <a:pt x="66" y="41"/>
                  </a:cubicBezTo>
                  <a:cubicBezTo>
                    <a:pt x="67" y="44"/>
                    <a:pt x="67" y="44"/>
                    <a:pt x="67" y="44"/>
                  </a:cubicBezTo>
                  <a:cubicBezTo>
                    <a:pt x="68" y="50"/>
                    <a:pt x="68" y="50"/>
                    <a:pt x="68" y="50"/>
                  </a:cubicBezTo>
                  <a:cubicBezTo>
                    <a:pt x="69" y="52"/>
                    <a:pt x="69" y="52"/>
                    <a:pt x="69" y="52"/>
                  </a:cubicBezTo>
                  <a:cubicBezTo>
                    <a:pt x="69" y="53"/>
                    <a:pt x="69" y="53"/>
                    <a:pt x="69" y="53"/>
                  </a:cubicBezTo>
                  <a:cubicBezTo>
                    <a:pt x="70" y="55"/>
                    <a:pt x="70" y="55"/>
                    <a:pt x="70" y="55"/>
                  </a:cubicBezTo>
                  <a:cubicBezTo>
                    <a:pt x="72" y="63"/>
                    <a:pt x="72" y="63"/>
                    <a:pt x="72" y="63"/>
                  </a:cubicBezTo>
                  <a:cubicBezTo>
                    <a:pt x="73" y="65"/>
                    <a:pt x="73" y="65"/>
                    <a:pt x="73" y="65"/>
                  </a:cubicBezTo>
                  <a:cubicBezTo>
                    <a:pt x="75" y="74"/>
                    <a:pt x="75" y="74"/>
                    <a:pt x="75" y="74"/>
                  </a:cubicBezTo>
                  <a:cubicBezTo>
                    <a:pt x="76" y="75"/>
                    <a:pt x="76" y="75"/>
                    <a:pt x="76" y="75"/>
                  </a:cubicBezTo>
                  <a:cubicBezTo>
                    <a:pt x="79" y="86"/>
                    <a:pt x="79" y="86"/>
                    <a:pt x="79" y="86"/>
                  </a:cubicBezTo>
                  <a:cubicBezTo>
                    <a:pt x="80" y="89"/>
                    <a:pt x="80" y="89"/>
                    <a:pt x="80" y="89"/>
                  </a:cubicBezTo>
                  <a:cubicBezTo>
                    <a:pt x="89" y="121"/>
                    <a:pt x="89" y="121"/>
                    <a:pt x="89" y="121"/>
                  </a:cubicBezTo>
                  <a:cubicBezTo>
                    <a:pt x="89" y="124"/>
                    <a:pt x="89" y="124"/>
                    <a:pt x="89" y="124"/>
                  </a:cubicBezTo>
                  <a:cubicBezTo>
                    <a:pt x="97" y="151"/>
                    <a:pt x="97" y="151"/>
                    <a:pt x="97" y="151"/>
                  </a:cubicBezTo>
                  <a:cubicBezTo>
                    <a:pt x="98" y="151"/>
                    <a:pt x="99" y="152"/>
                    <a:pt x="100" y="152"/>
                  </a:cubicBezTo>
                  <a:cubicBezTo>
                    <a:pt x="91" y="121"/>
                    <a:pt x="91" y="121"/>
                    <a:pt x="91" y="121"/>
                  </a:cubicBezTo>
                  <a:cubicBezTo>
                    <a:pt x="90" y="118"/>
                    <a:pt x="90" y="118"/>
                    <a:pt x="90" y="118"/>
                  </a:cubicBezTo>
                  <a:cubicBezTo>
                    <a:pt x="81" y="87"/>
                    <a:pt x="81" y="87"/>
                    <a:pt x="81" y="87"/>
                  </a:cubicBezTo>
                  <a:cubicBezTo>
                    <a:pt x="80" y="84"/>
                    <a:pt x="80" y="84"/>
                    <a:pt x="80" y="84"/>
                  </a:cubicBezTo>
                  <a:cubicBezTo>
                    <a:pt x="77" y="74"/>
                    <a:pt x="77" y="74"/>
                    <a:pt x="77" y="74"/>
                  </a:cubicBezTo>
                  <a:cubicBezTo>
                    <a:pt x="77" y="72"/>
                    <a:pt x="77" y="72"/>
                    <a:pt x="77" y="72"/>
                  </a:cubicBezTo>
                  <a:cubicBezTo>
                    <a:pt x="74" y="63"/>
                    <a:pt x="74" y="63"/>
                    <a:pt x="74" y="63"/>
                  </a:cubicBezTo>
                  <a:cubicBezTo>
                    <a:pt x="74" y="61"/>
                    <a:pt x="74" y="61"/>
                    <a:pt x="74" y="61"/>
                  </a:cubicBezTo>
                  <a:cubicBezTo>
                    <a:pt x="71" y="53"/>
                    <a:pt x="71" y="53"/>
                    <a:pt x="71" y="53"/>
                  </a:cubicBezTo>
                  <a:cubicBezTo>
                    <a:pt x="63" y="25"/>
                    <a:pt x="63" y="25"/>
                    <a:pt x="63" y="25"/>
                  </a:cubicBezTo>
                  <a:cubicBezTo>
                    <a:pt x="57" y="1"/>
                    <a:pt x="57" y="1"/>
                    <a:pt x="57" y="1"/>
                  </a:cubicBezTo>
                  <a:moveTo>
                    <a:pt x="46" y="0"/>
                  </a:moveTo>
                  <a:cubicBezTo>
                    <a:pt x="41" y="12"/>
                    <a:pt x="41" y="12"/>
                    <a:pt x="41" y="12"/>
                  </a:cubicBezTo>
                  <a:cubicBezTo>
                    <a:pt x="40" y="14"/>
                    <a:pt x="40" y="14"/>
                    <a:pt x="40" y="14"/>
                  </a:cubicBezTo>
                  <a:cubicBezTo>
                    <a:pt x="38" y="19"/>
                    <a:pt x="38" y="19"/>
                    <a:pt x="38" y="19"/>
                  </a:cubicBezTo>
                  <a:cubicBezTo>
                    <a:pt x="37" y="21"/>
                    <a:pt x="37" y="21"/>
                    <a:pt x="37" y="21"/>
                  </a:cubicBezTo>
                  <a:cubicBezTo>
                    <a:pt x="31" y="36"/>
                    <a:pt x="31" y="36"/>
                    <a:pt x="31" y="36"/>
                  </a:cubicBezTo>
                  <a:cubicBezTo>
                    <a:pt x="29" y="41"/>
                    <a:pt x="29" y="41"/>
                    <a:pt x="29" y="41"/>
                  </a:cubicBezTo>
                  <a:cubicBezTo>
                    <a:pt x="22" y="55"/>
                    <a:pt x="22" y="55"/>
                    <a:pt x="22" y="55"/>
                  </a:cubicBezTo>
                  <a:cubicBezTo>
                    <a:pt x="21" y="58"/>
                    <a:pt x="21" y="58"/>
                    <a:pt x="21" y="58"/>
                  </a:cubicBezTo>
                  <a:cubicBezTo>
                    <a:pt x="14" y="75"/>
                    <a:pt x="14" y="75"/>
                    <a:pt x="14" y="75"/>
                  </a:cubicBezTo>
                  <a:cubicBezTo>
                    <a:pt x="12" y="78"/>
                    <a:pt x="12" y="78"/>
                    <a:pt x="12" y="78"/>
                  </a:cubicBezTo>
                  <a:cubicBezTo>
                    <a:pt x="8" y="89"/>
                    <a:pt x="8" y="89"/>
                    <a:pt x="8" y="89"/>
                  </a:cubicBezTo>
                  <a:cubicBezTo>
                    <a:pt x="7" y="90"/>
                    <a:pt x="7" y="90"/>
                    <a:pt x="7" y="90"/>
                  </a:cubicBezTo>
                  <a:cubicBezTo>
                    <a:pt x="6" y="92"/>
                    <a:pt x="6" y="92"/>
                    <a:pt x="6" y="92"/>
                  </a:cubicBezTo>
                  <a:cubicBezTo>
                    <a:pt x="5" y="94"/>
                    <a:pt x="5" y="94"/>
                    <a:pt x="5" y="94"/>
                  </a:cubicBezTo>
                  <a:cubicBezTo>
                    <a:pt x="3" y="100"/>
                    <a:pt x="3" y="100"/>
                    <a:pt x="3" y="100"/>
                  </a:cubicBezTo>
                  <a:cubicBezTo>
                    <a:pt x="2" y="102"/>
                    <a:pt x="2" y="102"/>
                    <a:pt x="2" y="102"/>
                  </a:cubicBezTo>
                  <a:cubicBezTo>
                    <a:pt x="1" y="105"/>
                    <a:pt x="1" y="105"/>
                    <a:pt x="1" y="105"/>
                  </a:cubicBezTo>
                  <a:cubicBezTo>
                    <a:pt x="0" y="106"/>
                    <a:pt x="0" y="106"/>
                    <a:pt x="0" y="106"/>
                  </a:cubicBezTo>
                  <a:cubicBezTo>
                    <a:pt x="1" y="106"/>
                    <a:pt x="1" y="106"/>
                    <a:pt x="1" y="106"/>
                  </a:cubicBezTo>
                  <a:cubicBezTo>
                    <a:pt x="2" y="107"/>
                    <a:pt x="2" y="107"/>
                    <a:pt x="2" y="107"/>
                  </a:cubicBezTo>
                  <a:cubicBezTo>
                    <a:pt x="3" y="109"/>
                    <a:pt x="3" y="109"/>
                    <a:pt x="3" y="109"/>
                  </a:cubicBezTo>
                  <a:cubicBezTo>
                    <a:pt x="6" y="113"/>
                    <a:pt x="6" y="113"/>
                    <a:pt x="6" y="113"/>
                  </a:cubicBezTo>
                  <a:cubicBezTo>
                    <a:pt x="7" y="115"/>
                    <a:pt x="7" y="115"/>
                    <a:pt x="7" y="115"/>
                  </a:cubicBezTo>
                  <a:cubicBezTo>
                    <a:pt x="16" y="126"/>
                    <a:pt x="16" y="126"/>
                    <a:pt x="16" y="126"/>
                  </a:cubicBezTo>
                  <a:cubicBezTo>
                    <a:pt x="18" y="128"/>
                    <a:pt x="18" y="128"/>
                    <a:pt x="18" y="128"/>
                  </a:cubicBezTo>
                  <a:cubicBezTo>
                    <a:pt x="21" y="133"/>
                    <a:pt x="21" y="133"/>
                    <a:pt x="21" y="133"/>
                  </a:cubicBezTo>
                  <a:cubicBezTo>
                    <a:pt x="23" y="135"/>
                    <a:pt x="23" y="135"/>
                    <a:pt x="23" y="135"/>
                  </a:cubicBezTo>
                  <a:cubicBezTo>
                    <a:pt x="70" y="197"/>
                    <a:pt x="70" y="197"/>
                    <a:pt x="70" y="197"/>
                  </a:cubicBezTo>
                  <a:cubicBezTo>
                    <a:pt x="72" y="199"/>
                    <a:pt x="72" y="199"/>
                    <a:pt x="72" y="199"/>
                  </a:cubicBezTo>
                  <a:cubicBezTo>
                    <a:pt x="74" y="202"/>
                    <a:pt x="74" y="202"/>
                    <a:pt x="74" y="202"/>
                  </a:cubicBezTo>
                  <a:cubicBezTo>
                    <a:pt x="123" y="265"/>
                    <a:pt x="123" y="265"/>
                    <a:pt x="123" y="265"/>
                  </a:cubicBezTo>
                  <a:cubicBezTo>
                    <a:pt x="123" y="265"/>
                    <a:pt x="124" y="264"/>
                    <a:pt x="124" y="264"/>
                  </a:cubicBezTo>
                  <a:cubicBezTo>
                    <a:pt x="78" y="204"/>
                    <a:pt x="78" y="204"/>
                    <a:pt x="78" y="204"/>
                  </a:cubicBezTo>
                  <a:cubicBezTo>
                    <a:pt x="75" y="200"/>
                    <a:pt x="75" y="200"/>
                    <a:pt x="75" y="200"/>
                  </a:cubicBezTo>
                  <a:cubicBezTo>
                    <a:pt x="72" y="196"/>
                    <a:pt x="72" y="196"/>
                    <a:pt x="72" y="196"/>
                  </a:cubicBezTo>
                  <a:cubicBezTo>
                    <a:pt x="71" y="194"/>
                    <a:pt x="71" y="194"/>
                    <a:pt x="71" y="194"/>
                  </a:cubicBezTo>
                  <a:cubicBezTo>
                    <a:pt x="24" y="134"/>
                    <a:pt x="24" y="134"/>
                    <a:pt x="24" y="134"/>
                  </a:cubicBezTo>
                  <a:cubicBezTo>
                    <a:pt x="21" y="130"/>
                    <a:pt x="21" y="130"/>
                    <a:pt x="21" y="130"/>
                  </a:cubicBezTo>
                  <a:cubicBezTo>
                    <a:pt x="18" y="125"/>
                    <a:pt x="18" y="125"/>
                    <a:pt x="18" y="125"/>
                  </a:cubicBezTo>
                  <a:cubicBezTo>
                    <a:pt x="9" y="113"/>
                    <a:pt x="9" y="113"/>
                    <a:pt x="9" y="113"/>
                  </a:cubicBezTo>
                  <a:cubicBezTo>
                    <a:pt x="8" y="112"/>
                    <a:pt x="8" y="112"/>
                    <a:pt x="8" y="112"/>
                  </a:cubicBezTo>
                  <a:cubicBezTo>
                    <a:pt x="4" y="107"/>
                    <a:pt x="4" y="107"/>
                    <a:pt x="4" y="107"/>
                  </a:cubicBezTo>
                  <a:cubicBezTo>
                    <a:pt x="3" y="106"/>
                    <a:pt x="3" y="106"/>
                    <a:pt x="3" y="106"/>
                  </a:cubicBezTo>
                  <a:cubicBezTo>
                    <a:pt x="2" y="105"/>
                    <a:pt x="2" y="105"/>
                    <a:pt x="2" y="105"/>
                  </a:cubicBezTo>
                  <a:cubicBezTo>
                    <a:pt x="3" y="104"/>
                    <a:pt x="3" y="104"/>
                    <a:pt x="3" y="104"/>
                  </a:cubicBezTo>
                  <a:cubicBezTo>
                    <a:pt x="4" y="102"/>
                    <a:pt x="4" y="102"/>
                    <a:pt x="4" y="102"/>
                  </a:cubicBezTo>
                  <a:cubicBezTo>
                    <a:pt x="7" y="96"/>
                    <a:pt x="7" y="96"/>
                    <a:pt x="7" y="96"/>
                  </a:cubicBezTo>
                  <a:cubicBezTo>
                    <a:pt x="7" y="94"/>
                    <a:pt x="7" y="94"/>
                    <a:pt x="7" y="94"/>
                  </a:cubicBezTo>
                  <a:cubicBezTo>
                    <a:pt x="9" y="91"/>
                    <a:pt x="9" y="91"/>
                    <a:pt x="9" y="91"/>
                  </a:cubicBezTo>
                  <a:cubicBezTo>
                    <a:pt x="9" y="90"/>
                    <a:pt x="9" y="90"/>
                    <a:pt x="9" y="90"/>
                  </a:cubicBezTo>
                  <a:cubicBezTo>
                    <a:pt x="12" y="82"/>
                    <a:pt x="12" y="82"/>
                    <a:pt x="12" y="82"/>
                  </a:cubicBezTo>
                  <a:cubicBezTo>
                    <a:pt x="14" y="79"/>
                    <a:pt x="14" y="79"/>
                    <a:pt x="14" y="79"/>
                  </a:cubicBezTo>
                  <a:cubicBezTo>
                    <a:pt x="24" y="57"/>
                    <a:pt x="24" y="57"/>
                    <a:pt x="24" y="57"/>
                  </a:cubicBezTo>
                  <a:cubicBezTo>
                    <a:pt x="25" y="54"/>
                    <a:pt x="25" y="54"/>
                    <a:pt x="25" y="54"/>
                  </a:cubicBezTo>
                  <a:cubicBezTo>
                    <a:pt x="28" y="46"/>
                    <a:pt x="28" y="46"/>
                    <a:pt x="28" y="46"/>
                  </a:cubicBezTo>
                  <a:cubicBezTo>
                    <a:pt x="30" y="41"/>
                    <a:pt x="30" y="41"/>
                    <a:pt x="30" y="41"/>
                  </a:cubicBezTo>
                  <a:cubicBezTo>
                    <a:pt x="39" y="22"/>
                    <a:pt x="39" y="22"/>
                    <a:pt x="39" y="22"/>
                  </a:cubicBezTo>
                  <a:cubicBezTo>
                    <a:pt x="39" y="20"/>
                    <a:pt x="39" y="20"/>
                    <a:pt x="39" y="20"/>
                  </a:cubicBezTo>
                  <a:cubicBezTo>
                    <a:pt x="41" y="16"/>
                    <a:pt x="41" y="16"/>
                    <a:pt x="41" y="16"/>
                  </a:cubicBezTo>
                  <a:cubicBezTo>
                    <a:pt x="42" y="14"/>
                    <a:pt x="42" y="14"/>
                    <a:pt x="42" y="14"/>
                  </a:cubicBezTo>
                  <a:cubicBezTo>
                    <a:pt x="48" y="1"/>
                    <a:pt x="48" y="1"/>
                    <a:pt x="48" y="1"/>
                  </a:cubicBezTo>
                  <a:cubicBezTo>
                    <a:pt x="47" y="0"/>
                    <a:pt x="47" y="0"/>
                    <a:pt x="4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3" name="Freeform 73"/>
            <p:cNvSpPr>
              <a:spLocks noEditPoints="1"/>
            </p:cNvSpPr>
            <p:nvPr/>
          </p:nvSpPr>
          <p:spPr bwMode="auto">
            <a:xfrm>
              <a:off x="11021586" y="3264194"/>
              <a:ext cx="356027" cy="1332047"/>
            </a:xfrm>
            <a:custGeom>
              <a:avLst/>
              <a:gdLst>
                <a:gd name="T0" fmla="*/ 83 w 84"/>
                <a:gd name="T1" fmla="*/ 344 h 345"/>
                <a:gd name="T2" fmla="*/ 84 w 84"/>
                <a:gd name="T3" fmla="*/ 344 h 345"/>
                <a:gd name="T4" fmla="*/ 83 w 84"/>
                <a:gd name="T5" fmla="*/ 238 h 345"/>
                <a:gd name="T6" fmla="*/ 79 w 84"/>
                <a:gd name="T7" fmla="*/ 345 h 345"/>
                <a:gd name="T8" fmla="*/ 46 w 84"/>
                <a:gd name="T9" fmla="*/ 222 h 345"/>
                <a:gd name="T10" fmla="*/ 36 w 84"/>
                <a:gd name="T11" fmla="*/ 187 h 345"/>
                <a:gd name="T12" fmla="*/ 43 w 84"/>
                <a:gd name="T13" fmla="*/ 219 h 345"/>
                <a:gd name="T14" fmla="*/ 36 w 84"/>
                <a:gd name="T15" fmla="*/ 187 h 345"/>
                <a:gd name="T16" fmla="*/ 83 w 84"/>
                <a:gd name="T17" fmla="*/ 161 h 345"/>
                <a:gd name="T18" fmla="*/ 84 w 84"/>
                <a:gd name="T19" fmla="*/ 237 h 345"/>
                <a:gd name="T20" fmla="*/ 83 w 84"/>
                <a:gd name="T21" fmla="*/ 5 h 345"/>
                <a:gd name="T22" fmla="*/ 83 w 84"/>
                <a:gd name="T23" fmla="*/ 44 h 345"/>
                <a:gd name="T24" fmla="*/ 83 w 84"/>
                <a:gd name="T25" fmla="*/ 85 h 345"/>
                <a:gd name="T26" fmla="*/ 84 w 84"/>
                <a:gd name="T27" fmla="*/ 158 h 345"/>
                <a:gd name="T28" fmla="*/ 84 w 84"/>
                <a:gd name="T29" fmla="*/ 81 h 345"/>
                <a:gd name="T30" fmla="*/ 84 w 84"/>
                <a:gd name="T31" fmla="*/ 37 h 345"/>
                <a:gd name="T32" fmla="*/ 83 w 84"/>
                <a:gd name="T33" fmla="*/ 5 h 345"/>
                <a:gd name="T34" fmla="*/ 67 w 84"/>
                <a:gd name="T35" fmla="*/ 8 h 345"/>
                <a:gd name="T36" fmla="*/ 51 w 84"/>
                <a:gd name="T37" fmla="*/ 22 h 345"/>
                <a:gd name="T38" fmla="*/ 1 w 84"/>
                <a:gd name="T39" fmla="*/ 68 h 345"/>
                <a:gd name="T40" fmla="*/ 1 w 84"/>
                <a:gd name="T41" fmla="*/ 70 h 345"/>
                <a:gd name="T42" fmla="*/ 3 w 84"/>
                <a:gd name="T43" fmla="*/ 80 h 345"/>
                <a:gd name="T44" fmla="*/ 8 w 84"/>
                <a:gd name="T45" fmla="*/ 94 h 345"/>
                <a:gd name="T46" fmla="*/ 9 w 84"/>
                <a:gd name="T47" fmla="*/ 100 h 345"/>
                <a:gd name="T48" fmla="*/ 17 w 84"/>
                <a:gd name="T49" fmla="*/ 127 h 345"/>
                <a:gd name="T50" fmla="*/ 21 w 84"/>
                <a:gd name="T51" fmla="*/ 141 h 345"/>
                <a:gd name="T52" fmla="*/ 35 w 84"/>
                <a:gd name="T53" fmla="*/ 185 h 345"/>
                <a:gd name="T54" fmla="*/ 21 w 84"/>
                <a:gd name="T55" fmla="*/ 136 h 345"/>
                <a:gd name="T56" fmla="*/ 17 w 84"/>
                <a:gd name="T57" fmla="*/ 122 h 345"/>
                <a:gd name="T58" fmla="*/ 10 w 84"/>
                <a:gd name="T59" fmla="*/ 96 h 345"/>
                <a:gd name="T60" fmla="*/ 8 w 84"/>
                <a:gd name="T61" fmla="*/ 91 h 345"/>
                <a:gd name="T62" fmla="*/ 4 w 84"/>
                <a:gd name="T63" fmla="*/ 77 h 345"/>
                <a:gd name="T64" fmla="*/ 34 w 84"/>
                <a:gd name="T65" fmla="*/ 41 h 345"/>
                <a:gd name="T66" fmla="*/ 61 w 84"/>
                <a:gd name="T67" fmla="*/ 16 h 345"/>
                <a:gd name="T68" fmla="*/ 77 w 84"/>
                <a:gd name="T69" fmla="*/ 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345">
                  <a:moveTo>
                    <a:pt x="83" y="238"/>
                  </a:moveTo>
                  <a:cubicBezTo>
                    <a:pt x="83" y="344"/>
                    <a:pt x="83" y="344"/>
                    <a:pt x="83" y="344"/>
                  </a:cubicBezTo>
                  <a:cubicBezTo>
                    <a:pt x="83" y="344"/>
                    <a:pt x="83" y="344"/>
                    <a:pt x="83" y="344"/>
                  </a:cubicBezTo>
                  <a:cubicBezTo>
                    <a:pt x="83" y="344"/>
                    <a:pt x="84" y="344"/>
                    <a:pt x="84" y="344"/>
                  </a:cubicBezTo>
                  <a:cubicBezTo>
                    <a:pt x="84" y="239"/>
                    <a:pt x="84" y="239"/>
                    <a:pt x="84" y="239"/>
                  </a:cubicBezTo>
                  <a:cubicBezTo>
                    <a:pt x="83" y="238"/>
                    <a:pt x="83" y="238"/>
                    <a:pt x="83" y="238"/>
                  </a:cubicBezTo>
                  <a:moveTo>
                    <a:pt x="44" y="221"/>
                  </a:moveTo>
                  <a:cubicBezTo>
                    <a:pt x="79" y="345"/>
                    <a:pt x="79" y="345"/>
                    <a:pt x="79" y="345"/>
                  </a:cubicBezTo>
                  <a:cubicBezTo>
                    <a:pt x="79" y="345"/>
                    <a:pt x="80" y="345"/>
                    <a:pt x="81" y="344"/>
                  </a:cubicBezTo>
                  <a:cubicBezTo>
                    <a:pt x="46" y="222"/>
                    <a:pt x="46" y="222"/>
                    <a:pt x="46" y="222"/>
                  </a:cubicBezTo>
                  <a:cubicBezTo>
                    <a:pt x="44" y="221"/>
                    <a:pt x="44" y="221"/>
                    <a:pt x="44" y="221"/>
                  </a:cubicBezTo>
                  <a:moveTo>
                    <a:pt x="36" y="187"/>
                  </a:moveTo>
                  <a:cubicBezTo>
                    <a:pt x="34" y="188"/>
                    <a:pt x="34" y="188"/>
                    <a:pt x="34" y="188"/>
                  </a:cubicBezTo>
                  <a:cubicBezTo>
                    <a:pt x="43" y="219"/>
                    <a:pt x="43" y="219"/>
                    <a:pt x="43" y="219"/>
                  </a:cubicBezTo>
                  <a:cubicBezTo>
                    <a:pt x="45" y="220"/>
                    <a:pt x="45" y="220"/>
                    <a:pt x="45" y="220"/>
                  </a:cubicBezTo>
                  <a:cubicBezTo>
                    <a:pt x="36" y="187"/>
                    <a:pt x="36" y="187"/>
                    <a:pt x="36" y="187"/>
                  </a:cubicBezTo>
                  <a:moveTo>
                    <a:pt x="84" y="160"/>
                  </a:moveTo>
                  <a:cubicBezTo>
                    <a:pt x="83" y="161"/>
                    <a:pt x="83" y="161"/>
                    <a:pt x="83" y="161"/>
                  </a:cubicBezTo>
                  <a:cubicBezTo>
                    <a:pt x="83" y="236"/>
                    <a:pt x="83" y="236"/>
                    <a:pt x="83" y="236"/>
                  </a:cubicBezTo>
                  <a:cubicBezTo>
                    <a:pt x="84" y="237"/>
                    <a:pt x="84" y="237"/>
                    <a:pt x="84" y="237"/>
                  </a:cubicBezTo>
                  <a:cubicBezTo>
                    <a:pt x="84" y="160"/>
                    <a:pt x="84" y="160"/>
                    <a:pt x="84" y="160"/>
                  </a:cubicBezTo>
                  <a:moveTo>
                    <a:pt x="83" y="5"/>
                  </a:moveTo>
                  <a:cubicBezTo>
                    <a:pt x="83" y="40"/>
                    <a:pt x="83" y="40"/>
                    <a:pt x="83" y="40"/>
                  </a:cubicBezTo>
                  <a:cubicBezTo>
                    <a:pt x="83" y="44"/>
                    <a:pt x="83" y="44"/>
                    <a:pt x="83" y="44"/>
                  </a:cubicBezTo>
                  <a:cubicBezTo>
                    <a:pt x="83" y="82"/>
                    <a:pt x="83" y="82"/>
                    <a:pt x="83" y="82"/>
                  </a:cubicBezTo>
                  <a:cubicBezTo>
                    <a:pt x="83" y="85"/>
                    <a:pt x="83" y="85"/>
                    <a:pt x="83" y="85"/>
                  </a:cubicBezTo>
                  <a:cubicBezTo>
                    <a:pt x="83" y="159"/>
                    <a:pt x="83" y="159"/>
                    <a:pt x="83" y="159"/>
                  </a:cubicBezTo>
                  <a:cubicBezTo>
                    <a:pt x="84" y="158"/>
                    <a:pt x="84" y="158"/>
                    <a:pt x="84" y="158"/>
                  </a:cubicBezTo>
                  <a:cubicBezTo>
                    <a:pt x="84" y="83"/>
                    <a:pt x="84" y="83"/>
                    <a:pt x="84" y="83"/>
                  </a:cubicBezTo>
                  <a:cubicBezTo>
                    <a:pt x="84" y="81"/>
                    <a:pt x="84" y="81"/>
                    <a:pt x="84" y="81"/>
                  </a:cubicBezTo>
                  <a:cubicBezTo>
                    <a:pt x="84" y="41"/>
                    <a:pt x="84" y="41"/>
                    <a:pt x="84" y="41"/>
                  </a:cubicBezTo>
                  <a:cubicBezTo>
                    <a:pt x="84" y="37"/>
                    <a:pt x="84" y="37"/>
                    <a:pt x="84" y="37"/>
                  </a:cubicBezTo>
                  <a:cubicBezTo>
                    <a:pt x="84" y="5"/>
                    <a:pt x="84" y="5"/>
                    <a:pt x="84" y="5"/>
                  </a:cubicBezTo>
                  <a:cubicBezTo>
                    <a:pt x="84" y="5"/>
                    <a:pt x="83" y="5"/>
                    <a:pt x="83" y="5"/>
                  </a:cubicBezTo>
                  <a:moveTo>
                    <a:pt x="76" y="0"/>
                  </a:moveTo>
                  <a:cubicBezTo>
                    <a:pt x="67" y="8"/>
                    <a:pt x="67" y="8"/>
                    <a:pt x="67" y="8"/>
                  </a:cubicBezTo>
                  <a:cubicBezTo>
                    <a:pt x="64" y="11"/>
                    <a:pt x="64" y="11"/>
                    <a:pt x="64" y="11"/>
                  </a:cubicBezTo>
                  <a:cubicBezTo>
                    <a:pt x="51" y="22"/>
                    <a:pt x="51" y="22"/>
                    <a:pt x="51" y="22"/>
                  </a:cubicBezTo>
                  <a:cubicBezTo>
                    <a:pt x="42" y="31"/>
                    <a:pt x="42" y="31"/>
                    <a:pt x="42" y="31"/>
                  </a:cubicBezTo>
                  <a:cubicBezTo>
                    <a:pt x="1" y="68"/>
                    <a:pt x="1" y="68"/>
                    <a:pt x="1" y="68"/>
                  </a:cubicBezTo>
                  <a:cubicBezTo>
                    <a:pt x="0" y="69"/>
                    <a:pt x="0" y="69"/>
                    <a:pt x="0" y="69"/>
                  </a:cubicBezTo>
                  <a:cubicBezTo>
                    <a:pt x="1" y="70"/>
                    <a:pt x="1" y="70"/>
                    <a:pt x="1" y="70"/>
                  </a:cubicBezTo>
                  <a:cubicBezTo>
                    <a:pt x="3" y="78"/>
                    <a:pt x="3" y="78"/>
                    <a:pt x="3" y="78"/>
                  </a:cubicBezTo>
                  <a:cubicBezTo>
                    <a:pt x="3" y="80"/>
                    <a:pt x="3" y="80"/>
                    <a:pt x="3" y="80"/>
                  </a:cubicBezTo>
                  <a:cubicBezTo>
                    <a:pt x="7" y="93"/>
                    <a:pt x="7" y="93"/>
                    <a:pt x="7" y="93"/>
                  </a:cubicBezTo>
                  <a:cubicBezTo>
                    <a:pt x="8" y="94"/>
                    <a:pt x="8" y="94"/>
                    <a:pt x="8" y="94"/>
                  </a:cubicBezTo>
                  <a:cubicBezTo>
                    <a:pt x="8" y="98"/>
                    <a:pt x="8" y="98"/>
                    <a:pt x="8" y="98"/>
                  </a:cubicBezTo>
                  <a:cubicBezTo>
                    <a:pt x="9" y="100"/>
                    <a:pt x="9" y="100"/>
                    <a:pt x="9" y="100"/>
                  </a:cubicBezTo>
                  <a:cubicBezTo>
                    <a:pt x="16" y="125"/>
                    <a:pt x="16" y="125"/>
                    <a:pt x="16" y="125"/>
                  </a:cubicBezTo>
                  <a:cubicBezTo>
                    <a:pt x="17" y="127"/>
                    <a:pt x="17" y="127"/>
                    <a:pt x="17" y="127"/>
                  </a:cubicBezTo>
                  <a:cubicBezTo>
                    <a:pt x="20" y="138"/>
                    <a:pt x="20" y="138"/>
                    <a:pt x="20" y="138"/>
                  </a:cubicBezTo>
                  <a:cubicBezTo>
                    <a:pt x="21" y="141"/>
                    <a:pt x="21" y="141"/>
                    <a:pt x="21" y="141"/>
                  </a:cubicBezTo>
                  <a:cubicBezTo>
                    <a:pt x="34" y="186"/>
                    <a:pt x="34" y="186"/>
                    <a:pt x="34" y="186"/>
                  </a:cubicBezTo>
                  <a:cubicBezTo>
                    <a:pt x="35" y="185"/>
                    <a:pt x="35" y="185"/>
                    <a:pt x="35" y="185"/>
                  </a:cubicBezTo>
                  <a:cubicBezTo>
                    <a:pt x="22" y="140"/>
                    <a:pt x="22" y="140"/>
                    <a:pt x="22" y="140"/>
                  </a:cubicBezTo>
                  <a:cubicBezTo>
                    <a:pt x="21" y="136"/>
                    <a:pt x="21" y="136"/>
                    <a:pt x="21" y="136"/>
                  </a:cubicBezTo>
                  <a:cubicBezTo>
                    <a:pt x="18" y="125"/>
                    <a:pt x="18" y="125"/>
                    <a:pt x="18" y="125"/>
                  </a:cubicBezTo>
                  <a:cubicBezTo>
                    <a:pt x="17" y="122"/>
                    <a:pt x="17" y="122"/>
                    <a:pt x="17" y="122"/>
                  </a:cubicBezTo>
                  <a:cubicBezTo>
                    <a:pt x="10" y="98"/>
                    <a:pt x="10" y="98"/>
                    <a:pt x="10" y="98"/>
                  </a:cubicBezTo>
                  <a:cubicBezTo>
                    <a:pt x="10" y="96"/>
                    <a:pt x="10" y="96"/>
                    <a:pt x="10" y="96"/>
                  </a:cubicBezTo>
                  <a:cubicBezTo>
                    <a:pt x="9" y="93"/>
                    <a:pt x="9" y="93"/>
                    <a:pt x="9" y="93"/>
                  </a:cubicBezTo>
                  <a:cubicBezTo>
                    <a:pt x="8" y="91"/>
                    <a:pt x="8" y="91"/>
                    <a:pt x="8" y="91"/>
                  </a:cubicBezTo>
                  <a:cubicBezTo>
                    <a:pt x="5" y="79"/>
                    <a:pt x="5" y="79"/>
                    <a:pt x="5" y="79"/>
                  </a:cubicBezTo>
                  <a:cubicBezTo>
                    <a:pt x="4" y="77"/>
                    <a:pt x="4" y="77"/>
                    <a:pt x="4" y="77"/>
                  </a:cubicBezTo>
                  <a:cubicBezTo>
                    <a:pt x="2" y="69"/>
                    <a:pt x="2" y="69"/>
                    <a:pt x="2" y="69"/>
                  </a:cubicBezTo>
                  <a:cubicBezTo>
                    <a:pt x="34" y="41"/>
                    <a:pt x="34" y="41"/>
                    <a:pt x="34" y="41"/>
                  </a:cubicBezTo>
                  <a:cubicBezTo>
                    <a:pt x="43" y="32"/>
                    <a:pt x="43" y="32"/>
                    <a:pt x="43" y="32"/>
                  </a:cubicBezTo>
                  <a:cubicBezTo>
                    <a:pt x="61" y="16"/>
                    <a:pt x="61" y="16"/>
                    <a:pt x="61" y="16"/>
                  </a:cubicBezTo>
                  <a:cubicBezTo>
                    <a:pt x="66" y="12"/>
                    <a:pt x="66" y="12"/>
                    <a:pt x="66" y="12"/>
                  </a:cubicBezTo>
                  <a:cubicBezTo>
                    <a:pt x="77" y="1"/>
                    <a:pt x="77" y="1"/>
                    <a:pt x="77" y="1"/>
                  </a:cubicBezTo>
                  <a:cubicBezTo>
                    <a:pt x="77" y="1"/>
                    <a:pt x="76" y="0"/>
                    <a:pt x="7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4" name="Freeform 74"/>
            <p:cNvSpPr>
              <a:spLocks noEditPoints="1"/>
            </p:cNvSpPr>
            <p:nvPr/>
          </p:nvSpPr>
          <p:spPr bwMode="auto">
            <a:xfrm>
              <a:off x="7260951" y="3773267"/>
              <a:ext cx="173541" cy="367574"/>
            </a:xfrm>
            <a:custGeom>
              <a:avLst/>
              <a:gdLst>
                <a:gd name="T0" fmla="*/ 0 w 41"/>
                <a:gd name="T1" fmla="*/ 6 h 95"/>
                <a:gd name="T2" fmla="*/ 0 w 41"/>
                <a:gd name="T3" fmla="*/ 27 h 95"/>
                <a:gd name="T4" fmla="*/ 0 w 41"/>
                <a:gd name="T5" fmla="*/ 30 h 95"/>
                <a:gd name="T6" fmla="*/ 0 w 41"/>
                <a:gd name="T7" fmla="*/ 35 h 95"/>
                <a:gd name="T8" fmla="*/ 0 w 41"/>
                <a:gd name="T9" fmla="*/ 37 h 95"/>
                <a:gd name="T10" fmla="*/ 0 w 41"/>
                <a:gd name="T11" fmla="*/ 93 h 95"/>
                <a:gd name="T12" fmla="*/ 0 w 41"/>
                <a:gd name="T13" fmla="*/ 93 h 95"/>
                <a:gd name="T14" fmla="*/ 1 w 41"/>
                <a:gd name="T15" fmla="*/ 93 h 95"/>
                <a:gd name="T16" fmla="*/ 1 w 41"/>
                <a:gd name="T17" fmla="*/ 36 h 95"/>
                <a:gd name="T18" fmla="*/ 1 w 41"/>
                <a:gd name="T19" fmla="*/ 33 h 95"/>
                <a:gd name="T20" fmla="*/ 1 w 41"/>
                <a:gd name="T21" fmla="*/ 28 h 95"/>
                <a:gd name="T22" fmla="*/ 1 w 41"/>
                <a:gd name="T23" fmla="*/ 26 h 95"/>
                <a:gd name="T24" fmla="*/ 1 w 41"/>
                <a:gd name="T25" fmla="*/ 7 h 95"/>
                <a:gd name="T26" fmla="*/ 1 w 41"/>
                <a:gd name="T27" fmla="*/ 7 h 95"/>
                <a:gd name="T28" fmla="*/ 0 w 41"/>
                <a:gd name="T29" fmla="*/ 6 h 95"/>
                <a:gd name="T30" fmla="*/ 12 w 41"/>
                <a:gd name="T31" fmla="*/ 0 h 95"/>
                <a:gd name="T32" fmla="*/ 11 w 41"/>
                <a:gd name="T33" fmla="*/ 1 h 95"/>
                <a:gd name="T34" fmla="*/ 26 w 41"/>
                <a:gd name="T35" fmla="*/ 10 h 95"/>
                <a:gd name="T36" fmla="*/ 28 w 41"/>
                <a:gd name="T37" fmla="*/ 11 h 95"/>
                <a:gd name="T38" fmla="*/ 32 w 41"/>
                <a:gd name="T39" fmla="*/ 13 h 95"/>
                <a:gd name="T40" fmla="*/ 34 w 41"/>
                <a:gd name="T41" fmla="*/ 14 h 95"/>
                <a:gd name="T42" fmla="*/ 37 w 41"/>
                <a:gd name="T43" fmla="*/ 16 h 95"/>
                <a:gd name="T44" fmla="*/ 38 w 41"/>
                <a:gd name="T45" fmla="*/ 17 h 95"/>
                <a:gd name="T46" fmla="*/ 37 w 41"/>
                <a:gd name="T47" fmla="*/ 20 h 95"/>
                <a:gd name="T48" fmla="*/ 6 w 41"/>
                <a:gd name="T49" fmla="*/ 94 h 95"/>
                <a:gd name="T50" fmla="*/ 8 w 41"/>
                <a:gd name="T51" fmla="*/ 95 h 95"/>
                <a:gd name="T52" fmla="*/ 25 w 41"/>
                <a:gd name="T53" fmla="*/ 53 h 95"/>
                <a:gd name="T54" fmla="*/ 25 w 41"/>
                <a:gd name="T55" fmla="*/ 52 h 95"/>
                <a:gd name="T56" fmla="*/ 31 w 41"/>
                <a:gd name="T57" fmla="*/ 40 h 95"/>
                <a:gd name="T58" fmla="*/ 37 w 41"/>
                <a:gd name="T59" fmla="*/ 25 h 95"/>
                <a:gd name="T60" fmla="*/ 39 w 41"/>
                <a:gd name="T61" fmla="*/ 21 h 95"/>
                <a:gd name="T62" fmla="*/ 40 w 41"/>
                <a:gd name="T63" fmla="*/ 17 h 95"/>
                <a:gd name="T64" fmla="*/ 41 w 41"/>
                <a:gd name="T65" fmla="*/ 16 h 95"/>
                <a:gd name="T66" fmla="*/ 39 w 41"/>
                <a:gd name="T67" fmla="*/ 15 h 95"/>
                <a:gd name="T68" fmla="*/ 39 w 41"/>
                <a:gd name="T69" fmla="*/ 15 h 95"/>
                <a:gd name="T70" fmla="*/ 37 w 41"/>
                <a:gd name="T71" fmla="*/ 14 h 95"/>
                <a:gd name="T72" fmla="*/ 35 w 41"/>
                <a:gd name="T73" fmla="*/ 13 h 95"/>
                <a:gd name="T74" fmla="*/ 34 w 41"/>
                <a:gd name="T75" fmla="*/ 12 h 95"/>
                <a:gd name="T76" fmla="*/ 30 w 41"/>
                <a:gd name="T77" fmla="*/ 10 h 95"/>
                <a:gd name="T78" fmla="*/ 28 w 41"/>
                <a:gd name="T79" fmla="*/ 9 h 95"/>
                <a:gd name="T80" fmla="*/ 12 w 41"/>
                <a:gd name="T8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5">
                  <a:moveTo>
                    <a:pt x="0" y="6"/>
                  </a:moveTo>
                  <a:cubicBezTo>
                    <a:pt x="0" y="27"/>
                    <a:pt x="0" y="27"/>
                    <a:pt x="0" y="27"/>
                  </a:cubicBezTo>
                  <a:cubicBezTo>
                    <a:pt x="0" y="30"/>
                    <a:pt x="0" y="30"/>
                    <a:pt x="0" y="30"/>
                  </a:cubicBezTo>
                  <a:cubicBezTo>
                    <a:pt x="0" y="35"/>
                    <a:pt x="0" y="35"/>
                    <a:pt x="0" y="35"/>
                  </a:cubicBezTo>
                  <a:cubicBezTo>
                    <a:pt x="0" y="37"/>
                    <a:pt x="0" y="37"/>
                    <a:pt x="0" y="37"/>
                  </a:cubicBezTo>
                  <a:cubicBezTo>
                    <a:pt x="0" y="93"/>
                    <a:pt x="0" y="93"/>
                    <a:pt x="0" y="93"/>
                  </a:cubicBezTo>
                  <a:cubicBezTo>
                    <a:pt x="0" y="93"/>
                    <a:pt x="0" y="93"/>
                    <a:pt x="0" y="93"/>
                  </a:cubicBezTo>
                  <a:cubicBezTo>
                    <a:pt x="1" y="93"/>
                    <a:pt x="1" y="93"/>
                    <a:pt x="1" y="93"/>
                  </a:cubicBezTo>
                  <a:cubicBezTo>
                    <a:pt x="1" y="36"/>
                    <a:pt x="1" y="36"/>
                    <a:pt x="1" y="36"/>
                  </a:cubicBezTo>
                  <a:cubicBezTo>
                    <a:pt x="1" y="33"/>
                    <a:pt x="1" y="33"/>
                    <a:pt x="1" y="33"/>
                  </a:cubicBezTo>
                  <a:cubicBezTo>
                    <a:pt x="1" y="28"/>
                    <a:pt x="1" y="28"/>
                    <a:pt x="1" y="28"/>
                  </a:cubicBezTo>
                  <a:cubicBezTo>
                    <a:pt x="1" y="26"/>
                    <a:pt x="1" y="26"/>
                    <a:pt x="1" y="26"/>
                  </a:cubicBezTo>
                  <a:cubicBezTo>
                    <a:pt x="1" y="7"/>
                    <a:pt x="1" y="7"/>
                    <a:pt x="1" y="7"/>
                  </a:cubicBezTo>
                  <a:cubicBezTo>
                    <a:pt x="1" y="7"/>
                    <a:pt x="1" y="7"/>
                    <a:pt x="1" y="7"/>
                  </a:cubicBezTo>
                  <a:cubicBezTo>
                    <a:pt x="0" y="7"/>
                    <a:pt x="0" y="7"/>
                    <a:pt x="0" y="6"/>
                  </a:cubicBezTo>
                  <a:moveTo>
                    <a:pt x="12" y="0"/>
                  </a:moveTo>
                  <a:cubicBezTo>
                    <a:pt x="12" y="0"/>
                    <a:pt x="11" y="1"/>
                    <a:pt x="11" y="1"/>
                  </a:cubicBezTo>
                  <a:cubicBezTo>
                    <a:pt x="26" y="10"/>
                    <a:pt x="26" y="10"/>
                    <a:pt x="26" y="10"/>
                  </a:cubicBezTo>
                  <a:cubicBezTo>
                    <a:pt x="28" y="11"/>
                    <a:pt x="28" y="11"/>
                    <a:pt x="28" y="11"/>
                  </a:cubicBezTo>
                  <a:cubicBezTo>
                    <a:pt x="32" y="13"/>
                    <a:pt x="32" y="13"/>
                    <a:pt x="32" y="13"/>
                  </a:cubicBezTo>
                  <a:cubicBezTo>
                    <a:pt x="34" y="14"/>
                    <a:pt x="34" y="14"/>
                    <a:pt x="34" y="14"/>
                  </a:cubicBezTo>
                  <a:cubicBezTo>
                    <a:pt x="37" y="16"/>
                    <a:pt x="37" y="16"/>
                    <a:pt x="37" y="16"/>
                  </a:cubicBezTo>
                  <a:cubicBezTo>
                    <a:pt x="38" y="17"/>
                    <a:pt x="38" y="17"/>
                    <a:pt x="38" y="17"/>
                  </a:cubicBezTo>
                  <a:cubicBezTo>
                    <a:pt x="37" y="20"/>
                    <a:pt x="37" y="20"/>
                    <a:pt x="37" y="20"/>
                  </a:cubicBezTo>
                  <a:cubicBezTo>
                    <a:pt x="6" y="94"/>
                    <a:pt x="6" y="94"/>
                    <a:pt x="6" y="94"/>
                  </a:cubicBezTo>
                  <a:cubicBezTo>
                    <a:pt x="7" y="94"/>
                    <a:pt x="7" y="95"/>
                    <a:pt x="8" y="95"/>
                  </a:cubicBezTo>
                  <a:cubicBezTo>
                    <a:pt x="25" y="53"/>
                    <a:pt x="25" y="53"/>
                    <a:pt x="25" y="53"/>
                  </a:cubicBezTo>
                  <a:cubicBezTo>
                    <a:pt x="25" y="52"/>
                    <a:pt x="25" y="52"/>
                    <a:pt x="25" y="52"/>
                  </a:cubicBezTo>
                  <a:cubicBezTo>
                    <a:pt x="25" y="47"/>
                    <a:pt x="27" y="43"/>
                    <a:pt x="31" y="40"/>
                  </a:cubicBezTo>
                  <a:cubicBezTo>
                    <a:pt x="37" y="25"/>
                    <a:pt x="37" y="25"/>
                    <a:pt x="37" y="25"/>
                  </a:cubicBezTo>
                  <a:cubicBezTo>
                    <a:pt x="39" y="21"/>
                    <a:pt x="39" y="21"/>
                    <a:pt x="39" y="21"/>
                  </a:cubicBezTo>
                  <a:cubicBezTo>
                    <a:pt x="40" y="17"/>
                    <a:pt x="40" y="17"/>
                    <a:pt x="40" y="17"/>
                  </a:cubicBezTo>
                  <a:cubicBezTo>
                    <a:pt x="41" y="16"/>
                    <a:pt x="41" y="16"/>
                    <a:pt x="41" y="16"/>
                  </a:cubicBezTo>
                  <a:cubicBezTo>
                    <a:pt x="39" y="15"/>
                    <a:pt x="39" y="15"/>
                    <a:pt x="39" y="15"/>
                  </a:cubicBezTo>
                  <a:cubicBezTo>
                    <a:pt x="39" y="15"/>
                    <a:pt x="39" y="15"/>
                    <a:pt x="39" y="15"/>
                  </a:cubicBezTo>
                  <a:cubicBezTo>
                    <a:pt x="37" y="14"/>
                    <a:pt x="37" y="14"/>
                    <a:pt x="37" y="14"/>
                  </a:cubicBezTo>
                  <a:cubicBezTo>
                    <a:pt x="35" y="13"/>
                    <a:pt x="35" y="13"/>
                    <a:pt x="35" y="13"/>
                  </a:cubicBezTo>
                  <a:cubicBezTo>
                    <a:pt x="34" y="12"/>
                    <a:pt x="34" y="12"/>
                    <a:pt x="34" y="12"/>
                  </a:cubicBezTo>
                  <a:cubicBezTo>
                    <a:pt x="30" y="10"/>
                    <a:pt x="30" y="10"/>
                    <a:pt x="30" y="10"/>
                  </a:cubicBezTo>
                  <a:cubicBezTo>
                    <a:pt x="28" y="9"/>
                    <a:pt x="28" y="9"/>
                    <a:pt x="28" y="9"/>
                  </a:cubicBezTo>
                  <a:cubicBezTo>
                    <a:pt x="12" y="0"/>
                    <a:pt x="12" y="0"/>
                    <a:pt x="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5" name="Freeform 75"/>
            <p:cNvSpPr>
              <a:spLocks noEditPoints="1"/>
            </p:cNvSpPr>
            <p:nvPr/>
          </p:nvSpPr>
          <p:spPr bwMode="auto">
            <a:xfrm>
              <a:off x="6235811" y="3646406"/>
              <a:ext cx="1300658" cy="699365"/>
            </a:xfrm>
            <a:custGeom>
              <a:avLst/>
              <a:gdLst>
                <a:gd name="T0" fmla="*/ 257 w 307"/>
                <a:gd name="T1" fmla="*/ 141 h 181"/>
                <a:gd name="T2" fmla="*/ 265 w 307"/>
                <a:gd name="T3" fmla="*/ 148 h 181"/>
                <a:gd name="T4" fmla="*/ 307 w 307"/>
                <a:gd name="T5" fmla="*/ 176 h 181"/>
                <a:gd name="T6" fmla="*/ 268 w 307"/>
                <a:gd name="T7" fmla="*/ 148 h 181"/>
                <a:gd name="T8" fmla="*/ 257 w 307"/>
                <a:gd name="T9" fmla="*/ 140 h 181"/>
                <a:gd name="T10" fmla="*/ 11 w 307"/>
                <a:gd name="T11" fmla="*/ 112 h 181"/>
                <a:gd name="T12" fmla="*/ 50 w 307"/>
                <a:gd name="T13" fmla="*/ 122 h 181"/>
                <a:gd name="T14" fmla="*/ 134 w 307"/>
                <a:gd name="T15" fmla="*/ 141 h 181"/>
                <a:gd name="T16" fmla="*/ 186 w 307"/>
                <a:gd name="T17" fmla="*/ 153 h 181"/>
                <a:gd name="T18" fmla="*/ 251 w 307"/>
                <a:gd name="T19" fmla="*/ 169 h 181"/>
                <a:gd name="T20" fmla="*/ 263 w 307"/>
                <a:gd name="T21" fmla="*/ 172 h 181"/>
                <a:gd name="T22" fmla="*/ 305 w 307"/>
                <a:gd name="T23" fmla="*/ 180 h 181"/>
                <a:gd name="T24" fmla="*/ 258 w 307"/>
                <a:gd name="T25" fmla="*/ 169 h 181"/>
                <a:gd name="T26" fmla="*/ 250 w 307"/>
                <a:gd name="T27" fmla="*/ 167 h 181"/>
                <a:gd name="T28" fmla="*/ 180 w 307"/>
                <a:gd name="T29" fmla="*/ 150 h 181"/>
                <a:gd name="T30" fmla="*/ 133 w 307"/>
                <a:gd name="T31" fmla="*/ 139 h 181"/>
                <a:gd name="T32" fmla="*/ 48 w 307"/>
                <a:gd name="T33" fmla="*/ 119 h 181"/>
                <a:gd name="T34" fmla="*/ 32 w 307"/>
                <a:gd name="T35" fmla="*/ 5 h 181"/>
                <a:gd name="T36" fmla="*/ 0 w 307"/>
                <a:gd name="T37" fmla="*/ 82 h 181"/>
                <a:gd name="T38" fmla="*/ 0 w 307"/>
                <a:gd name="T39" fmla="*/ 94 h 181"/>
                <a:gd name="T40" fmla="*/ 2 w 307"/>
                <a:gd name="T41" fmla="*/ 82 h 181"/>
                <a:gd name="T42" fmla="*/ 32 w 307"/>
                <a:gd name="T43" fmla="*/ 5 h 181"/>
                <a:gd name="T44" fmla="*/ 51 w 307"/>
                <a:gd name="T45" fmla="*/ 2 h 181"/>
                <a:gd name="T46" fmla="*/ 190 w 307"/>
                <a:gd name="T47" fmla="*/ 97 h 181"/>
                <a:gd name="T48" fmla="*/ 196 w 307"/>
                <a:gd name="T49" fmla="*/ 100 h 181"/>
                <a:gd name="T50" fmla="*/ 199 w 307"/>
                <a:gd name="T51" fmla="*/ 103 h 181"/>
                <a:gd name="T52" fmla="*/ 212 w 307"/>
                <a:gd name="T53" fmla="*/ 111 h 181"/>
                <a:gd name="T54" fmla="*/ 237 w 307"/>
                <a:gd name="T55" fmla="*/ 127 h 181"/>
                <a:gd name="T56" fmla="*/ 201 w 307"/>
                <a:gd name="T57" fmla="*/ 102 h 181"/>
                <a:gd name="T58" fmla="*/ 197 w 307"/>
                <a:gd name="T59" fmla="*/ 99 h 181"/>
                <a:gd name="T60" fmla="*/ 196 w 307"/>
                <a:gd name="T61" fmla="*/ 98 h 181"/>
                <a:gd name="T62" fmla="*/ 190 w 307"/>
                <a:gd name="T63" fmla="*/ 9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81">
                  <a:moveTo>
                    <a:pt x="257" y="140"/>
                  </a:moveTo>
                  <a:cubicBezTo>
                    <a:pt x="257" y="141"/>
                    <a:pt x="257" y="141"/>
                    <a:pt x="257" y="141"/>
                  </a:cubicBezTo>
                  <a:cubicBezTo>
                    <a:pt x="257" y="142"/>
                    <a:pt x="257" y="142"/>
                    <a:pt x="257" y="142"/>
                  </a:cubicBezTo>
                  <a:cubicBezTo>
                    <a:pt x="265" y="148"/>
                    <a:pt x="265" y="148"/>
                    <a:pt x="265" y="148"/>
                  </a:cubicBezTo>
                  <a:cubicBezTo>
                    <a:pt x="267" y="149"/>
                    <a:pt x="267" y="149"/>
                    <a:pt x="267" y="149"/>
                  </a:cubicBezTo>
                  <a:cubicBezTo>
                    <a:pt x="307" y="176"/>
                    <a:pt x="307" y="176"/>
                    <a:pt x="307" y="176"/>
                  </a:cubicBezTo>
                  <a:cubicBezTo>
                    <a:pt x="307" y="176"/>
                    <a:pt x="307" y="175"/>
                    <a:pt x="307" y="175"/>
                  </a:cubicBezTo>
                  <a:cubicBezTo>
                    <a:pt x="268" y="148"/>
                    <a:pt x="268" y="148"/>
                    <a:pt x="268" y="148"/>
                  </a:cubicBezTo>
                  <a:cubicBezTo>
                    <a:pt x="267" y="147"/>
                    <a:pt x="267" y="147"/>
                    <a:pt x="267" y="147"/>
                  </a:cubicBezTo>
                  <a:cubicBezTo>
                    <a:pt x="257" y="140"/>
                    <a:pt x="257" y="140"/>
                    <a:pt x="257" y="140"/>
                  </a:cubicBezTo>
                  <a:moveTo>
                    <a:pt x="11" y="111"/>
                  </a:moveTo>
                  <a:cubicBezTo>
                    <a:pt x="11" y="111"/>
                    <a:pt x="11" y="112"/>
                    <a:pt x="11" y="112"/>
                  </a:cubicBezTo>
                  <a:cubicBezTo>
                    <a:pt x="49" y="121"/>
                    <a:pt x="49" y="121"/>
                    <a:pt x="49" y="121"/>
                  </a:cubicBezTo>
                  <a:cubicBezTo>
                    <a:pt x="50" y="122"/>
                    <a:pt x="50" y="122"/>
                    <a:pt x="50" y="122"/>
                  </a:cubicBezTo>
                  <a:cubicBezTo>
                    <a:pt x="131" y="141"/>
                    <a:pt x="131" y="141"/>
                    <a:pt x="131" y="141"/>
                  </a:cubicBezTo>
                  <a:cubicBezTo>
                    <a:pt x="134" y="141"/>
                    <a:pt x="134" y="141"/>
                    <a:pt x="134" y="141"/>
                  </a:cubicBezTo>
                  <a:cubicBezTo>
                    <a:pt x="182" y="153"/>
                    <a:pt x="182" y="153"/>
                    <a:pt x="182" y="153"/>
                  </a:cubicBezTo>
                  <a:cubicBezTo>
                    <a:pt x="186" y="153"/>
                    <a:pt x="186" y="153"/>
                    <a:pt x="186" y="153"/>
                  </a:cubicBezTo>
                  <a:cubicBezTo>
                    <a:pt x="249" y="168"/>
                    <a:pt x="249" y="168"/>
                    <a:pt x="249" y="168"/>
                  </a:cubicBezTo>
                  <a:cubicBezTo>
                    <a:pt x="251" y="169"/>
                    <a:pt x="251" y="169"/>
                    <a:pt x="251" y="169"/>
                  </a:cubicBezTo>
                  <a:cubicBezTo>
                    <a:pt x="260" y="171"/>
                    <a:pt x="260" y="171"/>
                    <a:pt x="260" y="171"/>
                  </a:cubicBezTo>
                  <a:cubicBezTo>
                    <a:pt x="263" y="172"/>
                    <a:pt x="263" y="172"/>
                    <a:pt x="263" y="172"/>
                  </a:cubicBezTo>
                  <a:cubicBezTo>
                    <a:pt x="305" y="181"/>
                    <a:pt x="305" y="181"/>
                    <a:pt x="305" y="181"/>
                  </a:cubicBezTo>
                  <a:cubicBezTo>
                    <a:pt x="305" y="181"/>
                    <a:pt x="305" y="180"/>
                    <a:pt x="305" y="180"/>
                  </a:cubicBezTo>
                  <a:cubicBezTo>
                    <a:pt x="261" y="169"/>
                    <a:pt x="261" y="169"/>
                    <a:pt x="261" y="169"/>
                  </a:cubicBezTo>
                  <a:cubicBezTo>
                    <a:pt x="258" y="169"/>
                    <a:pt x="258" y="169"/>
                    <a:pt x="258" y="169"/>
                  </a:cubicBezTo>
                  <a:cubicBezTo>
                    <a:pt x="252" y="167"/>
                    <a:pt x="252" y="167"/>
                    <a:pt x="252" y="167"/>
                  </a:cubicBezTo>
                  <a:cubicBezTo>
                    <a:pt x="250" y="167"/>
                    <a:pt x="250" y="167"/>
                    <a:pt x="250" y="167"/>
                  </a:cubicBezTo>
                  <a:cubicBezTo>
                    <a:pt x="183" y="151"/>
                    <a:pt x="183" y="151"/>
                    <a:pt x="183" y="151"/>
                  </a:cubicBezTo>
                  <a:cubicBezTo>
                    <a:pt x="180" y="150"/>
                    <a:pt x="180" y="150"/>
                    <a:pt x="180" y="150"/>
                  </a:cubicBezTo>
                  <a:cubicBezTo>
                    <a:pt x="136" y="140"/>
                    <a:pt x="136" y="140"/>
                    <a:pt x="136" y="140"/>
                  </a:cubicBezTo>
                  <a:cubicBezTo>
                    <a:pt x="133" y="139"/>
                    <a:pt x="133" y="139"/>
                    <a:pt x="133" y="139"/>
                  </a:cubicBezTo>
                  <a:cubicBezTo>
                    <a:pt x="50" y="120"/>
                    <a:pt x="50" y="120"/>
                    <a:pt x="50" y="120"/>
                  </a:cubicBezTo>
                  <a:cubicBezTo>
                    <a:pt x="48" y="119"/>
                    <a:pt x="48" y="119"/>
                    <a:pt x="48" y="119"/>
                  </a:cubicBezTo>
                  <a:cubicBezTo>
                    <a:pt x="11" y="111"/>
                    <a:pt x="11" y="111"/>
                    <a:pt x="11" y="111"/>
                  </a:cubicBezTo>
                  <a:moveTo>
                    <a:pt x="32" y="5"/>
                  </a:moveTo>
                  <a:cubicBezTo>
                    <a:pt x="0" y="81"/>
                    <a:pt x="0" y="81"/>
                    <a:pt x="0" y="81"/>
                  </a:cubicBezTo>
                  <a:cubicBezTo>
                    <a:pt x="0" y="82"/>
                    <a:pt x="0" y="82"/>
                    <a:pt x="0" y="82"/>
                  </a:cubicBezTo>
                  <a:cubicBezTo>
                    <a:pt x="0" y="82"/>
                    <a:pt x="0" y="82"/>
                    <a:pt x="0" y="82"/>
                  </a:cubicBezTo>
                  <a:cubicBezTo>
                    <a:pt x="0" y="94"/>
                    <a:pt x="0" y="94"/>
                    <a:pt x="0" y="94"/>
                  </a:cubicBezTo>
                  <a:cubicBezTo>
                    <a:pt x="1" y="94"/>
                    <a:pt x="1" y="94"/>
                    <a:pt x="2" y="95"/>
                  </a:cubicBezTo>
                  <a:cubicBezTo>
                    <a:pt x="2" y="82"/>
                    <a:pt x="2" y="82"/>
                    <a:pt x="2" y="82"/>
                  </a:cubicBezTo>
                  <a:cubicBezTo>
                    <a:pt x="34" y="6"/>
                    <a:pt x="34" y="6"/>
                    <a:pt x="34" y="6"/>
                  </a:cubicBezTo>
                  <a:cubicBezTo>
                    <a:pt x="33" y="5"/>
                    <a:pt x="33" y="5"/>
                    <a:pt x="32" y="5"/>
                  </a:cubicBezTo>
                  <a:moveTo>
                    <a:pt x="52" y="0"/>
                  </a:moveTo>
                  <a:cubicBezTo>
                    <a:pt x="52" y="1"/>
                    <a:pt x="52" y="1"/>
                    <a:pt x="51" y="2"/>
                  </a:cubicBezTo>
                  <a:cubicBezTo>
                    <a:pt x="189" y="95"/>
                    <a:pt x="189" y="95"/>
                    <a:pt x="189" y="95"/>
                  </a:cubicBezTo>
                  <a:cubicBezTo>
                    <a:pt x="190" y="97"/>
                    <a:pt x="190" y="97"/>
                    <a:pt x="190" y="97"/>
                  </a:cubicBezTo>
                  <a:cubicBezTo>
                    <a:pt x="194" y="99"/>
                    <a:pt x="194" y="99"/>
                    <a:pt x="194" y="99"/>
                  </a:cubicBezTo>
                  <a:cubicBezTo>
                    <a:pt x="196" y="100"/>
                    <a:pt x="196" y="100"/>
                    <a:pt x="196" y="100"/>
                  </a:cubicBezTo>
                  <a:cubicBezTo>
                    <a:pt x="197" y="101"/>
                    <a:pt x="197" y="101"/>
                    <a:pt x="197" y="101"/>
                  </a:cubicBezTo>
                  <a:cubicBezTo>
                    <a:pt x="199" y="103"/>
                    <a:pt x="199" y="103"/>
                    <a:pt x="199" y="103"/>
                  </a:cubicBezTo>
                  <a:cubicBezTo>
                    <a:pt x="206" y="107"/>
                    <a:pt x="206" y="107"/>
                    <a:pt x="206" y="107"/>
                  </a:cubicBezTo>
                  <a:cubicBezTo>
                    <a:pt x="212" y="111"/>
                    <a:pt x="212" y="111"/>
                    <a:pt x="212" y="111"/>
                  </a:cubicBezTo>
                  <a:cubicBezTo>
                    <a:pt x="235" y="128"/>
                    <a:pt x="235" y="128"/>
                    <a:pt x="235" y="128"/>
                  </a:cubicBezTo>
                  <a:cubicBezTo>
                    <a:pt x="236" y="127"/>
                    <a:pt x="237" y="127"/>
                    <a:pt x="237" y="127"/>
                  </a:cubicBezTo>
                  <a:cubicBezTo>
                    <a:pt x="207" y="106"/>
                    <a:pt x="207" y="106"/>
                    <a:pt x="207" y="106"/>
                  </a:cubicBezTo>
                  <a:cubicBezTo>
                    <a:pt x="201" y="102"/>
                    <a:pt x="201" y="102"/>
                    <a:pt x="201" y="102"/>
                  </a:cubicBezTo>
                  <a:cubicBezTo>
                    <a:pt x="199" y="101"/>
                    <a:pt x="199" y="101"/>
                    <a:pt x="199" y="101"/>
                  </a:cubicBezTo>
                  <a:cubicBezTo>
                    <a:pt x="197" y="99"/>
                    <a:pt x="197" y="99"/>
                    <a:pt x="197" y="99"/>
                  </a:cubicBezTo>
                  <a:cubicBezTo>
                    <a:pt x="197" y="99"/>
                    <a:pt x="197" y="99"/>
                    <a:pt x="197" y="99"/>
                  </a:cubicBezTo>
                  <a:cubicBezTo>
                    <a:pt x="196" y="98"/>
                    <a:pt x="196" y="98"/>
                    <a:pt x="196" y="98"/>
                  </a:cubicBezTo>
                  <a:cubicBezTo>
                    <a:pt x="192" y="96"/>
                    <a:pt x="192" y="96"/>
                    <a:pt x="192" y="96"/>
                  </a:cubicBezTo>
                  <a:cubicBezTo>
                    <a:pt x="190" y="94"/>
                    <a:pt x="190" y="94"/>
                    <a:pt x="190" y="94"/>
                  </a:cubicBezTo>
                  <a:cubicBezTo>
                    <a:pt x="52" y="0"/>
                    <a:pt x="52" y="0"/>
                    <a:pt x="5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6" name="Freeform 76"/>
            <p:cNvSpPr>
              <a:spLocks noEditPoints="1"/>
            </p:cNvSpPr>
            <p:nvPr/>
          </p:nvSpPr>
          <p:spPr bwMode="auto">
            <a:xfrm>
              <a:off x="11080625" y="3568337"/>
              <a:ext cx="898115" cy="862008"/>
            </a:xfrm>
            <a:custGeom>
              <a:avLst/>
              <a:gdLst>
                <a:gd name="T0" fmla="*/ 1 w 212"/>
                <a:gd name="T1" fmla="*/ 127 h 223"/>
                <a:gd name="T2" fmla="*/ 0 w 212"/>
                <a:gd name="T3" fmla="*/ 129 h 223"/>
                <a:gd name="T4" fmla="*/ 2 w 212"/>
                <a:gd name="T5" fmla="*/ 130 h 223"/>
                <a:gd name="T6" fmla="*/ 4 w 212"/>
                <a:gd name="T7" fmla="*/ 131 h 223"/>
                <a:gd name="T8" fmla="*/ 30 w 212"/>
                <a:gd name="T9" fmla="*/ 142 h 223"/>
                <a:gd name="T10" fmla="*/ 32 w 212"/>
                <a:gd name="T11" fmla="*/ 143 h 223"/>
                <a:gd name="T12" fmla="*/ 69 w 212"/>
                <a:gd name="T13" fmla="*/ 159 h 223"/>
                <a:gd name="T14" fmla="*/ 70 w 212"/>
                <a:gd name="T15" fmla="*/ 160 h 223"/>
                <a:gd name="T16" fmla="*/ 212 w 212"/>
                <a:gd name="T17" fmla="*/ 223 h 223"/>
                <a:gd name="T18" fmla="*/ 212 w 212"/>
                <a:gd name="T19" fmla="*/ 221 h 223"/>
                <a:gd name="T20" fmla="*/ 70 w 212"/>
                <a:gd name="T21" fmla="*/ 158 h 223"/>
                <a:gd name="T22" fmla="*/ 69 w 212"/>
                <a:gd name="T23" fmla="*/ 157 h 223"/>
                <a:gd name="T24" fmla="*/ 31 w 212"/>
                <a:gd name="T25" fmla="*/ 141 h 223"/>
                <a:gd name="T26" fmla="*/ 29 w 212"/>
                <a:gd name="T27" fmla="*/ 140 h 223"/>
                <a:gd name="T28" fmla="*/ 4 w 212"/>
                <a:gd name="T29" fmla="*/ 129 h 223"/>
                <a:gd name="T30" fmla="*/ 2 w 212"/>
                <a:gd name="T31" fmla="*/ 128 h 223"/>
                <a:gd name="T32" fmla="*/ 1 w 212"/>
                <a:gd name="T33" fmla="*/ 127 h 223"/>
                <a:gd name="T34" fmla="*/ 212 w 212"/>
                <a:gd name="T35" fmla="*/ 0 h 223"/>
                <a:gd name="T36" fmla="*/ 70 w 212"/>
                <a:gd name="T37" fmla="*/ 79 h 223"/>
                <a:gd name="T38" fmla="*/ 69 w 212"/>
                <a:gd name="T39" fmla="*/ 80 h 223"/>
                <a:gd name="T40" fmla="*/ 21 w 212"/>
                <a:gd name="T41" fmla="*/ 106 h 223"/>
                <a:gd name="T42" fmla="*/ 20 w 212"/>
                <a:gd name="T43" fmla="*/ 107 h 223"/>
                <a:gd name="T44" fmla="*/ 3 w 212"/>
                <a:gd name="T45" fmla="*/ 116 h 223"/>
                <a:gd name="T46" fmla="*/ 3 w 212"/>
                <a:gd name="T47" fmla="*/ 118 h 223"/>
                <a:gd name="T48" fmla="*/ 20 w 212"/>
                <a:gd name="T49" fmla="*/ 109 h 223"/>
                <a:gd name="T50" fmla="*/ 22 w 212"/>
                <a:gd name="T51" fmla="*/ 108 h 223"/>
                <a:gd name="T52" fmla="*/ 69 w 212"/>
                <a:gd name="T53" fmla="*/ 82 h 223"/>
                <a:gd name="T54" fmla="*/ 70 w 212"/>
                <a:gd name="T55" fmla="*/ 81 h 223"/>
                <a:gd name="T56" fmla="*/ 212 w 212"/>
                <a:gd name="T57" fmla="*/ 2 h 223"/>
                <a:gd name="T58" fmla="*/ 212 w 212"/>
                <a:gd name="T5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223">
                  <a:moveTo>
                    <a:pt x="1" y="127"/>
                  </a:moveTo>
                  <a:cubicBezTo>
                    <a:pt x="1" y="128"/>
                    <a:pt x="0" y="128"/>
                    <a:pt x="0" y="129"/>
                  </a:cubicBezTo>
                  <a:cubicBezTo>
                    <a:pt x="2" y="130"/>
                    <a:pt x="2" y="130"/>
                    <a:pt x="2" y="130"/>
                  </a:cubicBezTo>
                  <a:cubicBezTo>
                    <a:pt x="4" y="131"/>
                    <a:pt x="4" y="131"/>
                    <a:pt x="4" y="131"/>
                  </a:cubicBezTo>
                  <a:cubicBezTo>
                    <a:pt x="30" y="142"/>
                    <a:pt x="30" y="142"/>
                    <a:pt x="30" y="142"/>
                  </a:cubicBezTo>
                  <a:cubicBezTo>
                    <a:pt x="32" y="143"/>
                    <a:pt x="32" y="143"/>
                    <a:pt x="32" y="143"/>
                  </a:cubicBezTo>
                  <a:cubicBezTo>
                    <a:pt x="69" y="159"/>
                    <a:pt x="69" y="159"/>
                    <a:pt x="69" y="159"/>
                  </a:cubicBezTo>
                  <a:cubicBezTo>
                    <a:pt x="70" y="160"/>
                    <a:pt x="70" y="160"/>
                    <a:pt x="70" y="160"/>
                  </a:cubicBezTo>
                  <a:cubicBezTo>
                    <a:pt x="212" y="223"/>
                    <a:pt x="212" y="223"/>
                    <a:pt x="212" y="223"/>
                  </a:cubicBezTo>
                  <a:cubicBezTo>
                    <a:pt x="212" y="221"/>
                    <a:pt x="212" y="221"/>
                    <a:pt x="212" y="221"/>
                  </a:cubicBezTo>
                  <a:cubicBezTo>
                    <a:pt x="70" y="158"/>
                    <a:pt x="70" y="158"/>
                    <a:pt x="70" y="158"/>
                  </a:cubicBezTo>
                  <a:cubicBezTo>
                    <a:pt x="69" y="157"/>
                    <a:pt x="69" y="157"/>
                    <a:pt x="69" y="157"/>
                  </a:cubicBezTo>
                  <a:cubicBezTo>
                    <a:pt x="31" y="141"/>
                    <a:pt x="31" y="141"/>
                    <a:pt x="31" y="141"/>
                  </a:cubicBezTo>
                  <a:cubicBezTo>
                    <a:pt x="29" y="140"/>
                    <a:pt x="29" y="140"/>
                    <a:pt x="29" y="140"/>
                  </a:cubicBezTo>
                  <a:cubicBezTo>
                    <a:pt x="4" y="129"/>
                    <a:pt x="4" y="129"/>
                    <a:pt x="4" y="129"/>
                  </a:cubicBezTo>
                  <a:cubicBezTo>
                    <a:pt x="2" y="128"/>
                    <a:pt x="2" y="128"/>
                    <a:pt x="2" y="128"/>
                  </a:cubicBezTo>
                  <a:cubicBezTo>
                    <a:pt x="1" y="127"/>
                    <a:pt x="1" y="127"/>
                    <a:pt x="1" y="127"/>
                  </a:cubicBezTo>
                  <a:moveTo>
                    <a:pt x="212" y="0"/>
                  </a:moveTo>
                  <a:cubicBezTo>
                    <a:pt x="70" y="79"/>
                    <a:pt x="70" y="79"/>
                    <a:pt x="70" y="79"/>
                  </a:cubicBezTo>
                  <a:cubicBezTo>
                    <a:pt x="69" y="80"/>
                    <a:pt x="69" y="80"/>
                    <a:pt x="69" y="80"/>
                  </a:cubicBezTo>
                  <a:cubicBezTo>
                    <a:pt x="21" y="106"/>
                    <a:pt x="21" y="106"/>
                    <a:pt x="21" y="106"/>
                  </a:cubicBezTo>
                  <a:cubicBezTo>
                    <a:pt x="20" y="107"/>
                    <a:pt x="20" y="107"/>
                    <a:pt x="20" y="107"/>
                  </a:cubicBezTo>
                  <a:cubicBezTo>
                    <a:pt x="3" y="116"/>
                    <a:pt x="3" y="116"/>
                    <a:pt x="3" y="116"/>
                  </a:cubicBezTo>
                  <a:cubicBezTo>
                    <a:pt x="3" y="117"/>
                    <a:pt x="3" y="118"/>
                    <a:pt x="3" y="118"/>
                  </a:cubicBezTo>
                  <a:cubicBezTo>
                    <a:pt x="20" y="109"/>
                    <a:pt x="20" y="109"/>
                    <a:pt x="20" y="109"/>
                  </a:cubicBezTo>
                  <a:cubicBezTo>
                    <a:pt x="22" y="108"/>
                    <a:pt x="22" y="108"/>
                    <a:pt x="22" y="108"/>
                  </a:cubicBezTo>
                  <a:cubicBezTo>
                    <a:pt x="69" y="82"/>
                    <a:pt x="69" y="82"/>
                    <a:pt x="69" y="82"/>
                  </a:cubicBezTo>
                  <a:cubicBezTo>
                    <a:pt x="70" y="81"/>
                    <a:pt x="70" y="81"/>
                    <a:pt x="70" y="81"/>
                  </a:cubicBezTo>
                  <a:cubicBezTo>
                    <a:pt x="212" y="2"/>
                    <a:pt x="212" y="2"/>
                    <a:pt x="212" y="2"/>
                  </a:cubicBezTo>
                  <a:cubicBezTo>
                    <a:pt x="212" y="0"/>
                    <a:pt x="212" y="0"/>
                    <a:pt x="2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7" name="Freeform 87"/>
            <p:cNvSpPr>
              <a:spLocks/>
            </p:cNvSpPr>
            <p:nvPr/>
          </p:nvSpPr>
          <p:spPr bwMode="auto">
            <a:xfrm>
              <a:off x="7981948" y="3340637"/>
              <a:ext cx="109134" cy="97585"/>
            </a:xfrm>
            <a:custGeom>
              <a:avLst/>
              <a:gdLst>
                <a:gd name="T0" fmla="*/ 13 w 26"/>
                <a:gd name="T1" fmla="*/ 0 h 25"/>
                <a:gd name="T2" fmla="*/ 9 w 26"/>
                <a:gd name="T3" fmla="*/ 0 h 25"/>
                <a:gd name="T4" fmla="*/ 6 w 26"/>
                <a:gd name="T5" fmla="*/ 2 h 25"/>
                <a:gd name="T6" fmla="*/ 0 w 26"/>
                <a:gd name="T7" fmla="*/ 12 h 25"/>
                <a:gd name="T8" fmla="*/ 4 w 26"/>
                <a:gd name="T9" fmla="*/ 21 h 25"/>
                <a:gd name="T10" fmla="*/ 5 w 26"/>
                <a:gd name="T11" fmla="*/ 23 h 25"/>
                <a:gd name="T12" fmla="*/ 7 w 26"/>
                <a:gd name="T13" fmla="*/ 24 h 25"/>
                <a:gd name="T14" fmla="*/ 9 w 26"/>
                <a:gd name="T15" fmla="*/ 24 h 25"/>
                <a:gd name="T16" fmla="*/ 10 w 26"/>
                <a:gd name="T17" fmla="*/ 25 h 25"/>
                <a:gd name="T18" fmla="*/ 12 w 26"/>
                <a:gd name="T19" fmla="*/ 25 h 25"/>
                <a:gd name="T20" fmla="*/ 13 w 26"/>
                <a:gd name="T21" fmla="*/ 25 h 25"/>
                <a:gd name="T22" fmla="*/ 13 w 26"/>
                <a:gd name="T23" fmla="*/ 25 h 25"/>
                <a:gd name="T24" fmla="*/ 16 w 26"/>
                <a:gd name="T25" fmla="*/ 25 h 25"/>
                <a:gd name="T26" fmla="*/ 18 w 26"/>
                <a:gd name="T27" fmla="*/ 24 h 25"/>
                <a:gd name="T28" fmla="*/ 19 w 26"/>
                <a:gd name="T29" fmla="*/ 23 h 25"/>
                <a:gd name="T30" fmla="*/ 21 w 26"/>
                <a:gd name="T31" fmla="*/ 22 h 25"/>
                <a:gd name="T32" fmla="*/ 26 w 26"/>
                <a:gd name="T33" fmla="*/ 12 h 25"/>
                <a:gd name="T34" fmla="*/ 26 w 26"/>
                <a:gd name="T35" fmla="*/ 12 h 25"/>
                <a:gd name="T36" fmla="*/ 25 w 26"/>
                <a:gd name="T37" fmla="*/ 10 h 25"/>
                <a:gd name="T38" fmla="*/ 25 w 26"/>
                <a:gd name="T39" fmla="*/ 8 h 25"/>
                <a:gd name="T40" fmla="*/ 22 w 26"/>
                <a:gd name="T41" fmla="*/ 3 h 25"/>
                <a:gd name="T42" fmla="*/ 19 w 26"/>
                <a:gd name="T43" fmla="*/ 1 h 25"/>
                <a:gd name="T44" fmla="*/ 18 w 26"/>
                <a:gd name="T45" fmla="*/ 1 h 25"/>
                <a:gd name="T46" fmla="*/ 13 w 26"/>
                <a:gd name="T4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5">
                  <a:moveTo>
                    <a:pt x="13" y="0"/>
                  </a:moveTo>
                  <a:cubicBezTo>
                    <a:pt x="11" y="0"/>
                    <a:pt x="10" y="0"/>
                    <a:pt x="9" y="0"/>
                  </a:cubicBezTo>
                  <a:cubicBezTo>
                    <a:pt x="8" y="1"/>
                    <a:pt x="7" y="1"/>
                    <a:pt x="6" y="2"/>
                  </a:cubicBezTo>
                  <a:cubicBezTo>
                    <a:pt x="2" y="4"/>
                    <a:pt x="0" y="8"/>
                    <a:pt x="0" y="12"/>
                  </a:cubicBezTo>
                  <a:cubicBezTo>
                    <a:pt x="0" y="16"/>
                    <a:pt x="2" y="19"/>
                    <a:pt x="4" y="21"/>
                  </a:cubicBezTo>
                  <a:cubicBezTo>
                    <a:pt x="4" y="22"/>
                    <a:pt x="5" y="22"/>
                    <a:pt x="5" y="23"/>
                  </a:cubicBezTo>
                  <a:cubicBezTo>
                    <a:pt x="6" y="23"/>
                    <a:pt x="7" y="23"/>
                    <a:pt x="7" y="24"/>
                  </a:cubicBezTo>
                  <a:cubicBezTo>
                    <a:pt x="8" y="24"/>
                    <a:pt x="8" y="24"/>
                    <a:pt x="9" y="24"/>
                  </a:cubicBezTo>
                  <a:cubicBezTo>
                    <a:pt x="9" y="25"/>
                    <a:pt x="10" y="25"/>
                    <a:pt x="10" y="25"/>
                  </a:cubicBezTo>
                  <a:cubicBezTo>
                    <a:pt x="11" y="25"/>
                    <a:pt x="11" y="25"/>
                    <a:pt x="12" y="25"/>
                  </a:cubicBezTo>
                  <a:cubicBezTo>
                    <a:pt x="12" y="25"/>
                    <a:pt x="13" y="25"/>
                    <a:pt x="13" y="25"/>
                  </a:cubicBezTo>
                  <a:cubicBezTo>
                    <a:pt x="13" y="25"/>
                    <a:pt x="13" y="25"/>
                    <a:pt x="13" y="25"/>
                  </a:cubicBezTo>
                  <a:cubicBezTo>
                    <a:pt x="14" y="25"/>
                    <a:pt x="15" y="25"/>
                    <a:pt x="16" y="25"/>
                  </a:cubicBezTo>
                  <a:cubicBezTo>
                    <a:pt x="17" y="25"/>
                    <a:pt x="18" y="24"/>
                    <a:pt x="18" y="24"/>
                  </a:cubicBezTo>
                  <a:cubicBezTo>
                    <a:pt x="19" y="24"/>
                    <a:pt x="19" y="24"/>
                    <a:pt x="19" y="23"/>
                  </a:cubicBezTo>
                  <a:cubicBezTo>
                    <a:pt x="20" y="23"/>
                    <a:pt x="20" y="23"/>
                    <a:pt x="21" y="22"/>
                  </a:cubicBezTo>
                  <a:cubicBezTo>
                    <a:pt x="24" y="20"/>
                    <a:pt x="26" y="16"/>
                    <a:pt x="26" y="12"/>
                  </a:cubicBezTo>
                  <a:cubicBezTo>
                    <a:pt x="26" y="12"/>
                    <a:pt x="26" y="12"/>
                    <a:pt x="26" y="12"/>
                  </a:cubicBezTo>
                  <a:cubicBezTo>
                    <a:pt x="25" y="11"/>
                    <a:pt x="25" y="10"/>
                    <a:pt x="25" y="10"/>
                  </a:cubicBezTo>
                  <a:cubicBezTo>
                    <a:pt x="25" y="9"/>
                    <a:pt x="25" y="8"/>
                    <a:pt x="25" y="8"/>
                  </a:cubicBezTo>
                  <a:cubicBezTo>
                    <a:pt x="24" y="6"/>
                    <a:pt x="23" y="5"/>
                    <a:pt x="22" y="3"/>
                  </a:cubicBezTo>
                  <a:cubicBezTo>
                    <a:pt x="21" y="3"/>
                    <a:pt x="20" y="2"/>
                    <a:pt x="19" y="1"/>
                  </a:cubicBezTo>
                  <a:cubicBezTo>
                    <a:pt x="19" y="1"/>
                    <a:pt x="18" y="1"/>
                    <a:pt x="18" y="1"/>
                  </a:cubicBezTo>
                  <a:cubicBezTo>
                    <a:pt x="16"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8" name="Freeform 122"/>
            <p:cNvSpPr>
              <a:spLocks/>
            </p:cNvSpPr>
            <p:nvPr/>
          </p:nvSpPr>
          <p:spPr bwMode="auto">
            <a:xfrm>
              <a:off x="7303889" y="3101551"/>
              <a:ext cx="42937" cy="35782"/>
            </a:xfrm>
            <a:custGeom>
              <a:avLst/>
              <a:gdLst>
                <a:gd name="T0" fmla="*/ 5 w 10"/>
                <a:gd name="T1" fmla="*/ 0 h 9"/>
                <a:gd name="T2" fmla="*/ 0 w 10"/>
                <a:gd name="T3" fmla="*/ 5 h 9"/>
                <a:gd name="T4" fmla="*/ 4 w 10"/>
                <a:gd name="T5" fmla="*/ 9 h 9"/>
                <a:gd name="T6" fmla="*/ 5 w 10"/>
                <a:gd name="T7" fmla="*/ 9 h 9"/>
                <a:gd name="T8" fmla="*/ 6 w 10"/>
                <a:gd name="T9" fmla="*/ 9 h 9"/>
                <a:gd name="T10" fmla="*/ 10 w 10"/>
                <a:gd name="T11" fmla="*/ 5 h 9"/>
                <a:gd name="T12" fmla="*/ 10 w 10"/>
                <a:gd name="T13" fmla="*/ 4 h 9"/>
                <a:gd name="T14" fmla="*/ 9 w 10"/>
                <a:gd name="T15" fmla="*/ 2 h 9"/>
                <a:gd name="T16" fmla="*/ 5 w 10"/>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0"/>
                  </a:moveTo>
                  <a:cubicBezTo>
                    <a:pt x="3" y="0"/>
                    <a:pt x="0" y="2"/>
                    <a:pt x="0" y="5"/>
                  </a:cubicBezTo>
                  <a:cubicBezTo>
                    <a:pt x="0" y="7"/>
                    <a:pt x="2" y="9"/>
                    <a:pt x="4" y="9"/>
                  </a:cubicBezTo>
                  <a:cubicBezTo>
                    <a:pt x="4" y="9"/>
                    <a:pt x="5" y="9"/>
                    <a:pt x="5" y="9"/>
                  </a:cubicBezTo>
                  <a:cubicBezTo>
                    <a:pt x="5" y="9"/>
                    <a:pt x="6" y="9"/>
                    <a:pt x="6" y="9"/>
                  </a:cubicBezTo>
                  <a:cubicBezTo>
                    <a:pt x="8" y="9"/>
                    <a:pt x="10" y="7"/>
                    <a:pt x="10" y="5"/>
                  </a:cubicBezTo>
                  <a:cubicBezTo>
                    <a:pt x="10" y="4"/>
                    <a:pt x="10" y="4"/>
                    <a:pt x="10" y="4"/>
                  </a:cubicBezTo>
                  <a:cubicBezTo>
                    <a:pt x="10" y="4"/>
                    <a:pt x="10" y="3"/>
                    <a:pt x="9" y="2"/>
                  </a:cubicBezTo>
                  <a:cubicBezTo>
                    <a:pt x="9" y="1"/>
                    <a:pt x="7" y="0"/>
                    <a:pt x="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grpSp>
      <p:sp>
        <p:nvSpPr>
          <p:cNvPr id="61" name="矩形 60"/>
          <p:cNvSpPr/>
          <p:nvPr/>
        </p:nvSpPr>
        <p:spPr>
          <a:xfrm>
            <a:off x="5988440" y="2912874"/>
            <a:ext cx="2649697" cy="584775"/>
          </a:xfrm>
          <a:prstGeom prst="rect">
            <a:avLst/>
          </a:prstGeom>
          <a:solidFill>
            <a:srgbClr val="3ABFC4"/>
          </a:solidFill>
        </p:spPr>
        <p:txBody>
          <a:bodyPr wrap="square">
            <a:spAutoFit/>
          </a:bodyPr>
          <a:lstStyle/>
          <a:p>
            <a:pPr algn="ctr"/>
            <a:r>
              <a:rPr kumimoji="1" lang="zh-CN" altLang="en-US" sz="3200" dirty="0" smtClean="0">
                <a:solidFill>
                  <a:schemeClr val="bg1"/>
                </a:solidFill>
                <a:effectLst>
                  <a:innerShdw blurRad="63500" dist="50800" dir="16200000">
                    <a:prstClr val="black">
                      <a:alpha val="30000"/>
                    </a:prstClr>
                  </a:innerShdw>
                </a:effectLst>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解决什么问题</a:t>
            </a:r>
          </a:p>
        </p:txBody>
      </p:sp>
    </p:spTree>
    <p:extLst>
      <p:ext uri="{BB962C8B-B14F-4D97-AF65-F5344CB8AC3E}">
        <p14:creationId xmlns:p14="http://schemas.microsoft.com/office/powerpoint/2010/main" val="400170112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53" presetClass="entr" presetSubtype="16" fill="hold" grpId="0" nodeType="withEffect">
                                  <p:stCondLst>
                                    <p:cond delay="750"/>
                                  </p:stCondLst>
                                  <p:childTnLst>
                                    <p:set>
                                      <p:cBhvr>
                                        <p:cTn id="12" dur="1" fill="hold">
                                          <p:stCondLst>
                                            <p:cond delay="0"/>
                                          </p:stCondLst>
                                        </p:cTn>
                                        <p:tgtEl>
                                          <p:spTgt spid="250"/>
                                        </p:tgtEl>
                                        <p:attrNameLst>
                                          <p:attrName>style.visibility</p:attrName>
                                        </p:attrNameLst>
                                      </p:cBhvr>
                                      <p:to>
                                        <p:strVal val="visible"/>
                                      </p:to>
                                    </p:set>
                                    <p:anim calcmode="lin" valueType="num">
                                      <p:cBhvr>
                                        <p:cTn id="13" dur="750" fill="hold"/>
                                        <p:tgtEl>
                                          <p:spTgt spid="250"/>
                                        </p:tgtEl>
                                        <p:attrNameLst>
                                          <p:attrName>ppt_w</p:attrName>
                                        </p:attrNameLst>
                                      </p:cBhvr>
                                      <p:tavLst>
                                        <p:tav tm="0">
                                          <p:val>
                                            <p:fltVal val="0"/>
                                          </p:val>
                                        </p:tav>
                                        <p:tav tm="100000">
                                          <p:val>
                                            <p:strVal val="#ppt_w"/>
                                          </p:val>
                                        </p:tav>
                                      </p:tavLst>
                                    </p:anim>
                                    <p:anim calcmode="lin" valueType="num">
                                      <p:cBhvr>
                                        <p:cTn id="14" dur="750" fill="hold"/>
                                        <p:tgtEl>
                                          <p:spTgt spid="250"/>
                                        </p:tgtEl>
                                        <p:attrNameLst>
                                          <p:attrName>ppt_h</p:attrName>
                                        </p:attrNameLst>
                                      </p:cBhvr>
                                      <p:tavLst>
                                        <p:tav tm="0">
                                          <p:val>
                                            <p:fltVal val="0"/>
                                          </p:val>
                                        </p:tav>
                                        <p:tav tm="100000">
                                          <p:val>
                                            <p:strVal val="#ppt_h"/>
                                          </p:val>
                                        </p:tav>
                                      </p:tavLst>
                                    </p:anim>
                                    <p:animEffect transition="in" filter="fade">
                                      <p:cBhvr>
                                        <p:cTn id="15" dur="750"/>
                                        <p:tgtEl>
                                          <p:spTgt spid="250"/>
                                        </p:tgtEl>
                                      </p:cBhvr>
                                    </p:animEffect>
                                  </p:childTnLst>
                                </p:cTn>
                              </p:par>
                              <p:par>
                                <p:cTn id="16" presetID="53" presetClass="entr" presetSubtype="16" fill="hold" grpId="0" nodeType="withEffect">
                                  <p:stCondLst>
                                    <p:cond delay="750"/>
                                  </p:stCondLst>
                                  <p:childTnLst>
                                    <p:set>
                                      <p:cBhvr>
                                        <p:cTn id="17" dur="1" fill="hold">
                                          <p:stCondLst>
                                            <p:cond delay="0"/>
                                          </p:stCondLst>
                                        </p:cTn>
                                        <p:tgtEl>
                                          <p:spTgt spid="264"/>
                                        </p:tgtEl>
                                        <p:attrNameLst>
                                          <p:attrName>style.visibility</p:attrName>
                                        </p:attrNameLst>
                                      </p:cBhvr>
                                      <p:to>
                                        <p:strVal val="visible"/>
                                      </p:to>
                                    </p:set>
                                    <p:anim calcmode="lin" valueType="num">
                                      <p:cBhvr>
                                        <p:cTn id="18" dur="750" fill="hold"/>
                                        <p:tgtEl>
                                          <p:spTgt spid="264"/>
                                        </p:tgtEl>
                                        <p:attrNameLst>
                                          <p:attrName>ppt_w</p:attrName>
                                        </p:attrNameLst>
                                      </p:cBhvr>
                                      <p:tavLst>
                                        <p:tav tm="0">
                                          <p:val>
                                            <p:fltVal val="0"/>
                                          </p:val>
                                        </p:tav>
                                        <p:tav tm="100000">
                                          <p:val>
                                            <p:strVal val="#ppt_w"/>
                                          </p:val>
                                        </p:tav>
                                      </p:tavLst>
                                    </p:anim>
                                    <p:anim calcmode="lin" valueType="num">
                                      <p:cBhvr>
                                        <p:cTn id="19" dur="750" fill="hold"/>
                                        <p:tgtEl>
                                          <p:spTgt spid="264"/>
                                        </p:tgtEl>
                                        <p:attrNameLst>
                                          <p:attrName>ppt_h</p:attrName>
                                        </p:attrNameLst>
                                      </p:cBhvr>
                                      <p:tavLst>
                                        <p:tav tm="0">
                                          <p:val>
                                            <p:fltVal val="0"/>
                                          </p:val>
                                        </p:tav>
                                        <p:tav tm="100000">
                                          <p:val>
                                            <p:strVal val="#ppt_h"/>
                                          </p:val>
                                        </p:tav>
                                      </p:tavLst>
                                    </p:anim>
                                    <p:animEffect transition="in" filter="fade">
                                      <p:cBhvr>
                                        <p:cTn id="20" dur="750"/>
                                        <p:tgtEl>
                                          <p:spTgt spid="264"/>
                                        </p:tgtEl>
                                      </p:cBhvr>
                                    </p:animEffect>
                                  </p:childTnLst>
                                </p:cTn>
                              </p:par>
                              <p:par>
                                <p:cTn id="21" presetID="53" presetClass="entr" presetSubtype="16" fill="hold" grpId="0" nodeType="withEffect">
                                  <p:stCondLst>
                                    <p:cond delay="750"/>
                                  </p:stCondLst>
                                  <p:childTnLst>
                                    <p:set>
                                      <p:cBhvr>
                                        <p:cTn id="22" dur="1" fill="hold">
                                          <p:stCondLst>
                                            <p:cond delay="0"/>
                                          </p:stCondLst>
                                        </p:cTn>
                                        <p:tgtEl>
                                          <p:spTgt spid="266"/>
                                        </p:tgtEl>
                                        <p:attrNameLst>
                                          <p:attrName>style.visibility</p:attrName>
                                        </p:attrNameLst>
                                      </p:cBhvr>
                                      <p:to>
                                        <p:strVal val="visible"/>
                                      </p:to>
                                    </p:set>
                                    <p:anim calcmode="lin" valueType="num">
                                      <p:cBhvr>
                                        <p:cTn id="23" dur="750" fill="hold"/>
                                        <p:tgtEl>
                                          <p:spTgt spid="266"/>
                                        </p:tgtEl>
                                        <p:attrNameLst>
                                          <p:attrName>ppt_w</p:attrName>
                                        </p:attrNameLst>
                                      </p:cBhvr>
                                      <p:tavLst>
                                        <p:tav tm="0">
                                          <p:val>
                                            <p:fltVal val="0"/>
                                          </p:val>
                                        </p:tav>
                                        <p:tav tm="100000">
                                          <p:val>
                                            <p:strVal val="#ppt_w"/>
                                          </p:val>
                                        </p:tav>
                                      </p:tavLst>
                                    </p:anim>
                                    <p:anim calcmode="lin" valueType="num">
                                      <p:cBhvr>
                                        <p:cTn id="24" dur="750" fill="hold"/>
                                        <p:tgtEl>
                                          <p:spTgt spid="266"/>
                                        </p:tgtEl>
                                        <p:attrNameLst>
                                          <p:attrName>ppt_h</p:attrName>
                                        </p:attrNameLst>
                                      </p:cBhvr>
                                      <p:tavLst>
                                        <p:tav tm="0">
                                          <p:val>
                                            <p:fltVal val="0"/>
                                          </p:val>
                                        </p:tav>
                                        <p:tav tm="100000">
                                          <p:val>
                                            <p:strVal val="#ppt_h"/>
                                          </p:val>
                                        </p:tav>
                                      </p:tavLst>
                                    </p:anim>
                                    <p:animEffect transition="in" filter="fade">
                                      <p:cBhvr>
                                        <p:cTn id="25" dur="750"/>
                                        <p:tgtEl>
                                          <p:spTgt spid="266"/>
                                        </p:tgtEl>
                                      </p:cBhvr>
                                    </p:animEffect>
                                  </p:childTnLst>
                                </p:cTn>
                              </p:par>
                              <p:par>
                                <p:cTn id="26" presetID="53" presetClass="entr" presetSubtype="16" fill="hold" grpId="0" nodeType="withEffect">
                                  <p:stCondLst>
                                    <p:cond delay="750"/>
                                  </p:stCondLst>
                                  <p:childTnLst>
                                    <p:set>
                                      <p:cBhvr>
                                        <p:cTn id="27" dur="1" fill="hold">
                                          <p:stCondLst>
                                            <p:cond delay="0"/>
                                          </p:stCondLst>
                                        </p:cTn>
                                        <p:tgtEl>
                                          <p:spTgt spid="267"/>
                                        </p:tgtEl>
                                        <p:attrNameLst>
                                          <p:attrName>style.visibility</p:attrName>
                                        </p:attrNameLst>
                                      </p:cBhvr>
                                      <p:to>
                                        <p:strVal val="visible"/>
                                      </p:to>
                                    </p:set>
                                    <p:anim calcmode="lin" valueType="num">
                                      <p:cBhvr>
                                        <p:cTn id="28" dur="750" fill="hold"/>
                                        <p:tgtEl>
                                          <p:spTgt spid="267"/>
                                        </p:tgtEl>
                                        <p:attrNameLst>
                                          <p:attrName>ppt_w</p:attrName>
                                        </p:attrNameLst>
                                      </p:cBhvr>
                                      <p:tavLst>
                                        <p:tav tm="0">
                                          <p:val>
                                            <p:fltVal val="0"/>
                                          </p:val>
                                        </p:tav>
                                        <p:tav tm="100000">
                                          <p:val>
                                            <p:strVal val="#ppt_w"/>
                                          </p:val>
                                        </p:tav>
                                      </p:tavLst>
                                    </p:anim>
                                    <p:anim calcmode="lin" valueType="num">
                                      <p:cBhvr>
                                        <p:cTn id="29" dur="750" fill="hold"/>
                                        <p:tgtEl>
                                          <p:spTgt spid="267"/>
                                        </p:tgtEl>
                                        <p:attrNameLst>
                                          <p:attrName>ppt_h</p:attrName>
                                        </p:attrNameLst>
                                      </p:cBhvr>
                                      <p:tavLst>
                                        <p:tav tm="0">
                                          <p:val>
                                            <p:fltVal val="0"/>
                                          </p:val>
                                        </p:tav>
                                        <p:tav tm="100000">
                                          <p:val>
                                            <p:strVal val="#ppt_h"/>
                                          </p:val>
                                        </p:tav>
                                      </p:tavLst>
                                    </p:anim>
                                    <p:animEffect transition="in" filter="fade">
                                      <p:cBhvr>
                                        <p:cTn id="30" dur="750"/>
                                        <p:tgtEl>
                                          <p:spTgt spid="267"/>
                                        </p:tgtEl>
                                      </p:cBhvr>
                                    </p:animEffect>
                                  </p:childTnLst>
                                </p:cTn>
                              </p:par>
                              <p:par>
                                <p:cTn id="31" presetID="10"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500"/>
                                        <p:tgtEl>
                                          <p:spTgt spid="75"/>
                                        </p:tgtEl>
                                      </p:cBhvr>
                                    </p:animEffect>
                                  </p:childTnLst>
                                </p:cTn>
                              </p:par>
                              <p:par>
                                <p:cTn id="34" presetID="42" presetClass="path" presetSubtype="0" decel="30000" fill="hold" nodeType="withEffect">
                                  <p:stCondLst>
                                    <p:cond delay="0"/>
                                  </p:stCondLst>
                                  <p:childTnLst>
                                    <p:animMotion origin="layout" path="M 0 -0.03982 L 0 0.14815 " pathEditMode="relative" rAng="0" ptsTypes="AA">
                                      <p:cBhvr>
                                        <p:cTn id="35" dur="750" spd="-100000" fill="hold"/>
                                        <p:tgtEl>
                                          <p:spTgt spid="75"/>
                                        </p:tgtEl>
                                        <p:attrNameLst>
                                          <p:attrName>ppt_x</p:attrName>
                                          <p:attrName>ppt_y</p:attrName>
                                        </p:attrNameLst>
                                      </p:cBhvr>
                                      <p:rCtr x="0" y="9398"/>
                                    </p:animMotion>
                                  </p:childTnLst>
                                </p:cTn>
                              </p:par>
                              <p:par>
                                <p:cTn id="36" presetID="42" presetClass="path" presetSubtype="0" accel="30000" decel="30000" fill="hold" nodeType="withEffect">
                                  <p:stCondLst>
                                    <p:cond delay="750"/>
                                  </p:stCondLst>
                                  <p:childTnLst>
                                    <p:animMotion origin="layout" path="M 0 -0.03982 L 0 2.22222E-6 " pathEditMode="relative" rAng="0" ptsTypes="AA">
                                      <p:cBhvr>
                                        <p:cTn id="37" dur="750" fill="hold"/>
                                        <p:tgtEl>
                                          <p:spTgt spid="75"/>
                                        </p:tgtEl>
                                        <p:attrNameLst>
                                          <p:attrName>ppt_x</p:attrName>
                                          <p:attrName>ppt_y</p:attrName>
                                        </p:attrNameLst>
                                      </p:cBhvr>
                                      <p:rCtr x="0"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64" grpId="0" animBg="1"/>
      <p:bldP spid="266" grpId="0" animBg="1"/>
      <p:bldP spid="267" grpId="0" animBg="1"/>
      <p:bldP spid="51" grpId="0"/>
      <p:bldP spid="6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1199861" y="716170"/>
            <a:ext cx="5929828" cy="707886"/>
          </a:xfrm>
          <a:prstGeom prst="rect">
            <a:avLst/>
          </a:prstGeom>
          <a:noFill/>
        </p:spPr>
        <p:txBody>
          <a:bodyPr wrap="none" rtlCol="0">
            <a:spAutoFit/>
          </a:bodyPr>
          <a:lstStyle/>
          <a:p>
            <a:r>
              <a:rPr lang="en-US" altLang="zh-CN" sz="20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Robust Zero-Shot Cross-Domain </a:t>
            </a:r>
            <a:endParaRPr lang="en-US" altLang="zh-CN" sz="20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a:p>
            <a:r>
              <a:rPr lang="en-US" altLang="zh-CN" sz="20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Slot </a:t>
            </a:r>
            <a:r>
              <a:rPr lang="en-US" altLang="zh-CN" sz="20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Filling with Example Values</a:t>
            </a:r>
            <a:endParaRPr lang="zh-CN" altLang="en-US" sz="20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31" name="文本框 30"/>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03</a:t>
            </a:r>
            <a:endParaRPr lang="zh-CN" altLang="en-US" sz="6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32" name="直接连接符 31"/>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6031912" y="2234406"/>
            <a:ext cx="5838095" cy="2961905"/>
          </a:xfrm>
          <a:prstGeom prst="rect">
            <a:avLst/>
          </a:prstGeom>
        </p:spPr>
      </p:pic>
      <p:sp>
        <p:nvSpPr>
          <p:cNvPr id="6" name="文本框 5"/>
          <p:cNvSpPr txBox="1"/>
          <p:nvPr/>
        </p:nvSpPr>
        <p:spPr>
          <a:xfrm>
            <a:off x="973488" y="1835259"/>
            <a:ext cx="4450053" cy="3939540"/>
          </a:xfrm>
          <a:prstGeom prst="rect">
            <a:avLst/>
          </a:prstGeom>
          <a:noFill/>
        </p:spPr>
        <p:txBody>
          <a:bodyPr wrap="square" rtlCol="0">
            <a:spAutoFit/>
          </a:bodyPr>
          <a:lstStyle/>
          <a:p>
            <a:pPr marL="342900" indent="-342900">
              <a:lnSpc>
                <a:spcPct val="120000"/>
              </a:lnSpc>
              <a:spcBef>
                <a:spcPts val="300"/>
              </a:spcBef>
              <a:spcAft>
                <a:spcPts val="300"/>
              </a:spcAft>
              <a:buFont typeface="Wingdings" panose="05000000000000000000" pitchFamily="2" charset="2"/>
              <a:buChar char="p"/>
            </a:pP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训练</a:t>
            </a:r>
            <a:r>
              <a:rPr lang="zh-CN" altLang="en-US"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和目标</a:t>
            </a: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域可能</a:t>
            </a:r>
            <a:r>
              <a:rPr lang="zh-CN" altLang="en-US"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未对齐，这在类似网站上的</a:t>
            </a:r>
            <a:r>
              <a:rPr lang="en-US" altLang="zh-CN"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Web</a:t>
            </a:r>
            <a:r>
              <a:rPr lang="zh-CN" altLang="en-US"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表单中很常见。先前的</a:t>
            </a:r>
            <a:r>
              <a:rPr lang="en-US" altLang="zh-CN"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zero-shot</a:t>
            </a:r>
            <a:r>
              <a:rPr lang="zh-CN" altLang="en-US"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槽填充模型使用槽描述来学习概念，但是对于未对齐的模式并不稳健。 </a:t>
            </a:r>
            <a:endParaRPr lang="en-US" altLang="zh-CN"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a:p>
            <a:pPr marL="342900" indent="-342900">
              <a:lnSpc>
                <a:spcPct val="120000"/>
              </a:lnSpc>
              <a:spcBef>
                <a:spcPts val="300"/>
              </a:spcBef>
              <a:spcAft>
                <a:spcPts val="300"/>
              </a:spcAft>
              <a:buFont typeface="Wingdings" panose="05000000000000000000" pitchFamily="2" charset="2"/>
              <a:buChar char="p"/>
            </a:pPr>
            <a:endParaRPr lang="en-US" altLang="zh-CN"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a:p>
            <a:pPr marL="342900" indent="-342900">
              <a:lnSpc>
                <a:spcPct val="120000"/>
              </a:lnSpc>
              <a:spcBef>
                <a:spcPts val="300"/>
              </a:spcBef>
              <a:spcAft>
                <a:spcPts val="300"/>
              </a:spcAft>
              <a:buFont typeface="Wingdings" panose="05000000000000000000" pitchFamily="2" charset="2"/>
              <a:buChar char="p"/>
            </a:pP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利用</a:t>
            </a:r>
            <a:r>
              <a:rPr lang="zh-CN" altLang="en-US"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槽描述和少量的槽值示例（可能易于使用）来学习槽的语义表示，这些语义可跨域传输并且对未对齐的模式具有</a:t>
            </a: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鲁棒性。</a:t>
            </a:r>
            <a:endParaRPr lang="en-US" altLang="zh-CN"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Tree>
    <p:extLst>
      <p:ext uri="{BB962C8B-B14F-4D97-AF65-F5344CB8AC3E}">
        <p14:creationId xmlns:p14="http://schemas.microsoft.com/office/powerpoint/2010/main" val="31870179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1199861" y="716170"/>
            <a:ext cx="4426212" cy="523220"/>
          </a:xfrm>
          <a:prstGeom prst="rect">
            <a:avLst/>
          </a:prstGeom>
          <a:noFill/>
        </p:spPr>
        <p:txBody>
          <a:bodyPr wrap="none" rtlCol="0">
            <a:spAutoFit/>
          </a:bodyPr>
          <a:lstStyle/>
          <a:p>
            <a:r>
              <a:rPr lang="en-US" altLang="zh-CN"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Model Architecture</a:t>
            </a:r>
            <a:endPar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31" name="文本框 30"/>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03</a:t>
            </a:r>
            <a:endParaRPr lang="zh-CN" altLang="en-US" sz="6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32" name="直接连接符 31"/>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258644" y="1740329"/>
            <a:ext cx="11714286" cy="4561905"/>
          </a:xfrm>
          <a:prstGeom prst="rect">
            <a:avLst/>
          </a:prstGeom>
        </p:spPr>
      </p:pic>
    </p:spTree>
    <p:extLst>
      <p:ext uri="{BB962C8B-B14F-4D97-AF65-F5344CB8AC3E}">
        <p14:creationId xmlns:p14="http://schemas.microsoft.com/office/powerpoint/2010/main" val="3276609644"/>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1199861" y="716170"/>
            <a:ext cx="1774845" cy="523220"/>
          </a:xfrm>
          <a:prstGeom prst="rect">
            <a:avLst/>
          </a:prstGeom>
          <a:noFill/>
        </p:spPr>
        <p:txBody>
          <a:bodyPr wrap="none" rtlCol="0">
            <a:spAutoFit/>
          </a:bodyPr>
          <a:lstStyle/>
          <a:p>
            <a:r>
              <a:rPr lang="zh-CN" altLang="en-US" sz="28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实验结果</a:t>
            </a:r>
            <a:endPar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31" name="文本框 30"/>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03</a:t>
            </a:r>
            <a:endParaRPr lang="zh-CN" altLang="en-US" sz="6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32" name="直接连接符 31"/>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2857265" y="1239390"/>
            <a:ext cx="5733333" cy="5133333"/>
          </a:xfrm>
          <a:prstGeom prst="rect">
            <a:avLst/>
          </a:prstGeom>
        </p:spPr>
      </p:pic>
    </p:spTree>
    <p:extLst>
      <p:ext uri="{BB962C8B-B14F-4D97-AF65-F5344CB8AC3E}">
        <p14:creationId xmlns:p14="http://schemas.microsoft.com/office/powerpoint/2010/main" val="3873845363"/>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1199861" y="716170"/>
            <a:ext cx="9700091" cy="400110"/>
          </a:xfrm>
          <a:prstGeom prst="rect">
            <a:avLst/>
          </a:prstGeom>
          <a:noFill/>
        </p:spPr>
        <p:txBody>
          <a:bodyPr wrap="none" rtlCol="0">
            <a:spAutoFit/>
          </a:bodyPr>
          <a:lstStyle/>
          <a:p>
            <a:r>
              <a:rPr lang="en-US" altLang="zh-CN" sz="20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BERT for Joint Intent Classification and Slot Filling</a:t>
            </a:r>
            <a:endParaRPr lang="zh-CN" altLang="en-US" sz="20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31" name="文本框 30"/>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03</a:t>
            </a:r>
            <a:endParaRPr lang="zh-CN" altLang="en-US" sz="6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32" name="直接连接符 31"/>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1990436" y="1307890"/>
            <a:ext cx="8315614" cy="5168858"/>
          </a:xfrm>
          <a:prstGeom prst="rect">
            <a:avLst/>
          </a:prstGeom>
        </p:spPr>
      </p:pic>
    </p:spTree>
    <p:extLst>
      <p:ext uri="{BB962C8B-B14F-4D97-AF65-F5344CB8AC3E}">
        <p14:creationId xmlns:p14="http://schemas.microsoft.com/office/powerpoint/2010/main" val="1037366345"/>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1199861" y="716170"/>
            <a:ext cx="1774845" cy="523220"/>
          </a:xfrm>
          <a:prstGeom prst="rect">
            <a:avLst/>
          </a:prstGeom>
          <a:noFill/>
        </p:spPr>
        <p:txBody>
          <a:bodyPr wrap="none" rtlCol="0">
            <a:spAutoFit/>
          </a:bodyPr>
          <a:lstStyle/>
          <a:p>
            <a:r>
              <a:rPr lang="zh-CN" altLang="en-US" sz="28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实验结果</a:t>
            </a:r>
            <a:endPar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31" name="文本框 30"/>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03</a:t>
            </a:r>
            <a:endParaRPr lang="zh-CN" altLang="en-US" sz="6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32" name="直接连接符 31"/>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86476" y="1735072"/>
            <a:ext cx="12019047" cy="4038095"/>
          </a:xfrm>
          <a:prstGeom prst="rect">
            <a:avLst/>
          </a:prstGeom>
        </p:spPr>
      </p:pic>
    </p:spTree>
    <p:extLst>
      <p:ext uri="{BB962C8B-B14F-4D97-AF65-F5344CB8AC3E}">
        <p14:creationId xmlns:p14="http://schemas.microsoft.com/office/powerpoint/2010/main" val="2841611799"/>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1199861" y="716170"/>
            <a:ext cx="9700091" cy="707886"/>
          </a:xfrm>
          <a:prstGeom prst="rect">
            <a:avLst/>
          </a:prstGeom>
          <a:noFill/>
        </p:spPr>
        <p:txBody>
          <a:bodyPr wrap="none" rtlCol="0">
            <a:spAutoFit/>
          </a:bodyPr>
          <a:lstStyle/>
          <a:p>
            <a:r>
              <a:rPr lang="en-US" altLang="zh-CN" sz="20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Understanding Medical Conversations with </a:t>
            </a:r>
            <a:r>
              <a:rPr lang="en-US" altLang="zh-CN" sz="20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Scattered </a:t>
            </a:r>
          </a:p>
          <a:p>
            <a:r>
              <a:rPr lang="en-US" altLang="zh-CN" sz="20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Keyword </a:t>
            </a:r>
            <a:r>
              <a:rPr lang="en-US" altLang="zh-CN" sz="20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Attention </a:t>
            </a:r>
            <a:r>
              <a:rPr lang="en-US" altLang="zh-CN" sz="20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and Weak Supervision from Responses</a:t>
            </a:r>
            <a:endParaRPr lang="zh-CN" altLang="en-US" sz="20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31" name="文本框 30"/>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03</a:t>
            </a:r>
            <a:endParaRPr lang="zh-CN" altLang="en-US" sz="6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32" name="直接连接符 31"/>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68688" y="2408261"/>
            <a:ext cx="5478112" cy="2462213"/>
          </a:xfrm>
          <a:prstGeom prst="rect">
            <a:avLst/>
          </a:prstGeom>
          <a:noFill/>
        </p:spPr>
        <p:txBody>
          <a:bodyPr wrap="square" rtlCol="0">
            <a:spAutoFit/>
          </a:bodyPr>
          <a:lstStyle/>
          <a:p>
            <a:pPr marL="342900" indent="-342900">
              <a:lnSpc>
                <a:spcPct val="120000"/>
              </a:lnSpc>
              <a:spcBef>
                <a:spcPts val="300"/>
              </a:spcBef>
              <a:spcAft>
                <a:spcPts val="300"/>
              </a:spcAft>
              <a:buFont typeface="Wingdings" panose="05000000000000000000" pitchFamily="2" charset="2"/>
              <a:buChar char="p"/>
            </a:pPr>
            <a:r>
              <a:rPr lang="zh-CN" altLang="en-US"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一是医学对话数据不对齐，即结构化语义表示中槽值在原始问句中没有显式地出现，造成不能以传统的序列标注任务来建模</a:t>
            </a: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a:t>
            </a:r>
            <a:endParaRPr lang="en-US" altLang="zh-CN"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a:p>
            <a:pPr marL="342900" indent="-342900">
              <a:lnSpc>
                <a:spcPct val="120000"/>
              </a:lnSpc>
              <a:spcBef>
                <a:spcPts val="300"/>
              </a:spcBef>
              <a:spcAft>
                <a:spcPts val="300"/>
              </a:spcAft>
              <a:buFont typeface="Wingdings" panose="05000000000000000000" pitchFamily="2" charset="2"/>
              <a:buChar char="p"/>
            </a:pPr>
            <a:endParaRPr lang="en-US" altLang="zh-CN"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a:p>
            <a:pPr marL="342900" indent="-342900">
              <a:lnSpc>
                <a:spcPct val="120000"/>
              </a:lnSpc>
              <a:spcBef>
                <a:spcPts val="300"/>
              </a:spcBef>
              <a:spcAft>
                <a:spcPts val="300"/>
              </a:spcAft>
              <a:buFont typeface="Wingdings" panose="05000000000000000000" pitchFamily="2" charset="2"/>
              <a:buChar char="p"/>
            </a:pP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第二</a:t>
            </a:r>
            <a:r>
              <a:rPr lang="zh-CN" altLang="en-US"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类来源是患者总是以无序的顺序陈述自己的健康状况，从而分散了单一医学术语</a:t>
            </a: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a:t>
            </a:r>
            <a:endParaRPr lang="zh-CN" altLang="en-US"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pic>
        <p:nvPicPr>
          <p:cNvPr id="3" name="图片 2"/>
          <p:cNvPicPr>
            <a:picLocks noChangeAspect="1"/>
          </p:cNvPicPr>
          <p:nvPr/>
        </p:nvPicPr>
        <p:blipFill>
          <a:blip r:embed="rId3"/>
          <a:stretch>
            <a:fillRect/>
          </a:stretch>
        </p:blipFill>
        <p:spPr>
          <a:xfrm>
            <a:off x="6471105" y="1871355"/>
            <a:ext cx="5344975" cy="3840826"/>
          </a:xfrm>
          <a:prstGeom prst="rect">
            <a:avLst/>
          </a:prstGeom>
        </p:spPr>
      </p:pic>
    </p:spTree>
    <p:extLst>
      <p:ext uri="{BB962C8B-B14F-4D97-AF65-F5344CB8AC3E}">
        <p14:creationId xmlns:p14="http://schemas.microsoft.com/office/powerpoint/2010/main" val="17041131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1199861" y="716170"/>
            <a:ext cx="3365024" cy="523220"/>
          </a:xfrm>
          <a:prstGeom prst="rect">
            <a:avLst/>
          </a:prstGeom>
          <a:noFill/>
        </p:spPr>
        <p:txBody>
          <a:bodyPr wrap="none" rtlCol="0">
            <a:spAutoFit/>
          </a:bodyPr>
          <a:lstStyle/>
          <a:p>
            <a:r>
              <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关键词注意力机制</a:t>
            </a:r>
          </a:p>
        </p:txBody>
      </p:sp>
      <p:sp>
        <p:nvSpPr>
          <p:cNvPr id="31" name="文本框 30"/>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03</a:t>
            </a:r>
            <a:endParaRPr lang="zh-CN" altLang="en-US" sz="6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32" name="直接连接符 31"/>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6458097" y="1081809"/>
            <a:ext cx="5074838" cy="5347109"/>
          </a:xfrm>
          <a:prstGeom prst="rect">
            <a:avLst/>
          </a:prstGeom>
        </p:spPr>
      </p:pic>
      <p:sp>
        <p:nvSpPr>
          <p:cNvPr id="6" name="文本框 5"/>
          <p:cNvSpPr txBox="1"/>
          <p:nvPr/>
        </p:nvSpPr>
        <p:spPr>
          <a:xfrm>
            <a:off x="778939" y="2047203"/>
            <a:ext cx="4827872" cy="3173497"/>
          </a:xfrm>
          <a:prstGeom prst="rect">
            <a:avLst/>
          </a:prstGeom>
          <a:noFill/>
        </p:spPr>
        <p:txBody>
          <a:bodyPr wrap="square" rtlCol="0">
            <a:spAutoFit/>
          </a:bodyPr>
          <a:lstStyle/>
          <a:p>
            <a:pPr marL="342900" indent="-342900">
              <a:lnSpc>
                <a:spcPct val="120000"/>
              </a:lnSpc>
              <a:spcBef>
                <a:spcPts val="300"/>
              </a:spcBef>
              <a:spcAft>
                <a:spcPts val="300"/>
              </a:spcAft>
              <a:buFont typeface="Wingdings" panose="05000000000000000000" pitchFamily="2" charset="2"/>
              <a:buChar char="p"/>
            </a:pP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将</a:t>
            </a:r>
            <a:r>
              <a:rPr lang="zh-CN" altLang="en-US"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该任务定义为多标签分类问题，其中输入为医疗对话数据，输出为该语句的语义结构化表示</a:t>
            </a: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a:t>
            </a:r>
            <a:endParaRPr lang="en-US" altLang="zh-CN"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a:p>
            <a:pPr marL="342900" indent="-342900">
              <a:lnSpc>
                <a:spcPct val="120000"/>
              </a:lnSpc>
              <a:spcBef>
                <a:spcPts val="300"/>
              </a:spcBef>
              <a:spcAft>
                <a:spcPts val="300"/>
              </a:spcAft>
              <a:buFont typeface="Wingdings" panose="05000000000000000000" pitchFamily="2" charset="2"/>
              <a:buChar char="p"/>
            </a:pPr>
            <a:endParaRPr lang="en-US" altLang="zh-CN"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a:p>
            <a:pPr marL="342900" indent="-342900">
              <a:lnSpc>
                <a:spcPct val="120000"/>
              </a:lnSpc>
              <a:spcBef>
                <a:spcPts val="300"/>
              </a:spcBef>
              <a:spcAft>
                <a:spcPts val="300"/>
              </a:spcAft>
              <a:buFont typeface="Wingdings" panose="05000000000000000000" pitchFamily="2" charset="2"/>
              <a:buChar char="p"/>
            </a:pP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为了</a:t>
            </a:r>
            <a:r>
              <a:rPr lang="zh-CN" altLang="en-US"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更好地识别患者口语化表述中的不连续关键词</a:t>
            </a: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，使用关键词</a:t>
            </a:r>
            <a:r>
              <a:rPr lang="zh-CN" altLang="en-US"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注意力机制，旨在使得模型对医学关键词更加</a:t>
            </a: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敏感。</a:t>
            </a:r>
            <a:endParaRPr lang="zh-CN" altLang="en-US"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Tree>
    <p:extLst>
      <p:ext uri="{BB962C8B-B14F-4D97-AF65-F5344CB8AC3E}">
        <p14:creationId xmlns:p14="http://schemas.microsoft.com/office/powerpoint/2010/main" val="29118259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1199861" y="716170"/>
            <a:ext cx="3365024" cy="523220"/>
          </a:xfrm>
          <a:prstGeom prst="rect">
            <a:avLst/>
          </a:prstGeom>
          <a:noFill/>
        </p:spPr>
        <p:txBody>
          <a:bodyPr wrap="none" rtlCol="0">
            <a:spAutoFit/>
          </a:bodyPr>
          <a:lstStyle/>
          <a:p>
            <a:r>
              <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模型预训练与精调</a:t>
            </a:r>
          </a:p>
        </p:txBody>
      </p:sp>
      <p:sp>
        <p:nvSpPr>
          <p:cNvPr id="31" name="文本框 30"/>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03</a:t>
            </a:r>
            <a:endParaRPr lang="zh-CN" altLang="en-US" sz="6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32" name="直接连接符 31"/>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1042395" y="1917333"/>
            <a:ext cx="9560036" cy="4341227"/>
          </a:xfrm>
          <a:prstGeom prst="rect">
            <a:avLst/>
          </a:prstGeom>
        </p:spPr>
      </p:pic>
      <p:pic>
        <p:nvPicPr>
          <p:cNvPr id="6" name="图片 5"/>
          <p:cNvPicPr>
            <a:picLocks noChangeAspect="1"/>
          </p:cNvPicPr>
          <p:nvPr/>
        </p:nvPicPr>
        <p:blipFill>
          <a:blip r:embed="rId4"/>
          <a:stretch>
            <a:fillRect/>
          </a:stretch>
        </p:blipFill>
        <p:spPr>
          <a:xfrm>
            <a:off x="9067864" y="255915"/>
            <a:ext cx="3069135" cy="2205438"/>
          </a:xfrm>
          <a:prstGeom prst="rect">
            <a:avLst/>
          </a:prstGeom>
        </p:spPr>
      </p:pic>
    </p:spTree>
    <p:extLst>
      <p:ext uri="{BB962C8B-B14F-4D97-AF65-F5344CB8AC3E}">
        <p14:creationId xmlns:p14="http://schemas.microsoft.com/office/powerpoint/2010/main" val="3221503898"/>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1199861" y="716170"/>
            <a:ext cx="1774845" cy="523220"/>
          </a:xfrm>
          <a:prstGeom prst="rect">
            <a:avLst/>
          </a:prstGeom>
          <a:noFill/>
        </p:spPr>
        <p:txBody>
          <a:bodyPr wrap="none" rtlCol="0">
            <a:spAutoFit/>
          </a:bodyPr>
          <a:lstStyle/>
          <a:p>
            <a:r>
              <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实验结果</a:t>
            </a:r>
          </a:p>
        </p:txBody>
      </p:sp>
      <p:sp>
        <p:nvSpPr>
          <p:cNvPr id="31" name="文本框 30"/>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03</a:t>
            </a:r>
            <a:endParaRPr lang="zh-CN" altLang="en-US" sz="6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32" name="直接连接符 31"/>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1299234" y="1457011"/>
            <a:ext cx="9742857" cy="5142857"/>
          </a:xfrm>
          <a:prstGeom prst="rect">
            <a:avLst/>
          </a:prstGeom>
        </p:spPr>
      </p:pic>
    </p:spTree>
    <p:extLst>
      <p:ext uri="{BB962C8B-B14F-4D97-AF65-F5344CB8AC3E}">
        <p14:creationId xmlns:p14="http://schemas.microsoft.com/office/powerpoint/2010/main" val="1135890785"/>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Freeform 212"/>
          <p:cNvSpPr>
            <a:spLocks/>
          </p:cNvSpPr>
          <p:nvPr/>
        </p:nvSpPr>
        <p:spPr bwMode="auto">
          <a:xfrm>
            <a:off x="5647587" y="5506821"/>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64" name="Freeform 226"/>
          <p:cNvSpPr>
            <a:spLocks/>
          </p:cNvSpPr>
          <p:nvPr/>
        </p:nvSpPr>
        <p:spPr bwMode="auto">
          <a:xfrm>
            <a:off x="6186172" y="5642860"/>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66" name="Freeform 228"/>
          <p:cNvSpPr>
            <a:spLocks noEditPoints="1"/>
          </p:cNvSpPr>
          <p:nvPr/>
        </p:nvSpPr>
        <p:spPr bwMode="auto">
          <a:xfrm>
            <a:off x="6669041" y="5482677"/>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67" name="Freeform 229"/>
          <p:cNvSpPr>
            <a:spLocks/>
          </p:cNvSpPr>
          <p:nvPr/>
        </p:nvSpPr>
        <p:spPr bwMode="auto">
          <a:xfrm>
            <a:off x="6701077" y="5562536"/>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51" name="文本框 50"/>
          <p:cNvSpPr txBox="1"/>
          <p:nvPr/>
        </p:nvSpPr>
        <p:spPr>
          <a:xfrm>
            <a:off x="3853560" y="-60081"/>
            <a:ext cx="4502332" cy="5303503"/>
          </a:xfrm>
          <a:prstGeom prst="rect">
            <a:avLst/>
          </a:prstGeom>
          <a:noFill/>
        </p:spPr>
        <p:txBody>
          <a:bodyPr wrap="square" rtlCol="0" anchor="ctr">
            <a:spAutoFit/>
          </a:bodyPr>
          <a:lstStyle/>
          <a:p>
            <a:pPr algn="ctr">
              <a:lnSpc>
                <a:spcPct val="150000"/>
              </a:lnSpc>
            </a:pPr>
            <a:r>
              <a:rPr lang="en-US" altLang="zh-CN" sz="25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4</a:t>
            </a:r>
          </a:p>
        </p:txBody>
      </p:sp>
      <p:sp useBgFill="1">
        <p:nvSpPr>
          <p:cNvPr id="52" name="矩形 51"/>
          <p:cNvSpPr/>
          <p:nvPr/>
        </p:nvSpPr>
        <p:spPr>
          <a:xfrm>
            <a:off x="3607711" y="2908169"/>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smtClean="0">
              <a:solidFill>
                <a:prstClr val="black"/>
              </a:solidFill>
              <a:effectLst>
                <a:innerShdw blurRad="63500" dist="50800" dir="16200000">
                  <a:prstClr val="black">
                    <a:alpha val="30000"/>
                  </a:prstClr>
                </a:innerShdw>
              </a:effectLst>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grpSp>
        <p:nvGrpSpPr>
          <p:cNvPr id="75" name="组合 74"/>
          <p:cNvGrpSpPr/>
          <p:nvPr/>
        </p:nvGrpSpPr>
        <p:grpSpPr>
          <a:xfrm>
            <a:off x="3010903" y="2159086"/>
            <a:ext cx="6170194" cy="2234694"/>
            <a:chOff x="5570479" y="2325743"/>
            <a:chExt cx="6408261" cy="2320917"/>
          </a:xfrm>
        </p:grpSpPr>
        <p:sp>
          <p:nvSpPr>
            <p:cNvPr id="76" name="Freeform 77"/>
            <p:cNvSpPr>
              <a:spLocks/>
            </p:cNvSpPr>
            <p:nvPr/>
          </p:nvSpPr>
          <p:spPr bwMode="auto">
            <a:xfrm>
              <a:off x="6383341" y="3299732"/>
              <a:ext cx="71702" cy="61999"/>
            </a:xfrm>
            <a:custGeom>
              <a:avLst/>
              <a:gdLst>
                <a:gd name="T0" fmla="*/ 15 w 30"/>
                <a:gd name="T1" fmla="*/ 0 h 30"/>
                <a:gd name="T2" fmla="*/ 0 w 30"/>
                <a:gd name="T3" fmla="*/ 15 h 30"/>
                <a:gd name="T4" fmla="*/ 14 w 30"/>
                <a:gd name="T5" fmla="*/ 30 h 30"/>
                <a:gd name="T6" fmla="*/ 15 w 30"/>
                <a:gd name="T7" fmla="*/ 30 h 30"/>
                <a:gd name="T8" fmla="*/ 15 w 30"/>
                <a:gd name="T9" fmla="*/ 30 h 30"/>
                <a:gd name="T10" fmla="*/ 30 w 30"/>
                <a:gd name="T11" fmla="*/ 18 h 30"/>
                <a:gd name="T12" fmla="*/ 30 w 30"/>
                <a:gd name="T13" fmla="*/ 17 h 30"/>
                <a:gd name="T14" fmla="*/ 30 w 30"/>
                <a:gd name="T15" fmla="*/ 15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7" y="0"/>
                    <a:pt x="0" y="7"/>
                    <a:pt x="0" y="15"/>
                  </a:cubicBezTo>
                  <a:cubicBezTo>
                    <a:pt x="0" y="23"/>
                    <a:pt x="6" y="29"/>
                    <a:pt x="14" y="30"/>
                  </a:cubicBezTo>
                  <a:cubicBezTo>
                    <a:pt x="14" y="30"/>
                    <a:pt x="15" y="30"/>
                    <a:pt x="15" y="30"/>
                  </a:cubicBezTo>
                  <a:cubicBezTo>
                    <a:pt x="15" y="30"/>
                    <a:pt x="15" y="30"/>
                    <a:pt x="15" y="30"/>
                  </a:cubicBezTo>
                  <a:cubicBezTo>
                    <a:pt x="22" y="30"/>
                    <a:pt x="28" y="25"/>
                    <a:pt x="30" y="18"/>
                  </a:cubicBezTo>
                  <a:cubicBezTo>
                    <a:pt x="30" y="18"/>
                    <a:pt x="30" y="17"/>
                    <a:pt x="30" y="17"/>
                  </a:cubicBezTo>
                  <a:cubicBezTo>
                    <a:pt x="30" y="16"/>
                    <a:pt x="30" y="16"/>
                    <a:pt x="30" y="15"/>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77" name="Freeform 78"/>
            <p:cNvSpPr>
              <a:spLocks/>
            </p:cNvSpPr>
            <p:nvPr/>
          </p:nvSpPr>
          <p:spPr bwMode="auto">
            <a:xfrm>
              <a:off x="6873547" y="3067687"/>
              <a:ext cx="71702" cy="61999"/>
            </a:xfrm>
            <a:custGeom>
              <a:avLst/>
              <a:gdLst>
                <a:gd name="T0" fmla="*/ 15 w 30"/>
                <a:gd name="T1" fmla="*/ 0 h 30"/>
                <a:gd name="T2" fmla="*/ 0 w 30"/>
                <a:gd name="T3" fmla="*/ 15 h 30"/>
                <a:gd name="T4" fmla="*/ 12 w 30"/>
                <a:gd name="T5" fmla="*/ 30 h 30"/>
                <a:gd name="T6" fmla="*/ 14 w 30"/>
                <a:gd name="T7" fmla="*/ 30 h 30"/>
                <a:gd name="T8" fmla="*/ 15 w 30"/>
                <a:gd name="T9" fmla="*/ 30 h 30"/>
                <a:gd name="T10" fmla="*/ 30 w 30"/>
                <a:gd name="T11" fmla="*/ 15 h 30"/>
                <a:gd name="T12" fmla="*/ 29 w 30"/>
                <a:gd name="T13" fmla="*/ 11 h 30"/>
                <a:gd name="T14" fmla="*/ 29 w 30"/>
                <a:gd name="T15" fmla="*/ 9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6" y="0"/>
                    <a:pt x="0" y="7"/>
                    <a:pt x="0" y="15"/>
                  </a:cubicBezTo>
                  <a:cubicBezTo>
                    <a:pt x="0" y="22"/>
                    <a:pt x="5" y="28"/>
                    <a:pt x="12" y="30"/>
                  </a:cubicBezTo>
                  <a:cubicBezTo>
                    <a:pt x="12" y="30"/>
                    <a:pt x="13" y="30"/>
                    <a:pt x="14" y="30"/>
                  </a:cubicBezTo>
                  <a:cubicBezTo>
                    <a:pt x="14" y="30"/>
                    <a:pt x="14" y="30"/>
                    <a:pt x="15" y="30"/>
                  </a:cubicBezTo>
                  <a:cubicBezTo>
                    <a:pt x="23" y="30"/>
                    <a:pt x="30" y="23"/>
                    <a:pt x="30" y="15"/>
                  </a:cubicBezTo>
                  <a:cubicBezTo>
                    <a:pt x="30" y="13"/>
                    <a:pt x="30" y="12"/>
                    <a:pt x="29" y="11"/>
                  </a:cubicBezTo>
                  <a:cubicBezTo>
                    <a:pt x="29" y="10"/>
                    <a:pt x="29" y="9"/>
                    <a:pt x="29" y="9"/>
                  </a:cubicBezTo>
                  <a:cubicBezTo>
                    <a:pt x="26" y="4"/>
                    <a:pt x="21"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78" name="Freeform 79"/>
            <p:cNvSpPr>
              <a:spLocks/>
            </p:cNvSpPr>
            <p:nvPr/>
          </p:nvSpPr>
          <p:spPr bwMode="auto">
            <a:xfrm>
              <a:off x="7044288" y="3288903"/>
              <a:ext cx="73723" cy="61999"/>
            </a:xfrm>
            <a:custGeom>
              <a:avLst/>
              <a:gdLst>
                <a:gd name="T0" fmla="*/ 16 w 31"/>
                <a:gd name="T1" fmla="*/ 0 h 30"/>
                <a:gd name="T2" fmla="*/ 0 w 31"/>
                <a:gd name="T3" fmla="*/ 15 h 30"/>
                <a:gd name="T4" fmla="*/ 13 w 31"/>
                <a:gd name="T5" fmla="*/ 30 h 30"/>
                <a:gd name="T6" fmla="*/ 15 w 31"/>
                <a:gd name="T7" fmla="*/ 30 h 30"/>
                <a:gd name="T8" fmla="*/ 16 w 31"/>
                <a:gd name="T9" fmla="*/ 30 h 30"/>
                <a:gd name="T10" fmla="*/ 25 w 31"/>
                <a:gd name="T11" fmla="*/ 26 h 30"/>
                <a:gd name="T12" fmla="*/ 27 w 31"/>
                <a:gd name="T13" fmla="*/ 25 h 30"/>
                <a:gd name="T14" fmla="*/ 31 w 31"/>
                <a:gd name="T15" fmla="*/ 15 h 30"/>
                <a:gd name="T16" fmla="*/ 16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6" y="0"/>
                  </a:moveTo>
                  <a:cubicBezTo>
                    <a:pt x="7" y="0"/>
                    <a:pt x="0" y="7"/>
                    <a:pt x="0" y="15"/>
                  </a:cubicBezTo>
                  <a:cubicBezTo>
                    <a:pt x="0" y="23"/>
                    <a:pt x="6" y="29"/>
                    <a:pt x="13" y="30"/>
                  </a:cubicBezTo>
                  <a:cubicBezTo>
                    <a:pt x="14" y="30"/>
                    <a:pt x="14" y="30"/>
                    <a:pt x="15" y="30"/>
                  </a:cubicBezTo>
                  <a:cubicBezTo>
                    <a:pt x="15" y="30"/>
                    <a:pt x="15" y="30"/>
                    <a:pt x="16" y="30"/>
                  </a:cubicBezTo>
                  <a:cubicBezTo>
                    <a:pt x="19" y="30"/>
                    <a:pt x="23" y="29"/>
                    <a:pt x="25" y="26"/>
                  </a:cubicBezTo>
                  <a:cubicBezTo>
                    <a:pt x="26" y="26"/>
                    <a:pt x="26" y="26"/>
                    <a:pt x="27" y="25"/>
                  </a:cubicBezTo>
                  <a:cubicBezTo>
                    <a:pt x="29" y="23"/>
                    <a:pt x="31" y="19"/>
                    <a:pt x="31" y="15"/>
                  </a:cubicBezTo>
                  <a:cubicBezTo>
                    <a:pt x="31" y="7"/>
                    <a:pt x="24" y="0"/>
                    <a:pt x="1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79" name="Freeform 80"/>
            <p:cNvSpPr>
              <a:spLocks/>
            </p:cNvSpPr>
            <p:nvPr/>
          </p:nvSpPr>
          <p:spPr bwMode="auto">
            <a:xfrm>
              <a:off x="5570479" y="3534870"/>
              <a:ext cx="74732" cy="61999"/>
            </a:xfrm>
            <a:custGeom>
              <a:avLst/>
              <a:gdLst>
                <a:gd name="T0" fmla="*/ 15 w 31"/>
                <a:gd name="T1" fmla="*/ 0 h 30"/>
                <a:gd name="T2" fmla="*/ 0 w 31"/>
                <a:gd name="T3" fmla="*/ 15 h 30"/>
                <a:gd name="T4" fmla="*/ 15 w 31"/>
                <a:gd name="T5" fmla="*/ 30 h 30"/>
                <a:gd name="T6" fmla="*/ 30 w 31"/>
                <a:gd name="T7" fmla="*/ 17 h 30"/>
                <a:gd name="T8" fmla="*/ 31 w 31"/>
                <a:gd name="T9" fmla="*/ 15 h 30"/>
                <a:gd name="T10" fmla="*/ 31 w 31"/>
                <a:gd name="T11" fmla="*/ 15 h 30"/>
                <a:gd name="T12" fmla="*/ 30 w 31"/>
                <a:gd name="T13" fmla="*/ 13 h 30"/>
                <a:gd name="T14" fmla="*/ 30 w 31"/>
                <a:gd name="T15" fmla="*/ 11 h 30"/>
                <a:gd name="T16" fmla="*/ 15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5" y="0"/>
                  </a:moveTo>
                  <a:cubicBezTo>
                    <a:pt x="7" y="0"/>
                    <a:pt x="0" y="7"/>
                    <a:pt x="0" y="15"/>
                  </a:cubicBezTo>
                  <a:cubicBezTo>
                    <a:pt x="0" y="24"/>
                    <a:pt x="7" y="30"/>
                    <a:pt x="15" y="30"/>
                  </a:cubicBezTo>
                  <a:cubicBezTo>
                    <a:pt x="23" y="30"/>
                    <a:pt x="30" y="25"/>
                    <a:pt x="30" y="17"/>
                  </a:cubicBezTo>
                  <a:cubicBezTo>
                    <a:pt x="31" y="17"/>
                    <a:pt x="31" y="16"/>
                    <a:pt x="31" y="15"/>
                  </a:cubicBezTo>
                  <a:cubicBezTo>
                    <a:pt x="31" y="15"/>
                    <a:pt x="31" y="15"/>
                    <a:pt x="31" y="15"/>
                  </a:cubicBezTo>
                  <a:cubicBezTo>
                    <a:pt x="31" y="15"/>
                    <a:pt x="30" y="14"/>
                    <a:pt x="30" y="13"/>
                  </a:cubicBezTo>
                  <a:cubicBezTo>
                    <a:pt x="30" y="13"/>
                    <a:pt x="30" y="12"/>
                    <a:pt x="30" y="11"/>
                  </a:cubicBezTo>
                  <a:cubicBezTo>
                    <a:pt x="28" y="5"/>
                    <a:pt x="22"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0" name="Freeform 81"/>
            <p:cNvSpPr>
              <a:spLocks/>
            </p:cNvSpPr>
            <p:nvPr/>
          </p:nvSpPr>
          <p:spPr bwMode="auto">
            <a:xfrm>
              <a:off x="6370816" y="3570786"/>
              <a:ext cx="71702" cy="62872"/>
            </a:xfrm>
            <a:custGeom>
              <a:avLst/>
              <a:gdLst>
                <a:gd name="T0" fmla="*/ 15 w 30"/>
                <a:gd name="T1" fmla="*/ 0 h 30"/>
                <a:gd name="T2" fmla="*/ 0 w 30"/>
                <a:gd name="T3" fmla="*/ 12 h 30"/>
                <a:gd name="T4" fmla="*/ 0 w 30"/>
                <a:gd name="T5" fmla="*/ 14 h 30"/>
                <a:gd name="T6" fmla="*/ 0 w 30"/>
                <a:gd name="T7" fmla="*/ 15 h 30"/>
                <a:gd name="T8" fmla="*/ 7 w 30"/>
                <a:gd name="T9" fmla="*/ 28 h 30"/>
                <a:gd name="T10" fmla="*/ 9 w 30"/>
                <a:gd name="T11" fmla="*/ 29 h 30"/>
                <a:gd name="T12" fmla="*/ 15 w 30"/>
                <a:gd name="T13" fmla="*/ 30 h 30"/>
                <a:gd name="T14" fmla="*/ 17 w 30"/>
                <a:gd name="T15" fmla="*/ 30 h 30"/>
                <a:gd name="T16" fmla="*/ 18 w 30"/>
                <a:gd name="T17" fmla="*/ 30 h 30"/>
                <a:gd name="T18" fmla="*/ 26 w 30"/>
                <a:gd name="T19" fmla="*/ 25 h 30"/>
                <a:gd name="T20" fmla="*/ 27 w 30"/>
                <a:gd name="T21" fmla="*/ 23 h 30"/>
                <a:gd name="T22" fmla="*/ 30 w 30"/>
                <a:gd name="T23" fmla="*/ 15 h 30"/>
                <a:gd name="T24" fmla="*/ 30 w 30"/>
                <a:gd name="T25" fmla="*/ 15 h 30"/>
                <a:gd name="T26" fmla="*/ 30 w 30"/>
                <a:gd name="T27" fmla="*/ 13 h 30"/>
                <a:gd name="T28" fmla="*/ 18 w 30"/>
                <a:gd name="T29" fmla="*/ 0 h 30"/>
                <a:gd name="T30" fmla="*/ 17 w 30"/>
                <a:gd name="T31" fmla="*/ 0 h 30"/>
                <a:gd name="T32" fmla="*/ 15 w 30"/>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0">
                  <a:moveTo>
                    <a:pt x="15" y="0"/>
                  </a:moveTo>
                  <a:cubicBezTo>
                    <a:pt x="8" y="0"/>
                    <a:pt x="2" y="5"/>
                    <a:pt x="0" y="12"/>
                  </a:cubicBezTo>
                  <a:cubicBezTo>
                    <a:pt x="0" y="12"/>
                    <a:pt x="0" y="13"/>
                    <a:pt x="0" y="14"/>
                  </a:cubicBezTo>
                  <a:cubicBezTo>
                    <a:pt x="0" y="14"/>
                    <a:pt x="0" y="14"/>
                    <a:pt x="0" y="15"/>
                  </a:cubicBezTo>
                  <a:cubicBezTo>
                    <a:pt x="0" y="20"/>
                    <a:pt x="3" y="25"/>
                    <a:pt x="7" y="28"/>
                  </a:cubicBezTo>
                  <a:cubicBezTo>
                    <a:pt x="8" y="28"/>
                    <a:pt x="8" y="28"/>
                    <a:pt x="9" y="29"/>
                  </a:cubicBezTo>
                  <a:cubicBezTo>
                    <a:pt x="11" y="29"/>
                    <a:pt x="13" y="30"/>
                    <a:pt x="15" y="30"/>
                  </a:cubicBezTo>
                  <a:cubicBezTo>
                    <a:pt x="16" y="30"/>
                    <a:pt x="16" y="30"/>
                    <a:pt x="17" y="30"/>
                  </a:cubicBezTo>
                  <a:cubicBezTo>
                    <a:pt x="17" y="30"/>
                    <a:pt x="18" y="30"/>
                    <a:pt x="18" y="30"/>
                  </a:cubicBezTo>
                  <a:cubicBezTo>
                    <a:pt x="21" y="29"/>
                    <a:pt x="24" y="27"/>
                    <a:pt x="26" y="25"/>
                  </a:cubicBezTo>
                  <a:cubicBezTo>
                    <a:pt x="27" y="24"/>
                    <a:pt x="27" y="24"/>
                    <a:pt x="27" y="23"/>
                  </a:cubicBezTo>
                  <a:cubicBezTo>
                    <a:pt x="29" y="21"/>
                    <a:pt x="30" y="18"/>
                    <a:pt x="30" y="15"/>
                  </a:cubicBezTo>
                  <a:cubicBezTo>
                    <a:pt x="30" y="15"/>
                    <a:pt x="30" y="15"/>
                    <a:pt x="30" y="15"/>
                  </a:cubicBezTo>
                  <a:cubicBezTo>
                    <a:pt x="30" y="14"/>
                    <a:pt x="30" y="14"/>
                    <a:pt x="30" y="13"/>
                  </a:cubicBezTo>
                  <a:cubicBezTo>
                    <a:pt x="29" y="7"/>
                    <a:pt x="24" y="1"/>
                    <a:pt x="18" y="0"/>
                  </a:cubicBezTo>
                  <a:cubicBezTo>
                    <a:pt x="18" y="0"/>
                    <a:pt x="17" y="0"/>
                    <a:pt x="17"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1" name="Freeform 82"/>
            <p:cNvSpPr>
              <a:spLocks/>
            </p:cNvSpPr>
            <p:nvPr/>
          </p:nvSpPr>
          <p:spPr bwMode="auto">
            <a:xfrm>
              <a:off x="7225994" y="4118075"/>
              <a:ext cx="71702" cy="61999"/>
            </a:xfrm>
            <a:custGeom>
              <a:avLst/>
              <a:gdLst>
                <a:gd name="T0" fmla="*/ 15 w 30"/>
                <a:gd name="T1" fmla="*/ 0 h 30"/>
                <a:gd name="T2" fmla="*/ 15 w 30"/>
                <a:gd name="T3" fmla="*/ 0 h 30"/>
                <a:gd name="T4" fmla="*/ 10 w 30"/>
                <a:gd name="T5" fmla="*/ 1 h 30"/>
                <a:gd name="T6" fmla="*/ 8 w 30"/>
                <a:gd name="T7" fmla="*/ 2 h 30"/>
                <a:gd name="T8" fmla="*/ 3 w 30"/>
                <a:gd name="T9" fmla="*/ 6 h 30"/>
                <a:gd name="T10" fmla="*/ 2 w 30"/>
                <a:gd name="T11" fmla="*/ 8 h 30"/>
                <a:gd name="T12" fmla="*/ 0 w 30"/>
                <a:gd name="T13" fmla="*/ 12 h 30"/>
                <a:gd name="T14" fmla="*/ 0 w 30"/>
                <a:gd name="T15" fmla="*/ 14 h 30"/>
                <a:gd name="T16" fmla="*/ 0 w 30"/>
                <a:gd name="T17" fmla="*/ 15 h 30"/>
                <a:gd name="T18" fmla="*/ 15 w 30"/>
                <a:gd name="T19" fmla="*/ 30 h 30"/>
                <a:gd name="T20" fmla="*/ 20 w 30"/>
                <a:gd name="T21" fmla="*/ 29 h 30"/>
                <a:gd name="T22" fmla="*/ 22 w 30"/>
                <a:gd name="T23" fmla="*/ 29 h 30"/>
                <a:gd name="T24" fmla="*/ 30 w 30"/>
                <a:gd name="T25" fmla="*/ 16 h 30"/>
                <a:gd name="T26" fmla="*/ 30 w 30"/>
                <a:gd name="T27" fmla="*/ 15 h 30"/>
                <a:gd name="T28" fmla="*/ 30 w 30"/>
                <a:gd name="T29" fmla="*/ 14 h 30"/>
                <a:gd name="T30" fmla="*/ 29 w 30"/>
                <a:gd name="T31" fmla="*/ 8 h 30"/>
                <a:gd name="T32" fmla="*/ 28 w 30"/>
                <a:gd name="T33" fmla="*/ 6 h 30"/>
                <a:gd name="T34" fmla="*/ 23 w 30"/>
                <a:gd name="T35" fmla="*/ 2 h 30"/>
                <a:gd name="T36" fmla="*/ 21 w 30"/>
                <a:gd name="T37" fmla="*/ 1 h 30"/>
                <a:gd name="T38" fmla="*/ 16 w 30"/>
                <a:gd name="T39" fmla="*/ 0 h 30"/>
                <a:gd name="T40" fmla="*/ 15 w 30"/>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0">
                  <a:moveTo>
                    <a:pt x="15" y="0"/>
                  </a:moveTo>
                  <a:cubicBezTo>
                    <a:pt x="15" y="0"/>
                    <a:pt x="15" y="0"/>
                    <a:pt x="15" y="0"/>
                  </a:cubicBezTo>
                  <a:cubicBezTo>
                    <a:pt x="13" y="0"/>
                    <a:pt x="12" y="0"/>
                    <a:pt x="10" y="1"/>
                  </a:cubicBezTo>
                  <a:cubicBezTo>
                    <a:pt x="10" y="1"/>
                    <a:pt x="9" y="1"/>
                    <a:pt x="8" y="2"/>
                  </a:cubicBezTo>
                  <a:cubicBezTo>
                    <a:pt x="6" y="3"/>
                    <a:pt x="4" y="4"/>
                    <a:pt x="3" y="6"/>
                  </a:cubicBezTo>
                  <a:cubicBezTo>
                    <a:pt x="2" y="7"/>
                    <a:pt x="2" y="8"/>
                    <a:pt x="2" y="8"/>
                  </a:cubicBezTo>
                  <a:cubicBezTo>
                    <a:pt x="1" y="9"/>
                    <a:pt x="1" y="11"/>
                    <a:pt x="0" y="12"/>
                  </a:cubicBezTo>
                  <a:cubicBezTo>
                    <a:pt x="0" y="13"/>
                    <a:pt x="0" y="13"/>
                    <a:pt x="0" y="14"/>
                  </a:cubicBezTo>
                  <a:cubicBezTo>
                    <a:pt x="0" y="14"/>
                    <a:pt x="0" y="15"/>
                    <a:pt x="0" y="15"/>
                  </a:cubicBezTo>
                  <a:cubicBezTo>
                    <a:pt x="0" y="23"/>
                    <a:pt x="7" y="30"/>
                    <a:pt x="15" y="30"/>
                  </a:cubicBezTo>
                  <a:cubicBezTo>
                    <a:pt x="17" y="30"/>
                    <a:pt x="18" y="30"/>
                    <a:pt x="20" y="29"/>
                  </a:cubicBezTo>
                  <a:cubicBezTo>
                    <a:pt x="21" y="29"/>
                    <a:pt x="21" y="29"/>
                    <a:pt x="22" y="29"/>
                  </a:cubicBezTo>
                  <a:cubicBezTo>
                    <a:pt x="26" y="26"/>
                    <a:pt x="30" y="22"/>
                    <a:pt x="30" y="16"/>
                  </a:cubicBezTo>
                  <a:cubicBezTo>
                    <a:pt x="30" y="16"/>
                    <a:pt x="30" y="16"/>
                    <a:pt x="30" y="15"/>
                  </a:cubicBezTo>
                  <a:cubicBezTo>
                    <a:pt x="30" y="15"/>
                    <a:pt x="30" y="15"/>
                    <a:pt x="30" y="14"/>
                  </a:cubicBezTo>
                  <a:cubicBezTo>
                    <a:pt x="30" y="12"/>
                    <a:pt x="29" y="10"/>
                    <a:pt x="29" y="8"/>
                  </a:cubicBezTo>
                  <a:cubicBezTo>
                    <a:pt x="28" y="8"/>
                    <a:pt x="28" y="7"/>
                    <a:pt x="28" y="6"/>
                  </a:cubicBezTo>
                  <a:cubicBezTo>
                    <a:pt x="26" y="5"/>
                    <a:pt x="25" y="3"/>
                    <a:pt x="23" y="2"/>
                  </a:cubicBezTo>
                  <a:cubicBezTo>
                    <a:pt x="22" y="2"/>
                    <a:pt x="22" y="1"/>
                    <a:pt x="21" y="1"/>
                  </a:cubicBezTo>
                  <a:cubicBezTo>
                    <a:pt x="20" y="1"/>
                    <a:pt x="18" y="0"/>
                    <a:pt x="16"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2" name="Freeform 83"/>
            <p:cNvSpPr>
              <a:spLocks/>
            </p:cNvSpPr>
            <p:nvPr/>
          </p:nvSpPr>
          <p:spPr bwMode="auto">
            <a:xfrm>
              <a:off x="7555183" y="4269142"/>
              <a:ext cx="71702" cy="64619"/>
            </a:xfrm>
            <a:custGeom>
              <a:avLst/>
              <a:gdLst>
                <a:gd name="T0" fmla="*/ 15 w 30"/>
                <a:gd name="T1" fmla="*/ 0 h 31"/>
                <a:gd name="T2" fmla="*/ 7 w 30"/>
                <a:gd name="T3" fmla="*/ 3 h 31"/>
                <a:gd name="T4" fmla="*/ 6 w 30"/>
                <a:gd name="T5" fmla="*/ 4 h 31"/>
                <a:gd name="T6" fmla="*/ 2 w 30"/>
                <a:gd name="T7" fmla="*/ 8 h 31"/>
                <a:gd name="T8" fmla="*/ 2 w 30"/>
                <a:gd name="T9" fmla="*/ 9 h 31"/>
                <a:gd name="T10" fmla="*/ 0 w 30"/>
                <a:gd name="T11" fmla="*/ 13 h 31"/>
                <a:gd name="T12" fmla="*/ 0 w 30"/>
                <a:gd name="T13" fmla="*/ 14 h 31"/>
                <a:gd name="T14" fmla="*/ 0 w 30"/>
                <a:gd name="T15" fmla="*/ 16 h 31"/>
                <a:gd name="T16" fmla="*/ 11 w 30"/>
                <a:gd name="T17" fmla="*/ 30 h 31"/>
                <a:gd name="T18" fmla="*/ 13 w 30"/>
                <a:gd name="T19" fmla="*/ 30 h 31"/>
                <a:gd name="T20" fmla="*/ 15 w 30"/>
                <a:gd name="T21" fmla="*/ 31 h 31"/>
                <a:gd name="T22" fmla="*/ 30 w 30"/>
                <a:gd name="T23" fmla="*/ 16 h 31"/>
                <a:gd name="T24" fmla="*/ 15 w 30"/>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1">
                  <a:moveTo>
                    <a:pt x="15" y="0"/>
                  </a:moveTo>
                  <a:cubicBezTo>
                    <a:pt x="12" y="0"/>
                    <a:pt x="9" y="1"/>
                    <a:pt x="7" y="3"/>
                  </a:cubicBezTo>
                  <a:cubicBezTo>
                    <a:pt x="7" y="3"/>
                    <a:pt x="6" y="4"/>
                    <a:pt x="6" y="4"/>
                  </a:cubicBezTo>
                  <a:cubicBezTo>
                    <a:pt x="4" y="5"/>
                    <a:pt x="3" y="6"/>
                    <a:pt x="2" y="8"/>
                  </a:cubicBezTo>
                  <a:cubicBezTo>
                    <a:pt x="2" y="8"/>
                    <a:pt x="2" y="9"/>
                    <a:pt x="2" y="9"/>
                  </a:cubicBezTo>
                  <a:cubicBezTo>
                    <a:pt x="1" y="10"/>
                    <a:pt x="1" y="11"/>
                    <a:pt x="0" y="13"/>
                  </a:cubicBezTo>
                  <a:cubicBezTo>
                    <a:pt x="0" y="13"/>
                    <a:pt x="0" y="14"/>
                    <a:pt x="0" y="14"/>
                  </a:cubicBezTo>
                  <a:cubicBezTo>
                    <a:pt x="0" y="15"/>
                    <a:pt x="0" y="15"/>
                    <a:pt x="0" y="16"/>
                  </a:cubicBezTo>
                  <a:cubicBezTo>
                    <a:pt x="0" y="22"/>
                    <a:pt x="5" y="28"/>
                    <a:pt x="11" y="30"/>
                  </a:cubicBezTo>
                  <a:cubicBezTo>
                    <a:pt x="11" y="30"/>
                    <a:pt x="12" y="30"/>
                    <a:pt x="13" y="30"/>
                  </a:cubicBezTo>
                  <a:cubicBezTo>
                    <a:pt x="13" y="31"/>
                    <a:pt x="14" y="31"/>
                    <a:pt x="15" y="31"/>
                  </a:cubicBezTo>
                  <a:cubicBezTo>
                    <a:pt x="24" y="31"/>
                    <a:pt x="30" y="24"/>
                    <a:pt x="30" y="16"/>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3" name="Freeform 84"/>
            <p:cNvSpPr>
              <a:spLocks/>
            </p:cNvSpPr>
            <p:nvPr/>
          </p:nvSpPr>
          <p:spPr bwMode="auto">
            <a:xfrm>
              <a:off x="7657162" y="4000506"/>
              <a:ext cx="71702" cy="61999"/>
            </a:xfrm>
            <a:custGeom>
              <a:avLst/>
              <a:gdLst>
                <a:gd name="T0" fmla="*/ 15 w 30"/>
                <a:gd name="T1" fmla="*/ 0 h 30"/>
                <a:gd name="T2" fmla="*/ 13 w 30"/>
                <a:gd name="T3" fmla="*/ 0 h 30"/>
                <a:gd name="T4" fmla="*/ 11 w 30"/>
                <a:gd name="T5" fmla="*/ 0 h 30"/>
                <a:gd name="T6" fmla="*/ 0 w 30"/>
                <a:gd name="T7" fmla="*/ 15 h 30"/>
                <a:gd name="T8" fmla="*/ 2 w 30"/>
                <a:gd name="T9" fmla="*/ 23 h 30"/>
                <a:gd name="T10" fmla="*/ 4 w 30"/>
                <a:gd name="T11" fmla="*/ 24 h 30"/>
                <a:gd name="T12" fmla="*/ 15 w 30"/>
                <a:gd name="T13" fmla="*/ 30 h 30"/>
                <a:gd name="T14" fmla="*/ 30 w 30"/>
                <a:gd name="T15" fmla="*/ 19 h 30"/>
                <a:gd name="T16" fmla="*/ 30 w 30"/>
                <a:gd name="T17" fmla="*/ 17 h 30"/>
                <a:gd name="T18" fmla="*/ 30 w 30"/>
                <a:gd name="T19" fmla="*/ 15 h 30"/>
                <a:gd name="T20" fmla="*/ 22 w 30"/>
                <a:gd name="T21" fmla="*/ 1 h 30"/>
                <a:gd name="T22" fmla="*/ 21 w 30"/>
                <a:gd name="T23" fmla="*/ 1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14" y="0"/>
                    <a:pt x="14" y="0"/>
                    <a:pt x="13" y="0"/>
                  </a:cubicBezTo>
                  <a:cubicBezTo>
                    <a:pt x="12" y="0"/>
                    <a:pt x="12" y="0"/>
                    <a:pt x="11" y="0"/>
                  </a:cubicBezTo>
                  <a:cubicBezTo>
                    <a:pt x="5" y="2"/>
                    <a:pt x="0" y="8"/>
                    <a:pt x="0" y="15"/>
                  </a:cubicBezTo>
                  <a:cubicBezTo>
                    <a:pt x="0" y="18"/>
                    <a:pt x="1" y="20"/>
                    <a:pt x="2" y="23"/>
                  </a:cubicBezTo>
                  <a:cubicBezTo>
                    <a:pt x="3" y="23"/>
                    <a:pt x="3" y="24"/>
                    <a:pt x="4" y="24"/>
                  </a:cubicBezTo>
                  <a:cubicBezTo>
                    <a:pt x="6" y="28"/>
                    <a:pt x="11" y="30"/>
                    <a:pt x="15" y="30"/>
                  </a:cubicBezTo>
                  <a:cubicBezTo>
                    <a:pt x="22" y="30"/>
                    <a:pt x="28" y="25"/>
                    <a:pt x="30" y="19"/>
                  </a:cubicBezTo>
                  <a:cubicBezTo>
                    <a:pt x="30" y="18"/>
                    <a:pt x="30" y="17"/>
                    <a:pt x="30" y="17"/>
                  </a:cubicBezTo>
                  <a:cubicBezTo>
                    <a:pt x="30" y="16"/>
                    <a:pt x="30" y="15"/>
                    <a:pt x="30" y="15"/>
                  </a:cubicBezTo>
                  <a:cubicBezTo>
                    <a:pt x="30" y="9"/>
                    <a:pt x="27" y="4"/>
                    <a:pt x="22" y="1"/>
                  </a:cubicBezTo>
                  <a:cubicBezTo>
                    <a:pt x="22" y="1"/>
                    <a:pt x="21" y="1"/>
                    <a:pt x="21" y="1"/>
                  </a:cubicBezTo>
                  <a:cubicBezTo>
                    <a:pt x="19" y="0"/>
                    <a:pt x="17"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4" name="Freeform 85"/>
            <p:cNvSpPr>
              <a:spLocks/>
            </p:cNvSpPr>
            <p:nvPr/>
          </p:nvSpPr>
          <p:spPr bwMode="auto">
            <a:xfrm>
              <a:off x="7394167" y="3909909"/>
              <a:ext cx="71702" cy="63746"/>
            </a:xfrm>
            <a:custGeom>
              <a:avLst/>
              <a:gdLst>
                <a:gd name="T0" fmla="*/ 15 w 30"/>
                <a:gd name="T1" fmla="*/ 0 h 31"/>
                <a:gd name="T2" fmla="*/ 14 w 30"/>
                <a:gd name="T3" fmla="*/ 1 h 31"/>
                <a:gd name="T4" fmla="*/ 12 w 30"/>
                <a:gd name="T5" fmla="*/ 1 h 31"/>
                <a:gd name="T6" fmla="*/ 6 w 30"/>
                <a:gd name="T7" fmla="*/ 4 h 31"/>
                <a:gd name="T8" fmla="*/ 0 w 30"/>
                <a:gd name="T9" fmla="*/ 16 h 31"/>
                <a:gd name="T10" fmla="*/ 0 w 30"/>
                <a:gd name="T11" fmla="*/ 17 h 31"/>
                <a:gd name="T12" fmla="*/ 15 w 30"/>
                <a:gd name="T13" fmla="*/ 31 h 31"/>
                <a:gd name="T14" fmla="*/ 28 w 30"/>
                <a:gd name="T15" fmla="*/ 24 h 31"/>
                <a:gd name="T16" fmla="*/ 30 w 30"/>
                <a:gd name="T17" fmla="*/ 21 h 31"/>
                <a:gd name="T18" fmla="*/ 30 w 30"/>
                <a:gd name="T19" fmla="*/ 16 h 31"/>
                <a:gd name="T20" fmla="*/ 30 w 30"/>
                <a:gd name="T21" fmla="*/ 10 h 31"/>
                <a:gd name="T22" fmla="*/ 29 w 30"/>
                <a:gd name="T23" fmla="*/ 9 h 31"/>
                <a:gd name="T24" fmla="*/ 26 w 30"/>
                <a:gd name="T25" fmla="*/ 5 h 31"/>
                <a:gd name="T26" fmla="*/ 24 w 30"/>
                <a:gd name="T27" fmla="*/ 3 h 31"/>
                <a:gd name="T28" fmla="*/ 15 w 30"/>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1">
                  <a:moveTo>
                    <a:pt x="15" y="0"/>
                  </a:moveTo>
                  <a:cubicBezTo>
                    <a:pt x="15" y="0"/>
                    <a:pt x="14" y="1"/>
                    <a:pt x="14" y="1"/>
                  </a:cubicBezTo>
                  <a:cubicBezTo>
                    <a:pt x="13" y="1"/>
                    <a:pt x="12" y="1"/>
                    <a:pt x="12" y="1"/>
                  </a:cubicBezTo>
                  <a:cubicBezTo>
                    <a:pt x="10" y="1"/>
                    <a:pt x="7" y="3"/>
                    <a:pt x="6" y="4"/>
                  </a:cubicBezTo>
                  <a:cubicBezTo>
                    <a:pt x="2" y="7"/>
                    <a:pt x="0" y="11"/>
                    <a:pt x="0" y="16"/>
                  </a:cubicBezTo>
                  <a:cubicBezTo>
                    <a:pt x="0" y="16"/>
                    <a:pt x="0" y="16"/>
                    <a:pt x="0" y="17"/>
                  </a:cubicBezTo>
                  <a:cubicBezTo>
                    <a:pt x="1" y="24"/>
                    <a:pt x="7" y="31"/>
                    <a:pt x="15" y="31"/>
                  </a:cubicBezTo>
                  <a:cubicBezTo>
                    <a:pt x="21" y="31"/>
                    <a:pt x="26" y="28"/>
                    <a:pt x="28" y="24"/>
                  </a:cubicBezTo>
                  <a:cubicBezTo>
                    <a:pt x="29" y="23"/>
                    <a:pt x="29" y="22"/>
                    <a:pt x="30" y="21"/>
                  </a:cubicBezTo>
                  <a:cubicBezTo>
                    <a:pt x="30" y="19"/>
                    <a:pt x="30" y="17"/>
                    <a:pt x="30" y="16"/>
                  </a:cubicBezTo>
                  <a:cubicBezTo>
                    <a:pt x="30" y="14"/>
                    <a:pt x="30" y="12"/>
                    <a:pt x="30" y="10"/>
                  </a:cubicBezTo>
                  <a:cubicBezTo>
                    <a:pt x="29" y="10"/>
                    <a:pt x="29" y="9"/>
                    <a:pt x="29" y="9"/>
                  </a:cubicBezTo>
                  <a:cubicBezTo>
                    <a:pt x="28" y="7"/>
                    <a:pt x="27" y="6"/>
                    <a:pt x="26" y="5"/>
                  </a:cubicBezTo>
                  <a:cubicBezTo>
                    <a:pt x="26" y="5"/>
                    <a:pt x="25" y="4"/>
                    <a:pt x="24" y="3"/>
                  </a:cubicBezTo>
                  <a:cubicBezTo>
                    <a:pt x="22" y="2"/>
                    <a:pt x="19"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5" name="Freeform 86"/>
            <p:cNvSpPr>
              <a:spLocks/>
            </p:cNvSpPr>
            <p:nvPr/>
          </p:nvSpPr>
          <p:spPr bwMode="auto">
            <a:xfrm>
              <a:off x="7233844" y="3703551"/>
              <a:ext cx="59583" cy="54141"/>
            </a:xfrm>
            <a:custGeom>
              <a:avLst/>
              <a:gdLst>
                <a:gd name="T0" fmla="*/ 13 w 25"/>
                <a:gd name="T1" fmla="*/ 0 h 26"/>
                <a:gd name="T2" fmla="*/ 0 w 25"/>
                <a:gd name="T3" fmla="*/ 13 h 26"/>
                <a:gd name="T4" fmla="*/ 12 w 25"/>
                <a:gd name="T5" fmla="*/ 25 h 26"/>
                <a:gd name="T6" fmla="*/ 13 w 25"/>
                <a:gd name="T7" fmla="*/ 26 h 26"/>
                <a:gd name="T8" fmla="*/ 13 w 25"/>
                <a:gd name="T9" fmla="*/ 26 h 26"/>
                <a:gd name="T10" fmla="*/ 23 w 25"/>
                <a:gd name="T11" fmla="*/ 20 h 26"/>
                <a:gd name="T12" fmla="*/ 24 w 25"/>
                <a:gd name="T13" fmla="*/ 19 h 26"/>
                <a:gd name="T14" fmla="*/ 25 w 25"/>
                <a:gd name="T15" fmla="*/ 13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0" y="6"/>
                    <a:pt x="0" y="13"/>
                  </a:cubicBezTo>
                  <a:cubicBezTo>
                    <a:pt x="0" y="19"/>
                    <a:pt x="5" y="25"/>
                    <a:pt x="12" y="25"/>
                  </a:cubicBezTo>
                  <a:cubicBezTo>
                    <a:pt x="12" y="26"/>
                    <a:pt x="12" y="26"/>
                    <a:pt x="13" y="26"/>
                  </a:cubicBezTo>
                  <a:cubicBezTo>
                    <a:pt x="13" y="26"/>
                    <a:pt x="13" y="26"/>
                    <a:pt x="13" y="26"/>
                  </a:cubicBezTo>
                  <a:cubicBezTo>
                    <a:pt x="17" y="25"/>
                    <a:pt x="21" y="23"/>
                    <a:pt x="23" y="20"/>
                  </a:cubicBezTo>
                  <a:cubicBezTo>
                    <a:pt x="23" y="20"/>
                    <a:pt x="24" y="19"/>
                    <a:pt x="24" y="19"/>
                  </a:cubicBezTo>
                  <a:cubicBezTo>
                    <a:pt x="25" y="17"/>
                    <a:pt x="25" y="15"/>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6" name="Freeform 88"/>
            <p:cNvSpPr>
              <a:spLocks/>
            </p:cNvSpPr>
            <p:nvPr/>
          </p:nvSpPr>
          <p:spPr bwMode="auto">
            <a:xfrm>
              <a:off x="7886234" y="2770732"/>
              <a:ext cx="62614" cy="54141"/>
            </a:xfrm>
            <a:custGeom>
              <a:avLst/>
              <a:gdLst>
                <a:gd name="T0" fmla="*/ 13 w 26"/>
                <a:gd name="T1" fmla="*/ 0 h 26"/>
                <a:gd name="T2" fmla="*/ 0 w 26"/>
                <a:gd name="T3" fmla="*/ 13 h 26"/>
                <a:gd name="T4" fmla="*/ 10 w 26"/>
                <a:gd name="T5" fmla="*/ 25 h 26"/>
                <a:gd name="T6" fmla="*/ 12 w 26"/>
                <a:gd name="T7" fmla="*/ 26 h 26"/>
                <a:gd name="T8" fmla="*/ 13 w 26"/>
                <a:gd name="T9" fmla="*/ 26 h 26"/>
                <a:gd name="T10" fmla="*/ 23 w 26"/>
                <a:gd name="T11" fmla="*/ 21 h 26"/>
                <a:gd name="T12" fmla="*/ 24 w 26"/>
                <a:gd name="T13" fmla="*/ 19 h 26"/>
                <a:gd name="T14" fmla="*/ 26 w 26"/>
                <a:gd name="T15" fmla="*/ 13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19"/>
                    <a:pt x="4" y="24"/>
                    <a:pt x="10" y="25"/>
                  </a:cubicBezTo>
                  <a:cubicBezTo>
                    <a:pt x="10" y="25"/>
                    <a:pt x="11" y="25"/>
                    <a:pt x="12" y="26"/>
                  </a:cubicBezTo>
                  <a:cubicBezTo>
                    <a:pt x="12" y="26"/>
                    <a:pt x="12" y="26"/>
                    <a:pt x="13" y="26"/>
                  </a:cubicBezTo>
                  <a:cubicBezTo>
                    <a:pt x="17" y="26"/>
                    <a:pt x="21" y="24"/>
                    <a:pt x="23" y="21"/>
                  </a:cubicBezTo>
                  <a:cubicBezTo>
                    <a:pt x="23" y="20"/>
                    <a:pt x="24" y="20"/>
                    <a:pt x="24" y="19"/>
                  </a:cubicBezTo>
                  <a:cubicBezTo>
                    <a:pt x="25" y="17"/>
                    <a:pt x="26" y="15"/>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7" name="Freeform 89"/>
            <p:cNvSpPr>
              <a:spLocks/>
            </p:cNvSpPr>
            <p:nvPr/>
          </p:nvSpPr>
          <p:spPr bwMode="auto">
            <a:xfrm>
              <a:off x="8453993" y="2821781"/>
              <a:ext cx="59583" cy="54141"/>
            </a:xfrm>
            <a:custGeom>
              <a:avLst/>
              <a:gdLst>
                <a:gd name="T0" fmla="*/ 12 w 25"/>
                <a:gd name="T1" fmla="*/ 0 h 26"/>
                <a:gd name="T2" fmla="*/ 0 w 25"/>
                <a:gd name="T3" fmla="*/ 13 h 26"/>
                <a:gd name="T4" fmla="*/ 5 w 25"/>
                <a:gd name="T5" fmla="*/ 23 h 26"/>
                <a:gd name="T6" fmla="*/ 6 w 25"/>
                <a:gd name="T7" fmla="*/ 24 h 26"/>
                <a:gd name="T8" fmla="*/ 12 w 25"/>
                <a:gd name="T9" fmla="*/ 26 h 26"/>
                <a:gd name="T10" fmla="*/ 12 w 25"/>
                <a:gd name="T11" fmla="*/ 26 h 26"/>
                <a:gd name="T12" fmla="*/ 13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3"/>
                  </a:cubicBezTo>
                  <a:cubicBezTo>
                    <a:pt x="5" y="24"/>
                    <a:pt x="6" y="24"/>
                    <a:pt x="6" y="24"/>
                  </a:cubicBezTo>
                  <a:cubicBezTo>
                    <a:pt x="8" y="25"/>
                    <a:pt x="10" y="26"/>
                    <a:pt x="12" y="26"/>
                  </a:cubicBezTo>
                  <a:cubicBezTo>
                    <a:pt x="12" y="26"/>
                    <a:pt x="12" y="26"/>
                    <a:pt x="12" y="26"/>
                  </a:cubicBezTo>
                  <a:cubicBezTo>
                    <a:pt x="13" y="26"/>
                    <a:pt x="13" y="26"/>
                    <a:pt x="13" y="26"/>
                  </a:cubicBezTo>
                  <a:cubicBezTo>
                    <a:pt x="20"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8" name="Freeform 90"/>
            <p:cNvSpPr>
              <a:spLocks/>
            </p:cNvSpPr>
            <p:nvPr/>
          </p:nvSpPr>
          <p:spPr bwMode="auto">
            <a:xfrm>
              <a:off x="8771825" y="2623096"/>
              <a:ext cx="62614" cy="52393"/>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16 w 26"/>
                <a:gd name="T11" fmla="*/ 25 h 25"/>
                <a:gd name="T12" fmla="*/ 17 w 26"/>
                <a:gd name="T13" fmla="*/ 24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1" y="25"/>
                    <a:pt x="13" y="25"/>
                  </a:cubicBezTo>
                  <a:cubicBezTo>
                    <a:pt x="14" y="25"/>
                    <a:pt x="15" y="25"/>
                    <a:pt x="16" y="25"/>
                  </a:cubicBezTo>
                  <a:cubicBezTo>
                    <a:pt x="16" y="24"/>
                    <a:pt x="17" y="24"/>
                    <a:pt x="17" y="24"/>
                  </a:cubicBezTo>
                  <a:cubicBezTo>
                    <a:pt x="22" y="22"/>
                    <a:pt x="26" y="18"/>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9" name="Freeform 91"/>
            <p:cNvSpPr>
              <a:spLocks/>
            </p:cNvSpPr>
            <p:nvPr/>
          </p:nvSpPr>
          <p:spPr bwMode="auto">
            <a:xfrm>
              <a:off x="7302607" y="2483534"/>
              <a:ext cx="61605" cy="51520"/>
            </a:xfrm>
            <a:custGeom>
              <a:avLst/>
              <a:gdLst>
                <a:gd name="T0" fmla="*/ 13 w 26"/>
                <a:gd name="T1" fmla="*/ 0 h 25"/>
                <a:gd name="T2" fmla="*/ 0 w 26"/>
                <a:gd name="T3" fmla="*/ 12 h 25"/>
                <a:gd name="T4" fmla="*/ 13 w 26"/>
                <a:gd name="T5" fmla="*/ 25 h 25"/>
                <a:gd name="T6" fmla="*/ 18 w 26"/>
                <a:gd name="T7" fmla="*/ 24 h 25"/>
                <a:gd name="T8" fmla="*/ 20 w 26"/>
                <a:gd name="T9" fmla="*/ 23 h 25"/>
                <a:gd name="T10" fmla="*/ 25 w 26"/>
                <a:gd name="T11" fmla="*/ 15 h 25"/>
                <a:gd name="T12" fmla="*/ 26 w 26"/>
                <a:gd name="T13" fmla="*/ 13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6" y="25"/>
                    <a:pt x="13" y="25"/>
                  </a:cubicBezTo>
                  <a:cubicBezTo>
                    <a:pt x="15" y="25"/>
                    <a:pt x="17" y="25"/>
                    <a:pt x="18" y="24"/>
                  </a:cubicBezTo>
                  <a:cubicBezTo>
                    <a:pt x="19" y="24"/>
                    <a:pt x="19" y="24"/>
                    <a:pt x="20" y="23"/>
                  </a:cubicBezTo>
                  <a:cubicBezTo>
                    <a:pt x="23" y="21"/>
                    <a:pt x="25" y="19"/>
                    <a:pt x="25" y="15"/>
                  </a:cubicBezTo>
                  <a:cubicBezTo>
                    <a:pt x="25" y="15"/>
                    <a:pt x="26" y="14"/>
                    <a:pt x="26" y="13"/>
                  </a:cubicBezTo>
                  <a:cubicBezTo>
                    <a:pt x="26" y="13"/>
                    <a:pt x="26" y="13"/>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0" name="Freeform 92"/>
            <p:cNvSpPr>
              <a:spLocks/>
            </p:cNvSpPr>
            <p:nvPr/>
          </p:nvSpPr>
          <p:spPr bwMode="auto">
            <a:xfrm>
              <a:off x="9322472" y="2325743"/>
              <a:ext cx="61605" cy="51520"/>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23 w 26"/>
                <a:gd name="T11" fmla="*/ 20 h 25"/>
                <a:gd name="T12" fmla="*/ 24 w 26"/>
                <a:gd name="T13" fmla="*/ 19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2" y="25"/>
                    <a:pt x="13" y="25"/>
                  </a:cubicBezTo>
                  <a:cubicBezTo>
                    <a:pt x="17" y="25"/>
                    <a:pt x="21" y="23"/>
                    <a:pt x="23" y="20"/>
                  </a:cubicBezTo>
                  <a:cubicBezTo>
                    <a:pt x="23" y="20"/>
                    <a:pt x="24" y="19"/>
                    <a:pt x="24" y="19"/>
                  </a:cubicBezTo>
                  <a:cubicBezTo>
                    <a:pt x="25" y="17"/>
                    <a:pt x="26" y="15"/>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1" name="Freeform 93"/>
            <p:cNvSpPr>
              <a:spLocks/>
            </p:cNvSpPr>
            <p:nvPr/>
          </p:nvSpPr>
          <p:spPr bwMode="auto">
            <a:xfrm>
              <a:off x="9570764" y="2839672"/>
              <a:ext cx="60593" cy="52393"/>
            </a:xfrm>
            <a:custGeom>
              <a:avLst/>
              <a:gdLst>
                <a:gd name="T0" fmla="*/ 12 w 25"/>
                <a:gd name="T1" fmla="*/ 0 h 25"/>
                <a:gd name="T2" fmla="*/ 0 w 25"/>
                <a:gd name="T3" fmla="*/ 13 h 25"/>
                <a:gd name="T4" fmla="*/ 4 w 25"/>
                <a:gd name="T5" fmla="*/ 23 h 25"/>
                <a:gd name="T6" fmla="*/ 6 w 25"/>
                <a:gd name="T7" fmla="*/ 24 h 25"/>
                <a:gd name="T8" fmla="*/ 12 w 25"/>
                <a:gd name="T9" fmla="*/ 25 h 25"/>
                <a:gd name="T10" fmla="*/ 17 w 25"/>
                <a:gd name="T11" fmla="*/ 24 h 25"/>
                <a:gd name="T12" fmla="*/ 19 w 25"/>
                <a:gd name="T13" fmla="*/ 24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7"/>
                    <a:pt x="2" y="20"/>
                    <a:pt x="4" y="23"/>
                  </a:cubicBezTo>
                  <a:cubicBezTo>
                    <a:pt x="5" y="23"/>
                    <a:pt x="5" y="23"/>
                    <a:pt x="6" y="24"/>
                  </a:cubicBezTo>
                  <a:cubicBezTo>
                    <a:pt x="8" y="25"/>
                    <a:pt x="10" y="25"/>
                    <a:pt x="12" y="25"/>
                  </a:cubicBezTo>
                  <a:cubicBezTo>
                    <a:pt x="14" y="25"/>
                    <a:pt x="16" y="25"/>
                    <a:pt x="17" y="24"/>
                  </a:cubicBezTo>
                  <a:cubicBezTo>
                    <a:pt x="18" y="24"/>
                    <a:pt x="19" y="24"/>
                    <a:pt x="19" y="24"/>
                  </a:cubicBezTo>
                  <a:cubicBezTo>
                    <a:pt x="23" y="21"/>
                    <a:pt x="25" y="17"/>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2" name="Freeform 94"/>
            <p:cNvSpPr>
              <a:spLocks/>
            </p:cNvSpPr>
            <p:nvPr/>
          </p:nvSpPr>
          <p:spPr bwMode="auto">
            <a:xfrm>
              <a:off x="9858804" y="2873368"/>
              <a:ext cx="60593" cy="51520"/>
            </a:xfrm>
            <a:custGeom>
              <a:avLst/>
              <a:gdLst>
                <a:gd name="T0" fmla="*/ 13 w 25"/>
                <a:gd name="T1" fmla="*/ 0 h 25"/>
                <a:gd name="T2" fmla="*/ 0 w 25"/>
                <a:gd name="T3" fmla="*/ 12 h 25"/>
                <a:gd name="T4" fmla="*/ 6 w 25"/>
                <a:gd name="T5" fmla="*/ 23 h 25"/>
                <a:gd name="T6" fmla="*/ 8 w 25"/>
                <a:gd name="T7" fmla="*/ 24 h 25"/>
                <a:gd name="T8" fmla="*/ 13 w 25"/>
                <a:gd name="T9" fmla="*/ 25 h 25"/>
                <a:gd name="T10" fmla="*/ 17 w 25"/>
                <a:gd name="T11" fmla="*/ 24 h 25"/>
                <a:gd name="T12" fmla="*/ 18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7"/>
                    <a:pt x="2" y="21"/>
                    <a:pt x="6" y="23"/>
                  </a:cubicBezTo>
                  <a:cubicBezTo>
                    <a:pt x="7" y="23"/>
                    <a:pt x="7" y="24"/>
                    <a:pt x="8" y="24"/>
                  </a:cubicBezTo>
                  <a:cubicBezTo>
                    <a:pt x="9" y="25"/>
                    <a:pt x="11" y="25"/>
                    <a:pt x="13" y="25"/>
                  </a:cubicBezTo>
                  <a:cubicBezTo>
                    <a:pt x="14" y="25"/>
                    <a:pt x="15" y="25"/>
                    <a:pt x="17" y="24"/>
                  </a:cubicBezTo>
                  <a:cubicBezTo>
                    <a:pt x="17" y="24"/>
                    <a:pt x="18" y="24"/>
                    <a:pt x="18" y="23"/>
                  </a:cubicBezTo>
                  <a:cubicBezTo>
                    <a:pt x="22"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3" name="Freeform 95"/>
            <p:cNvSpPr>
              <a:spLocks/>
            </p:cNvSpPr>
            <p:nvPr/>
          </p:nvSpPr>
          <p:spPr bwMode="auto">
            <a:xfrm>
              <a:off x="10135100" y="2825413"/>
              <a:ext cx="62614" cy="51520"/>
            </a:xfrm>
            <a:custGeom>
              <a:avLst/>
              <a:gdLst>
                <a:gd name="T0" fmla="*/ 13 w 26"/>
                <a:gd name="T1" fmla="*/ 0 h 25"/>
                <a:gd name="T2" fmla="*/ 0 w 26"/>
                <a:gd name="T3" fmla="*/ 12 h 25"/>
                <a:gd name="T4" fmla="*/ 11 w 26"/>
                <a:gd name="T5" fmla="*/ 25 h 25"/>
                <a:gd name="T6" fmla="*/ 13 w 26"/>
                <a:gd name="T7" fmla="*/ 25 h 25"/>
                <a:gd name="T8" fmla="*/ 13 w 26"/>
                <a:gd name="T9" fmla="*/ 25 h 25"/>
                <a:gd name="T10" fmla="*/ 21 w 26"/>
                <a:gd name="T11" fmla="*/ 23 h 25"/>
                <a:gd name="T12" fmla="*/ 22 w 26"/>
                <a:gd name="T13" fmla="*/ 22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5" y="24"/>
                    <a:pt x="11" y="25"/>
                  </a:cubicBezTo>
                  <a:cubicBezTo>
                    <a:pt x="11" y="25"/>
                    <a:pt x="12" y="25"/>
                    <a:pt x="13" y="25"/>
                  </a:cubicBezTo>
                  <a:cubicBezTo>
                    <a:pt x="13" y="25"/>
                    <a:pt x="13" y="25"/>
                    <a:pt x="13" y="25"/>
                  </a:cubicBezTo>
                  <a:cubicBezTo>
                    <a:pt x="16" y="25"/>
                    <a:pt x="18" y="24"/>
                    <a:pt x="21" y="23"/>
                  </a:cubicBezTo>
                  <a:cubicBezTo>
                    <a:pt x="21" y="22"/>
                    <a:pt x="21" y="22"/>
                    <a:pt x="22" y="22"/>
                  </a:cubicBezTo>
                  <a:cubicBezTo>
                    <a:pt x="24" y="19"/>
                    <a:pt x="26" y="16"/>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4" name="Freeform 96"/>
            <p:cNvSpPr>
              <a:spLocks/>
            </p:cNvSpPr>
            <p:nvPr/>
          </p:nvSpPr>
          <p:spPr bwMode="auto">
            <a:xfrm>
              <a:off x="8402109" y="3012595"/>
              <a:ext cx="59583" cy="51520"/>
            </a:xfrm>
            <a:custGeom>
              <a:avLst/>
              <a:gdLst>
                <a:gd name="T0" fmla="*/ 12 w 25"/>
                <a:gd name="T1" fmla="*/ 0 h 25"/>
                <a:gd name="T2" fmla="*/ 0 w 25"/>
                <a:gd name="T3" fmla="*/ 13 h 25"/>
                <a:gd name="T4" fmla="*/ 12 w 25"/>
                <a:gd name="T5" fmla="*/ 25 h 25"/>
                <a:gd name="T6" fmla="*/ 15 w 25"/>
                <a:gd name="T7" fmla="*/ 25 h 25"/>
                <a:gd name="T8" fmla="*/ 17 w 25"/>
                <a:gd name="T9" fmla="*/ 25 h 25"/>
                <a:gd name="T10" fmla="*/ 21 w 25"/>
                <a:gd name="T11" fmla="*/ 22 h 25"/>
                <a:gd name="T12" fmla="*/ 23 w 25"/>
                <a:gd name="T13" fmla="*/ 20 h 25"/>
                <a:gd name="T14" fmla="*/ 25 w 25"/>
                <a:gd name="T15" fmla="*/ 13 h 25"/>
                <a:gd name="T16" fmla="*/ 25 w 25"/>
                <a:gd name="T17" fmla="*/ 12 h 25"/>
                <a:gd name="T18" fmla="*/ 25 w 25"/>
                <a:gd name="T19" fmla="*/ 10 h 25"/>
                <a:gd name="T20" fmla="*/ 24 w 25"/>
                <a:gd name="T21" fmla="*/ 7 h 25"/>
                <a:gd name="T22" fmla="*/ 22 w 25"/>
                <a:gd name="T23" fmla="*/ 5 h 25"/>
                <a:gd name="T24" fmla="*/ 12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2" y="0"/>
                  </a:moveTo>
                  <a:cubicBezTo>
                    <a:pt x="5" y="0"/>
                    <a:pt x="0" y="6"/>
                    <a:pt x="0" y="13"/>
                  </a:cubicBezTo>
                  <a:cubicBezTo>
                    <a:pt x="0" y="20"/>
                    <a:pt x="5" y="25"/>
                    <a:pt x="12" y="25"/>
                  </a:cubicBezTo>
                  <a:cubicBezTo>
                    <a:pt x="13" y="25"/>
                    <a:pt x="14" y="25"/>
                    <a:pt x="15" y="25"/>
                  </a:cubicBezTo>
                  <a:cubicBezTo>
                    <a:pt x="16" y="25"/>
                    <a:pt x="16" y="25"/>
                    <a:pt x="17" y="25"/>
                  </a:cubicBezTo>
                  <a:cubicBezTo>
                    <a:pt x="18" y="24"/>
                    <a:pt x="20" y="23"/>
                    <a:pt x="21" y="22"/>
                  </a:cubicBezTo>
                  <a:cubicBezTo>
                    <a:pt x="22" y="21"/>
                    <a:pt x="22" y="21"/>
                    <a:pt x="23" y="20"/>
                  </a:cubicBezTo>
                  <a:cubicBezTo>
                    <a:pt x="24" y="18"/>
                    <a:pt x="25" y="15"/>
                    <a:pt x="25" y="13"/>
                  </a:cubicBezTo>
                  <a:cubicBezTo>
                    <a:pt x="25" y="12"/>
                    <a:pt x="25" y="12"/>
                    <a:pt x="25" y="12"/>
                  </a:cubicBezTo>
                  <a:cubicBezTo>
                    <a:pt x="25" y="11"/>
                    <a:pt x="25" y="11"/>
                    <a:pt x="25" y="10"/>
                  </a:cubicBezTo>
                  <a:cubicBezTo>
                    <a:pt x="24" y="9"/>
                    <a:pt x="24" y="8"/>
                    <a:pt x="24" y="7"/>
                  </a:cubicBezTo>
                  <a:cubicBezTo>
                    <a:pt x="23" y="6"/>
                    <a:pt x="23" y="5"/>
                    <a:pt x="22" y="5"/>
                  </a:cubicBezTo>
                  <a:cubicBezTo>
                    <a:pt x="20" y="2"/>
                    <a:pt x="16"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5" name="Freeform 97"/>
            <p:cNvSpPr>
              <a:spLocks/>
            </p:cNvSpPr>
            <p:nvPr/>
          </p:nvSpPr>
          <p:spPr bwMode="auto">
            <a:xfrm>
              <a:off x="8004935" y="2972374"/>
              <a:ext cx="59583" cy="51520"/>
            </a:xfrm>
            <a:custGeom>
              <a:avLst/>
              <a:gdLst>
                <a:gd name="T0" fmla="*/ 12 w 25"/>
                <a:gd name="T1" fmla="*/ 0 h 25"/>
                <a:gd name="T2" fmla="*/ 0 w 25"/>
                <a:gd name="T3" fmla="*/ 13 h 25"/>
                <a:gd name="T4" fmla="*/ 0 w 25"/>
                <a:gd name="T5" fmla="*/ 15 h 25"/>
                <a:gd name="T6" fmla="*/ 0 w 25"/>
                <a:gd name="T7" fmla="*/ 17 h 25"/>
                <a:gd name="T8" fmla="*/ 12 w 25"/>
                <a:gd name="T9" fmla="*/ 25 h 25"/>
                <a:gd name="T10" fmla="*/ 13 w 25"/>
                <a:gd name="T11" fmla="*/ 25 h 25"/>
                <a:gd name="T12" fmla="*/ 15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4"/>
                    <a:pt x="0" y="14"/>
                    <a:pt x="0" y="15"/>
                  </a:cubicBezTo>
                  <a:cubicBezTo>
                    <a:pt x="0" y="16"/>
                    <a:pt x="0" y="16"/>
                    <a:pt x="0" y="17"/>
                  </a:cubicBezTo>
                  <a:cubicBezTo>
                    <a:pt x="2" y="22"/>
                    <a:pt x="7" y="25"/>
                    <a:pt x="12" y="25"/>
                  </a:cubicBezTo>
                  <a:cubicBezTo>
                    <a:pt x="13" y="25"/>
                    <a:pt x="13" y="25"/>
                    <a:pt x="13" y="25"/>
                  </a:cubicBezTo>
                  <a:cubicBezTo>
                    <a:pt x="14" y="25"/>
                    <a:pt x="15" y="25"/>
                    <a:pt x="15" y="25"/>
                  </a:cubicBezTo>
                  <a:cubicBezTo>
                    <a:pt x="21" y="24"/>
                    <a:pt x="25" y="19"/>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6" name="Freeform 98"/>
            <p:cNvSpPr>
              <a:spLocks/>
            </p:cNvSpPr>
            <p:nvPr/>
          </p:nvSpPr>
          <p:spPr bwMode="auto">
            <a:xfrm>
              <a:off x="7585670" y="3291385"/>
              <a:ext cx="62614" cy="52393"/>
            </a:xfrm>
            <a:custGeom>
              <a:avLst/>
              <a:gdLst>
                <a:gd name="T0" fmla="*/ 13 w 26"/>
                <a:gd name="T1" fmla="*/ 0 h 25"/>
                <a:gd name="T2" fmla="*/ 6 w 26"/>
                <a:gd name="T3" fmla="*/ 2 h 25"/>
                <a:gd name="T4" fmla="*/ 5 w 26"/>
                <a:gd name="T5" fmla="*/ 3 h 25"/>
                <a:gd name="T6" fmla="*/ 0 w 26"/>
                <a:gd name="T7" fmla="*/ 13 h 25"/>
                <a:gd name="T8" fmla="*/ 13 w 26"/>
                <a:gd name="T9" fmla="*/ 25 h 25"/>
                <a:gd name="T10" fmla="*/ 26 w 26"/>
                <a:gd name="T11" fmla="*/ 14 h 25"/>
                <a:gd name="T12" fmla="*/ 26 w 26"/>
                <a:gd name="T13" fmla="*/ 13 h 25"/>
                <a:gd name="T14" fmla="*/ 26 w 26"/>
                <a:gd name="T15" fmla="*/ 12 h 25"/>
                <a:gd name="T16" fmla="*/ 26 w 26"/>
                <a:gd name="T17" fmla="*/ 11 h 25"/>
                <a:gd name="T18" fmla="*/ 26 w 26"/>
                <a:gd name="T19" fmla="*/ 10 h 25"/>
                <a:gd name="T20" fmla="*/ 25 w 26"/>
                <a:gd name="T21" fmla="*/ 8 h 25"/>
                <a:gd name="T22" fmla="*/ 13 w 26"/>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5">
                  <a:moveTo>
                    <a:pt x="13" y="0"/>
                  </a:moveTo>
                  <a:cubicBezTo>
                    <a:pt x="11" y="0"/>
                    <a:pt x="8" y="1"/>
                    <a:pt x="6" y="2"/>
                  </a:cubicBezTo>
                  <a:cubicBezTo>
                    <a:pt x="6" y="2"/>
                    <a:pt x="5" y="3"/>
                    <a:pt x="5" y="3"/>
                  </a:cubicBezTo>
                  <a:cubicBezTo>
                    <a:pt x="2" y="5"/>
                    <a:pt x="0" y="9"/>
                    <a:pt x="0" y="13"/>
                  </a:cubicBezTo>
                  <a:cubicBezTo>
                    <a:pt x="0" y="20"/>
                    <a:pt x="6" y="25"/>
                    <a:pt x="13" y="25"/>
                  </a:cubicBezTo>
                  <a:cubicBezTo>
                    <a:pt x="20" y="25"/>
                    <a:pt x="25" y="20"/>
                    <a:pt x="26" y="14"/>
                  </a:cubicBezTo>
                  <a:cubicBezTo>
                    <a:pt x="26" y="13"/>
                    <a:pt x="26" y="13"/>
                    <a:pt x="26" y="13"/>
                  </a:cubicBezTo>
                  <a:cubicBezTo>
                    <a:pt x="26" y="12"/>
                    <a:pt x="26" y="12"/>
                    <a:pt x="26" y="12"/>
                  </a:cubicBezTo>
                  <a:cubicBezTo>
                    <a:pt x="26" y="12"/>
                    <a:pt x="26" y="12"/>
                    <a:pt x="26" y="11"/>
                  </a:cubicBezTo>
                  <a:cubicBezTo>
                    <a:pt x="26" y="11"/>
                    <a:pt x="26" y="11"/>
                    <a:pt x="26" y="10"/>
                  </a:cubicBezTo>
                  <a:cubicBezTo>
                    <a:pt x="25" y="9"/>
                    <a:pt x="25" y="9"/>
                    <a:pt x="25" y="8"/>
                  </a:cubicBezTo>
                  <a:cubicBezTo>
                    <a:pt x="23" y="3"/>
                    <a:pt x="19"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7" name="Freeform 99"/>
            <p:cNvSpPr>
              <a:spLocks/>
            </p:cNvSpPr>
            <p:nvPr/>
          </p:nvSpPr>
          <p:spPr bwMode="auto">
            <a:xfrm>
              <a:off x="9790820" y="2590275"/>
              <a:ext cx="60593" cy="51520"/>
            </a:xfrm>
            <a:custGeom>
              <a:avLst/>
              <a:gdLst>
                <a:gd name="T0" fmla="*/ 13 w 25"/>
                <a:gd name="T1" fmla="*/ 0 h 25"/>
                <a:gd name="T2" fmla="*/ 0 w 25"/>
                <a:gd name="T3" fmla="*/ 12 h 25"/>
                <a:gd name="T4" fmla="*/ 8 w 25"/>
                <a:gd name="T5" fmla="*/ 24 h 25"/>
                <a:gd name="T6" fmla="*/ 10 w 25"/>
                <a:gd name="T7" fmla="*/ 25 h 25"/>
                <a:gd name="T8" fmla="*/ 13 w 25"/>
                <a:gd name="T9" fmla="*/ 25 h 25"/>
                <a:gd name="T10" fmla="*/ 17 w 25"/>
                <a:gd name="T11" fmla="*/ 24 h 25"/>
                <a:gd name="T12" fmla="*/ 19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8"/>
                    <a:pt x="3" y="22"/>
                    <a:pt x="8" y="24"/>
                  </a:cubicBezTo>
                  <a:cubicBezTo>
                    <a:pt x="9" y="24"/>
                    <a:pt x="9" y="24"/>
                    <a:pt x="10" y="25"/>
                  </a:cubicBezTo>
                  <a:cubicBezTo>
                    <a:pt x="11" y="25"/>
                    <a:pt x="12" y="25"/>
                    <a:pt x="13" y="25"/>
                  </a:cubicBezTo>
                  <a:cubicBezTo>
                    <a:pt x="14" y="25"/>
                    <a:pt x="16" y="25"/>
                    <a:pt x="17" y="24"/>
                  </a:cubicBezTo>
                  <a:cubicBezTo>
                    <a:pt x="18" y="24"/>
                    <a:pt x="19" y="24"/>
                    <a:pt x="19" y="23"/>
                  </a:cubicBezTo>
                  <a:cubicBezTo>
                    <a:pt x="23"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8" name="Freeform 100"/>
            <p:cNvSpPr>
              <a:spLocks/>
            </p:cNvSpPr>
            <p:nvPr/>
          </p:nvSpPr>
          <p:spPr bwMode="auto">
            <a:xfrm>
              <a:off x="10586958" y="2686186"/>
              <a:ext cx="60593" cy="51520"/>
            </a:xfrm>
            <a:custGeom>
              <a:avLst/>
              <a:gdLst>
                <a:gd name="T0" fmla="*/ 12 w 25"/>
                <a:gd name="T1" fmla="*/ 0 h 25"/>
                <a:gd name="T2" fmla="*/ 0 w 25"/>
                <a:gd name="T3" fmla="*/ 10 h 25"/>
                <a:gd name="T4" fmla="*/ 0 w 25"/>
                <a:gd name="T5" fmla="*/ 12 h 25"/>
                <a:gd name="T6" fmla="*/ 0 w 25"/>
                <a:gd name="T7" fmla="*/ 12 h 25"/>
                <a:gd name="T8" fmla="*/ 12 w 25"/>
                <a:gd name="T9" fmla="*/ 25 h 25"/>
                <a:gd name="T10" fmla="*/ 13 w 25"/>
                <a:gd name="T11" fmla="*/ 25 h 25"/>
                <a:gd name="T12" fmla="*/ 15 w 25"/>
                <a:gd name="T13" fmla="*/ 25 h 25"/>
                <a:gd name="T14" fmla="*/ 25 w 25"/>
                <a:gd name="T15" fmla="*/ 12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6" y="0"/>
                    <a:pt x="1" y="4"/>
                    <a:pt x="0" y="10"/>
                  </a:cubicBezTo>
                  <a:cubicBezTo>
                    <a:pt x="0" y="10"/>
                    <a:pt x="0" y="11"/>
                    <a:pt x="0" y="12"/>
                  </a:cubicBezTo>
                  <a:cubicBezTo>
                    <a:pt x="0" y="12"/>
                    <a:pt x="0" y="12"/>
                    <a:pt x="0" y="12"/>
                  </a:cubicBezTo>
                  <a:cubicBezTo>
                    <a:pt x="0" y="19"/>
                    <a:pt x="5" y="25"/>
                    <a:pt x="12" y="25"/>
                  </a:cubicBezTo>
                  <a:cubicBezTo>
                    <a:pt x="13" y="25"/>
                    <a:pt x="13" y="25"/>
                    <a:pt x="13" y="25"/>
                  </a:cubicBezTo>
                  <a:cubicBezTo>
                    <a:pt x="14" y="25"/>
                    <a:pt x="15" y="25"/>
                    <a:pt x="15" y="25"/>
                  </a:cubicBezTo>
                  <a:cubicBezTo>
                    <a:pt x="21" y="23"/>
                    <a:pt x="25" y="18"/>
                    <a:pt x="25" y="12"/>
                  </a:cubicBezTo>
                  <a:cubicBezTo>
                    <a:pt x="25" y="5"/>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9" name="Freeform 101"/>
            <p:cNvSpPr>
              <a:spLocks/>
            </p:cNvSpPr>
            <p:nvPr/>
          </p:nvSpPr>
          <p:spPr bwMode="auto">
            <a:xfrm>
              <a:off x="11357660" y="3214037"/>
              <a:ext cx="59583" cy="52393"/>
            </a:xfrm>
            <a:custGeom>
              <a:avLst/>
              <a:gdLst>
                <a:gd name="T0" fmla="*/ 12 w 25"/>
                <a:gd name="T1" fmla="*/ 0 h 25"/>
                <a:gd name="T2" fmla="*/ 0 w 25"/>
                <a:gd name="T3" fmla="*/ 13 h 25"/>
                <a:gd name="T4" fmla="*/ 2 w 25"/>
                <a:gd name="T5" fmla="*/ 20 h 25"/>
                <a:gd name="T6" fmla="*/ 3 w 25"/>
                <a:gd name="T7" fmla="*/ 21 h 25"/>
                <a:gd name="T8" fmla="*/ 9 w 25"/>
                <a:gd name="T9" fmla="*/ 25 h 25"/>
                <a:gd name="T10" fmla="*/ 10 w 25"/>
                <a:gd name="T11" fmla="*/ 25 h 25"/>
                <a:gd name="T12" fmla="*/ 12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5"/>
                    <a:pt x="1" y="18"/>
                    <a:pt x="2" y="20"/>
                  </a:cubicBezTo>
                  <a:cubicBezTo>
                    <a:pt x="2" y="20"/>
                    <a:pt x="3" y="21"/>
                    <a:pt x="3" y="21"/>
                  </a:cubicBezTo>
                  <a:cubicBezTo>
                    <a:pt x="5" y="23"/>
                    <a:pt x="6" y="24"/>
                    <a:pt x="9" y="25"/>
                  </a:cubicBezTo>
                  <a:cubicBezTo>
                    <a:pt x="9" y="25"/>
                    <a:pt x="10" y="25"/>
                    <a:pt x="10" y="25"/>
                  </a:cubicBezTo>
                  <a:cubicBezTo>
                    <a:pt x="11" y="25"/>
                    <a:pt x="12" y="25"/>
                    <a:pt x="12" y="25"/>
                  </a:cubicBezTo>
                  <a:cubicBezTo>
                    <a:pt x="19"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0" name="Freeform 102"/>
            <p:cNvSpPr>
              <a:spLocks/>
            </p:cNvSpPr>
            <p:nvPr/>
          </p:nvSpPr>
          <p:spPr bwMode="auto">
            <a:xfrm>
              <a:off x="10849563" y="3336584"/>
              <a:ext cx="59583" cy="53268"/>
            </a:xfrm>
            <a:custGeom>
              <a:avLst/>
              <a:gdLst>
                <a:gd name="T0" fmla="*/ 12 w 25"/>
                <a:gd name="T1" fmla="*/ 0 h 26"/>
                <a:gd name="T2" fmla="*/ 0 w 25"/>
                <a:gd name="T3" fmla="*/ 13 h 26"/>
                <a:gd name="T4" fmla="*/ 5 w 25"/>
                <a:gd name="T5" fmla="*/ 24 h 26"/>
                <a:gd name="T6" fmla="*/ 7 w 25"/>
                <a:gd name="T7" fmla="*/ 25 h 26"/>
                <a:gd name="T8" fmla="*/ 12 w 25"/>
                <a:gd name="T9" fmla="*/ 26 h 26"/>
                <a:gd name="T10" fmla="*/ 14 w 25"/>
                <a:gd name="T11" fmla="*/ 26 h 26"/>
                <a:gd name="T12" fmla="*/ 16 w 25"/>
                <a:gd name="T13" fmla="*/ 25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4"/>
                  </a:cubicBezTo>
                  <a:cubicBezTo>
                    <a:pt x="6" y="24"/>
                    <a:pt x="6" y="24"/>
                    <a:pt x="7" y="25"/>
                  </a:cubicBezTo>
                  <a:cubicBezTo>
                    <a:pt x="9" y="25"/>
                    <a:pt x="11" y="26"/>
                    <a:pt x="12" y="26"/>
                  </a:cubicBezTo>
                  <a:cubicBezTo>
                    <a:pt x="13" y="26"/>
                    <a:pt x="13" y="26"/>
                    <a:pt x="14" y="26"/>
                  </a:cubicBezTo>
                  <a:cubicBezTo>
                    <a:pt x="14" y="26"/>
                    <a:pt x="15" y="26"/>
                    <a:pt x="16" y="25"/>
                  </a:cubicBezTo>
                  <a:cubicBezTo>
                    <a:pt x="21" y="24"/>
                    <a:pt x="25" y="19"/>
                    <a:pt x="25" y="13"/>
                  </a:cubicBezTo>
                  <a:cubicBezTo>
                    <a:pt x="25" y="6"/>
                    <a:pt x="20"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1" name="Freeform 103"/>
            <p:cNvSpPr>
              <a:spLocks/>
            </p:cNvSpPr>
            <p:nvPr/>
          </p:nvSpPr>
          <p:spPr bwMode="auto">
            <a:xfrm>
              <a:off x="11010580" y="3974807"/>
              <a:ext cx="59583" cy="51520"/>
            </a:xfrm>
            <a:custGeom>
              <a:avLst/>
              <a:gdLst>
                <a:gd name="T0" fmla="*/ 13 w 25"/>
                <a:gd name="T1" fmla="*/ 0 h 25"/>
                <a:gd name="T2" fmla="*/ 0 w 25"/>
                <a:gd name="T3" fmla="*/ 12 h 25"/>
                <a:gd name="T4" fmla="*/ 13 w 25"/>
                <a:gd name="T5" fmla="*/ 25 h 25"/>
                <a:gd name="T6" fmla="*/ 22 w 25"/>
                <a:gd name="T7" fmla="*/ 21 h 25"/>
                <a:gd name="T8" fmla="*/ 23 w 25"/>
                <a:gd name="T9" fmla="*/ 19 h 25"/>
                <a:gd name="T10" fmla="*/ 23 w 25"/>
                <a:gd name="T11" fmla="*/ 19 h 25"/>
                <a:gd name="T12" fmla="*/ 25 w 25"/>
                <a:gd name="T13" fmla="*/ 17 h 25"/>
                <a:gd name="T14" fmla="*/ 25 w 25"/>
                <a:gd name="T15" fmla="*/ 12 h 25"/>
                <a:gd name="T16" fmla="*/ 25 w 25"/>
                <a:gd name="T17" fmla="*/ 10 h 25"/>
                <a:gd name="T18" fmla="*/ 25 w 25"/>
                <a:gd name="T19" fmla="*/ 8 h 25"/>
                <a:gd name="T20" fmla="*/ 21 w 25"/>
                <a:gd name="T21" fmla="*/ 2 h 25"/>
                <a:gd name="T22" fmla="*/ 18 w 25"/>
                <a:gd name="T23" fmla="*/ 1 h 25"/>
                <a:gd name="T24" fmla="*/ 13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3" y="0"/>
                  </a:moveTo>
                  <a:cubicBezTo>
                    <a:pt x="6" y="0"/>
                    <a:pt x="0" y="5"/>
                    <a:pt x="0" y="12"/>
                  </a:cubicBezTo>
                  <a:cubicBezTo>
                    <a:pt x="0" y="19"/>
                    <a:pt x="6" y="25"/>
                    <a:pt x="13" y="25"/>
                  </a:cubicBezTo>
                  <a:cubicBezTo>
                    <a:pt x="16" y="25"/>
                    <a:pt x="20" y="23"/>
                    <a:pt x="22" y="21"/>
                  </a:cubicBezTo>
                  <a:cubicBezTo>
                    <a:pt x="22" y="20"/>
                    <a:pt x="23" y="20"/>
                    <a:pt x="23" y="19"/>
                  </a:cubicBezTo>
                  <a:cubicBezTo>
                    <a:pt x="23" y="19"/>
                    <a:pt x="23" y="19"/>
                    <a:pt x="23" y="19"/>
                  </a:cubicBezTo>
                  <a:cubicBezTo>
                    <a:pt x="24" y="18"/>
                    <a:pt x="24" y="17"/>
                    <a:pt x="25" y="17"/>
                  </a:cubicBezTo>
                  <a:cubicBezTo>
                    <a:pt x="25" y="15"/>
                    <a:pt x="25" y="14"/>
                    <a:pt x="25" y="12"/>
                  </a:cubicBezTo>
                  <a:cubicBezTo>
                    <a:pt x="25" y="12"/>
                    <a:pt x="25" y="11"/>
                    <a:pt x="25" y="10"/>
                  </a:cubicBezTo>
                  <a:cubicBezTo>
                    <a:pt x="25" y="10"/>
                    <a:pt x="25" y="9"/>
                    <a:pt x="25" y="8"/>
                  </a:cubicBezTo>
                  <a:cubicBezTo>
                    <a:pt x="24" y="6"/>
                    <a:pt x="22" y="4"/>
                    <a:pt x="21" y="2"/>
                  </a:cubicBezTo>
                  <a:cubicBezTo>
                    <a:pt x="20" y="2"/>
                    <a:pt x="19" y="1"/>
                    <a:pt x="18" y="1"/>
                  </a:cubicBezTo>
                  <a:cubicBezTo>
                    <a:pt x="17"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2" name="Freeform 104"/>
            <p:cNvSpPr>
              <a:spLocks/>
            </p:cNvSpPr>
            <p:nvPr/>
          </p:nvSpPr>
          <p:spPr bwMode="auto">
            <a:xfrm>
              <a:off x="11341559" y="4552498"/>
              <a:ext cx="59583" cy="53268"/>
            </a:xfrm>
            <a:custGeom>
              <a:avLst/>
              <a:gdLst>
                <a:gd name="T0" fmla="*/ 13 w 25"/>
                <a:gd name="T1" fmla="*/ 0 h 26"/>
                <a:gd name="T2" fmla="*/ 13 w 25"/>
                <a:gd name="T3" fmla="*/ 0 h 26"/>
                <a:gd name="T4" fmla="*/ 11 w 25"/>
                <a:gd name="T5" fmla="*/ 0 h 26"/>
                <a:gd name="T6" fmla="*/ 9 w 25"/>
                <a:gd name="T7" fmla="*/ 1 h 26"/>
                <a:gd name="T8" fmla="*/ 0 w 25"/>
                <a:gd name="T9" fmla="*/ 13 h 26"/>
                <a:gd name="T10" fmla="*/ 13 w 25"/>
                <a:gd name="T11" fmla="*/ 26 h 26"/>
                <a:gd name="T12" fmla="*/ 25 w 25"/>
                <a:gd name="T13" fmla="*/ 13 h 26"/>
                <a:gd name="T14" fmla="*/ 14 w 25"/>
                <a:gd name="T15" fmla="*/ 0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13" y="0"/>
                    <a:pt x="13" y="0"/>
                    <a:pt x="13" y="0"/>
                  </a:cubicBezTo>
                  <a:cubicBezTo>
                    <a:pt x="12" y="0"/>
                    <a:pt x="11" y="0"/>
                    <a:pt x="11" y="0"/>
                  </a:cubicBezTo>
                  <a:cubicBezTo>
                    <a:pt x="10" y="1"/>
                    <a:pt x="9" y="1"/>
                    <a:pt x="9" y="1"/>
                  </a:cubicBezTo>
                  <a:cubicBezTo>
                    <a:pt x="4" y="3"/>
                    <a:pt x="0" y="7"/>
                    <a:pt x="0" y="13"/>
                  </a:cubicBezTo>
                  <a:cubicBezTo>
                    <a:pt x="0" y="20"/>
                    <a:pt x="6" y="26"/>
                    <a:pt x="13" y="26"/>
                  </a:cubicBezTo>
                  <a:cubicBezTo>
                    <a:pt x="20" y="26"/>
                    <a:pt x="25" y="20"/>
                    <a:pt x="25" y="13"/>
                  </a:cubicBezTo>
                  <a:cubicBezTo>
                    <a:pt x="25" y="6"/>
                    <a:pt x="21" y="1"/>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3" name="Freeform 105"/>
            <p:cNvSpPr>
              <a:spLocks/>
            </p:cNvSpPr>
            <p:nvPr/>
          </p:nvSpPr>
          <p:spPr bwMode="auto">
            <a:xfrm>
              <a:off x="11184120" y="4382668"/>
              <a:ext cx="59583" cy="54141"/>
            </a:xfrm>
            <a:custGeom>
              <a:avLst/>
              <a:gdLst>
                <a:gd name="T0" fmla="*/ 12 w 25"/>
                <a:gd name="T1" fmla="*/ 0 h 26"/>
                <a:gd name="T2" fmla="*/ 10 w 25"/>
                <a:gd name="T3" fmla="*/ 0 h 26"/>
                <a:gd name="T4" fmla="*/ 9 w 25"/>
                <a:gd name="T5" fmla="*/ 1 h 26"/>
                <a:gd name="T6" fmla="*/ 4 w 25"/>
                <a:gd name="T7" fmla="*/ 3 h 26"/>
                <a:gd name="T8" fmla="*/ 3 w 25"/>
                <a:gd name="T9" fmla="*/ 4 h 26"/>
                <a:gd name="T10" fmla="*/ 0 w 25"/>
                <a:gd name="T11" fmla="*/ 13 h 26"/>
                <a:gd name="T12" fmla="*/ 12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0" y="0"/>
                  </a:cubicBezTo>
                  <a:cubicBezTo>
                    <a:pt x="10" y="0"/>
                    <a:pt x="9" y="0"/>
                    <a:pt x="9" y="1"/>
                  </a:cubicBezTo>
                  <a:cubicBezTo>
                    <a:pt x="7" y="1"/>
                    <a:pt x="6" y="2"/>
                    <a:pt x="4" y="3"/>
                  </a:cubicBezTo>
                  <a:cubicBezTo>
                    <a:pt x="4" y="3"/>
                    <a:pt x="3" y="4"/>
                    <a:pt x="3" y="4"/>
                  </a:cubicBezTo>
                  <a:cubicBezTo>
                    <a:pt x="1" y="6"/>
                    <a:pt x="0" y="9"/>
                    <a:pt x="0" y="13"/>
                  </a:cubicBezTo>
                  <a:cubicBezTo>
                    <a:pt x="0" y="20"/>
                    <a:pt x="5" y="26"/>
                    <a:pt x="12" y="26"/>
                  </a:cubicBezTo>
                  <a:cubicBezTo>
                    <a:pt x="19" y="26"/>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4" name="Freeform 106"/>
            <p:cNvSpPr>
              <a:spLocks/>
            </p:cNvSpPr>
            <p:nvPr/>
          </p:nvSpPr>
          <p:spPr bwMode="auto">
            <a:xfrm>
              <a:off x="10926494" y="4199790"/>
              <a:ext cx="59583" cy="53268"/>
            </a:xfrm>
            <a:custGeom>
              <a:avLst/>
              <a:gdLst>
                <a:gd name="T0" fmla="*/ 12 w 25"/>
                <a:gd name="T1" fmla="*/ 0 h 26"/>
                <a:gd name="T2" fmla="*/ 11 w 25"/>
                <a:gd name="T3" fmla="*/ 0 h 26"/>
                <a:gd name="T4" fmla="*/ 5 w 25"/>
                <a:gd name="T5" fmla="*/ 3 h 26"/>
                <a:gd name="T6" fmla="*/ 4 w 25"/>
                <a:gd name="T7" fmla="*/ 4 h 26"/>
                <a:gd name="T8" fmla="*/ 0 w 25"/>
                <a:gd name="T9" fmla="*/ 13 h 26"/>
                <a:gd name="T10" fmla="*/ 12 w 25"/>
                <a:gd name="T11" fmla="*/ 26 h 26"/>
                <a:gd name="T12" fmla="*/ 25 w 25"/>
                <a:gd name="T13" fmla="*/ 13 h 26"/>
                <a:gd name="T14" fmla="*/ 13 w 25"/>
                <a:gd name="T15" fmla="*/ 0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1" y="0"/>
                  </a:cubicBezTo>
                  <a:cubicBezTo>
                    <a:pt x="9" y="0"/>
                    <a:pt x="7" y="1"/>
                    <a:pt x="5" y="3"/>
                  </a:cubicBezTo>
                  <a:cubicBezTo>
                    <a:pt x="4" y="3"/>
                    <a:pt x="4" y="3"/>
                    <a:pt x="4" y="4"/>
                  </a:cubicBezTo>
                  <a:cubicBezTo>
                    <a:pt x="1" y="6"/>
                    <a:pt x="0" y="9"/>
                    <a:pt x="0" y="13"/>
                  </a:cubicBezTo>
                  <a:cubicBezTo>
                    <a:pt x="0" y="20"/>
                    <a:pt x="5" y="26"/>
                    <a:pt x="12" y="26"/>
                  </a:cubicBezTo>
                  <a:cubicBezTo>
                    <a:pt x="19" y="26"/>
                    <a:pt x="25" y="20"/>
                    <a:pt x="25" y="13"/>
                  </a:cubicBezTo>
                  <a:cubicBezTo>
                    <a:pt x="25" y="6"/>
                    <a:pt x="20"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5" name="Freeform 107"/>
            <p:cNvSpPr>
              <a:spLocks/>
            </p:cNvSpPr>
            <p:nvPr/>
          </p:nvSpPr>
          <p:spPr bwMode="auto">
            <a:xfrm>
              <a:off x="10393349" y="3989066"/>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16 w 25"/>
                <a:gd name="T11" fmla="*/ 0 h 25"/>
                <a:gd name="T12" fmla="*/ 14 w 25"/>
                <a:gd name="T13" fmla="*/ 0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1" y="0"/>
                    <a:pt x="11" y="0"/>
                  </a:cubicBezTo>
                  <a:cubicBezTo>
                    <a:pt x="5" y="1"/>
                    <a:pt x="0" y="6"/>
                    <a:pt x="0" y="13"/>
                  </a:cubicBezTo>
                  <a:cubicBezTo>
                    <a:pt x="0" y="20"/>
                    <a:pt x="5" y="25"/>
                    <a:pt x="12" y="25"/>
                  </a:cubicBezTo>
                  <a:cubicBezTo>
                    <a:pt x="19" y="25"/>
                    <a:pt x="25" y="20"/>
                    <a:pt x="25" y="13"/>
                  </a:cubicBezTo>
                  <a:cubicBezTo>
                    <a:pt x="25" y="7"/>
                    <a:pt x="21" y="2"/>
                    <a:pt x="16" y="0"/>
                  </a:cubicBezTo>
                  <a:cubicBezTo>
                    <a:pt x="15" y="0"/>
                    <a:pt x="15" y="0"/>
                    <a:pt x="14" y="0"/>
                  </a:cubicBezTo>
                  <a:cubicBezTo>
                    <a:pt x="14" y="0"/>
                    <a:pt x="13"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6" name="Freeform 108"/>
            <p:cNvSpPr>
              <a:spLocks/>
            </p:cNvSpPr>
            <p:nvPr/>
          </p:nvSpPr>
          <p:spPr bwMode="auto">
            <a:xfrm>
              <a:off x="9956815" y="4074822"/>
              <a:ext cx="59583" cy="54141"/>
            </a:xfrm>
            <a:custGeom>
              <a:avLst/>
              <a:gdLst>
                <a:gd name="T0" fmla="*/ 13 w 25"/>
                <a:gd name="T1" fmla="*/ 0 h 26"/>
                <a:gd name="T2" fmla="*/ 0 w 25"/>
                <a:gd name="T3" fmla="*/ 11 h 26"/>
                <a:gd name="T4" fmla="*/ 0 w 25"/>
                <a:gd name="T5" fmla="*/ 13 h 26"/>
                <a:gd name="T6" fmla="*/ 0 w 25"/>
                <a:gd name="T7" fmla="*/ 13 h 26"/>
                <a:gd name="T8" fmla="*/ 13 w 25"/>
                <a:gd name="T9" fmla="*/ 26 h 26"/>
                <a:gd name="T10" fmla="*/ 25 w 25"/>
                <a:gd name="T11" fmla="*/ 13 h 26"/>
                <a:gd name="T12" fmla="*/ 17 w 25"/>
                <a:gd name="T13" fmla="*/ 1 h 26"/>
                <a:gd name="T14" fmla="*/ 15 w 25"/>
                <a:gd name="T15" fmla="*/ 1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1" y="5"/>
                    <a:pt x="0" y="11"/>
                  </a:cubicBezTo>
                  <a:cubicBezTo>
                    <a:pt x="0" y="12"/>
                    <a:pt x="0" y="12"/>
                    <a:pt x="0" y="13"/>
                  </a:cubicBezTo>
                  <a:cubicBezTo>
                    <a:pt x="0" y="13"/>
                    <a:pt x="0" y="13"/>
                    <a:pt x="0" y="13"/>
                  </a:cubicBezTo>
                  <a:cubicBezTo>
                    <a:pt x="0" y="20"/>
                    <a:pt x="6" y="26"/>
                    <a:pt x="13" y="26"/>
                  </a:cubicBezTo>
                  <a:cubicBezTo>
                    <a:pt x="20" y="26"/>
                    <a:pt x="25" y="20"/>
                    <a:pt x="25" y="13"/>
                  </a:cubicBezTo>
                  <a:cubicBezTo>
                    <a:pt x="25" y="8"/>
                    <a:pt x="22" y="3"/>
                    <a:pt x="17" y="1"/>
                  </a:cubicBezTo>
                  <a:cubicBezTo>
                    <a:pt x="16" y="1"/>
                    <a:pt x="16" y="1"/>
                    <a:pt x="15" y="1"/>
                  </a:cubicBezTo>
                  <a:cubicBezTo>
                    <a:pt x="14" y="1"/>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7" name="Freeform 109"/>
            <p:cNvSpPr>
              <a:spLocks/>
            </p:cNvSpPr>
            <p:nvPr/>
          </p:nvSpPr>
          <p:spPr bwMode="auto">
            <a:xfrm>
              <a:off x="9452297" y="4220775"/>
              <a:ext cx="59583" cy="51520"/>
            </a:xfrm>
            <a:custGeom>
              <a:avLst/>
              <a:gdLst>
                <a:gd name="T0" fmla="*/ 13 w 25"/>
                <a:gd name="T1" fmla="*/ 0 h 25"/>
                <a:gd name="T2" fmla="*/ 10 w 25"/>
                <a:gd name="T3" fmla="*/ 0 h 25"/>
                <a:gd name="T4" fmla="*/ 9 w 25"/>
                <a:gd name="T5" fmla="*/ 1 h 25"/>
                <a:gd name="T6" fmla="*/ 5 w 25"/>
                <a:gd name="T7" fmla="*/ 3 h 25"/>
                <a:gd name="T8" fmla="*/ 4 w 25"/>
                <a:gd name="T9" fmla="*/ 4 h 25"/>
                <a:gd name="T10" fmla="*/ 0 w 25"/>
                <a:gd name="T11" fmla="*/ 13 h 25"/>
                <a:gd name="T12" fmla="*/ 13 w 25"/>
                <a:gd name="T13" fmla="*/ 25 h 25"/>
                <a:gd name="T14" fmla="*/ 25 w 25"/>
                <a:gd name="T15" fmla="*/ 13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1" y="0"/>
                    <a:pt x="10" y="0"/>
                  </a:cubicBezTo>
                  <a:cubicBezTo>
                    <a:pt x="10" y="0"/>
                    <a:pt x="9" y="1"/>
                    <a:pt x="9" y="1"/>
                  </a:cubicBezTo>
                  <a:cubicBezTo>
                    <a:pt x="7" y="1"/>
                    <a:pt x="6" y="2"/>
                    <a:pt x="5" y="3"/>
                  </a:cubicBezTo>
                  <a:cubicBezTo>
                    <a:pt x="5" y="3"/>
                    <a:pt x="4" y="3"/>
                    <a:pt x="4" y="4"/>
                  </a:cubicBezTo>
                  <a:cubicBezTo>
                    <a:pt x="1" y="6"/>
                    <a:pt x="0" y="9"/>
                    <a:pt x="0" y="13"/>
                  </a:cubicBezTo>
                  <a:cubicBezTo>
                    <a:pt x="0" y="20"/>
                    <a:pt x="6" y="25"/>
                    <a:pt x="13" y="25"/>
                  </a:cubicBezTo>
                  <a:cubicBezTo>
                    <a:pt x="20" y="25"/>
                    <a:pt x="25" y="20"/>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8" name="Freeform 110"/>
            <p:cNvSpPr>
              <a:spLocks/>
            </p:cNvSpPr>
            <p:nvPr/>
          </p:nvSpPr>
          <p:spPr bwMode="auto">
            <a:xfrm>
              <a:off x="9109961" y="4062985"/>
              <a:ext cx="62614" cy="51520"/>
            </a:xfrm>
            <a:custGeom>
              <a:avLst/>
              <a:gdLst>
                <a:gd name="T0" fmla="*/ 13 w 26"/>
                <a:gd name="T1" fmla="*/ 0 h 25"/>
                <a:gd name="T2" fmla="*/ 7 w 26"/>
                <a:gd name="T3" fmla="*/ 2 h 25"/>
                <a:gd name="T4" fmla="*/ 6 w 26"/>
                <a:gd name="T5" fmla="*/ 3 h 25"/>
                <a:gd name="T6" fmla="*/ 0 w 26"/>
                <a:gd name="T7" fmla="*/ 13 h 25"/>
                <a:gd name="T8" fmla="*/ 0 w 26"/>
                <a:gd name="T9" fmla="*/ 13 h 25"/>
                <a:gd name="T10" fmla="*/ 1 w 26"/>
                <a:gd name="T11" fmla="*/ 15 h 25"/>
                <a:gd name="T12" fmla="*/ 13 w 26"/>
                <a:gd name="T13" fmla="*/ 25 h 25"/>
                <a:gd name="T14" fmla="*/ 26 w 26"/>
                <a:gd name="T15" fmla="*/ 13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9" y="1"/>
                    <a:pt x="7" y="2"/>
                  </a:cubicBezTo>
                  <a:cubicBezTo>
                    <a:pt x="7" y="2"/>
                    <a:pt x="6" y="2"/>
                    <a:pt x="6" y="3"/>
                  </a:cubicBezTo>
                  <a:cubicBezTo>
                    <a:pt x="2" y="5"/>
                    <a:pt x="0" y="9"/>
                    <a:pt x="0" y="13"/>
                  </a:cubicBezTo>
                  <a:cubicBezTo>
                    <a:pt x="0" y="13"/>
                    <a:pt x="0" y="13"/>
                    <a:pt x="0" y="13"/>
                  </a:cubicBezTo>
                  <a:cubicBezTo>
                    <a:pt x="0" y="14"/>
                    <a:pt x="0" y="14"/>
                    <a:pt x="1" y="15"/>
                  </a:cubicBezTo>
                  <a:cubicBezTo>
                    <a:pt x="2" y="21"/>
                    <a:pt x="7" y="25"/>
                    <a:pt x="13" y="25"/>
                  </a:cubicBezTo>
                  <a:cubicBezTo>
                    <a:pt x="20" y="25"/>
                    <a:pt x="26" y="20"/>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9" name="Freeform 111"/>
            <p:cNvSpPr>
              <a:spLocks/>
            </p:cNvSpPr>
            <p:nvPr/>
          </p:nvSpPr>
          <p:spPr bwMode="auto">
            <a:xfrm>
              <a:off x="8657324" y="3975816"/>
              <a:ext cx="62614" cy="54141"/>
            </a:xfrm>
            <a:custGeom>
              <a:avLst/>
              <a:gdLst>
                <a:gd name="T0" fmla="*/ 13 w 26"/>
                <a:gd name="T1" fmla="*/ 0 h 26"/>
                <a:gd name="T2" fmla="*/ 0 w 26"/>
                <a:gd name="T3" fmla="*/ 13 h 26"/>
                <a:gd name="T4" fmla="*/ 13 w 26"/>
                <a:gd name="T5" fmla="*/ 26 h 26"/>
                <a:gd name="T6" fmla="*/ 26 w 26"/>
                <a:gd name="T7" fmla="*/ 13 h 26"/>
                <a:gd name="T8" fmla="*/ 23 w 26"/>
                <a:gd name="T9" fmla="*/ 6 h 26"/>
                <a:gd name="T10" fmla="*/ 22 w 26"/>
                <a:gd name="T11" fmla="*/ 5 h 26"/>
                <a:gd name="T12" fmla="*/ 18 w 26"/>
                <a:gd name="T13" fmla="*/ 1 h 26"/>
                <a:gd name="T14" fmla="*/ 16 w 26"/>
                <a:gd name="T15" fmla="*/ 1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20" y="26"/>
                    <a:pt x="26" y="20"/>
                    <a:pt x="26" y="13"/>
                  </a:cubicBezTo>
                  <a:cubicBezTo>
                    <a:pt x="26" y="10"/>
                    <a:pt x="25" y="8"/>
                    <a:pt x="23" y="6"/>
                  </a:cubicBezTo>
                  <a:cubicBezTo>
                    <a:pt x="23" y="5"/>
                    <a:pt x="23" y="5"/>
                    <a:pt x="22" y="5"/>
                  </a:cubicBezTo>
                  <a:cubicBezTo>
                    <a:pt x="21" y="3"/>
                    <a:pt x="20" y="2"/>
                    <a:pt x="18" y="1"/>
                  </a:cubicBezTo>
                  <a:cubicBezTo>
                    <a:pt x="17" y="1"/>
                    <a:pt x="17" y="1"/>
                    <a:pt x="16" y="1"/>
                  </a:cubicBezTo>
                  <a:cubicBezTo>
                    <a:pt x="15" y="1"/>
                    <a:pt x="14"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10" name="Freeform 112"/>
            <p:cNvSpPr>
              <a:spLocks/>
            </p:cNvSpPr>
            <p:nvPr/>
          </p:nvSpPr>
          <p:spPr bwMode="auto">
            <a:xfrm>
              <a:off x="9482710" y="3801884"/>
              <a:ext cx="59583" cy="52393"/>
            </a:xfrm>
            <a:custGeom>
              <a:avLst/>
              <a:gdLst>
                <a:gd name="T0" fmla="*/ 13 w 25"/>
                <a:gd name="T1" fmla="*/ 0 h 25"/>
                <a:gd name="T2" fmla="*/ 0 w 25"/>
                <a:gd name="T3" fmla="*/ 12 h 25"/>
                <a:gd name="T4" fmla="*/ 13 w 25"/>
                <a:gd name="T5" fmla="*/ 25 h 25"/>
                <a:gd name="T6" fmla="*/ 25 w 25"/>
                <a:gd name="T7" fmla="*/ 12 h 25"/>
                <a:gd name="T8" fmla="*/ 25 w 25"/>
                <a:gd name="T9" fmla="*/ 9 h 25"/>
                <a:gd name="T10" fmla="*/ 24 w 25"/>
                <a:gd name="T11" fmla="*/ 7 h 25"/>
                <a:gd name="T12" fmla="*/ 15 w 25"/>
                <a:gd name="T13" fmla="*/ 0 h 25"/>
                <a:gd name="T14" fmla="*/ 14 w 25"/>
                <a:gd name="T15" fmla="*/ 0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9"/>
                    <a:pt x="6" y="25"/>
                    <a:pt x="13" y="25"/>
                  </a:cubicBezTo>
                  <a:cubicBezTo>
                    <a:pt x="20" y="25"/>
                    <a:pt x="25" y="19"/>
                    <a:pt x="25" y="12"/>
                  </a:cubicBezTo>
                  <a:cubicBezTo>
                    <a:pt x="25" y="11"/>
                    <a:pt x="25" y="10"/>
                    <a:pt x="25" y="9"/>
                  </a:cubicBezTo>
                  <a:cubicBezTo>
                    <a:pt x="25" y="8"/>
                    <a:pt x="25" y="8"/>
                    <a:pt x="24" y="7"/>
                  </a:cubicBezTo>
                  <a:cubicBezTo>
                    <a:pt x="23" y="4"/>
                    <a:pt x="19" y="1"/>
                    <a:pt x="15" y="0"/>
                  </a:cubicBezTo>
                  <a:cubicBezTo>
                    <a:pt x="15" y="0"/>
                    <a:pt x="14" y="0"/>
                    <a:pt x="14" y="0"/>
                  </a:cubicBezTo>
                  <a:cubicBezTo>
                    <a:pt x="13"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11" name="Freeform 113"/>
            <p:cNvSpPr>
              <a:spLocks/>
            </p:cNvSpPr>
            <p:nvPr/>
          </p:nvSpPr>
          <p:spPr bwMode="auto">
            <a:xfrm>
              <a:off x="9084914" y="4595140"/>
              <a:ext cx="62614" cy="51520"/>
            </a:xfrm>
            <a:custGeom>
              <a:avLst/>
              <a:gdLst>
                <a:gd name="T0" fmla="*/ 13 w 26"/>
                <a:gd name="T1" fmla="*/ 0 h 25"/>
                <a:gd name="T2" fmla="*/ 8 w 26"/>
                <a:gd name="T3" fmla="*/ 1 h 25"/>
                <a:gd name="T4" fmla="*/ 7 w 26"/>
                <a:gd name="T5" fmla="*/ 2 h 25"/>
                <a:gd name="T6" fmla="*/ 0 w 26"/>
                <a:gd name="T7" fmla="*/ 13 h 25"/>
                <a:gd name="T8" fmla="*/ 13 w 26"/>
                <a:gd name="T9" fmla="*/ 25 h 25"/>
                <a:gd name="T10" fmla="*/ 26 w 26"/>
                <a:gd name="T11" fmla="*/ 13 h 25"/>
                <a:gd name="T12" fmla="*/ 16 w 26"/>
                <a:gd name="T13" fmla="*/ 0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10" y="0"/>
                    <a:pt x="8" y="1"/>
                  </a:cubicBezTo>
                  <a:cubicBezTo>
                    <a:pt x="8" y="1"/>
                    <a:pt x="7" y="1"/>
                    <a:pt x="7" y="2"/>
                  </a:cubicBezTo>
                  <a:cubicBezTo>
                    <a:pt x="3" y="4"/>
                    <a:pt x="0" y="8"/>
                    <a:pt x="0" y="13"/>
                  </a:cubicBezTo>
                  <a:cubicBezTo>
                    <a:pt x="0" y="20"/>
                    <a:pt x="6" y="25"/>
                    <a:pt x="13" y="25"/>
                  </a:cubicBezTo>
                  <a:cubicBezTo>
                    <a:pt x="20" y="25"/>
                    <a:pt x="26" y="20"/>
                    <a:pt x="26" y="13"/>
                  </a:cubicBezTo>
                  <a:cubicBezTo>
                    <a:pt x="26" y="7"/>
                    <a:pt x="21" y="2"/>
                    <a:pt x="16" y="0"/>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12" name="Freeform 114"/>
            <p:cNvSpPr>
              <a:spLocks/>
            </p:cNvSpPr>
            <p:nvPr/>
          </p:nvSpPr>
          <p:spPr bwMode="auto">
            <a:xfrm>
              <a:off x="8360338" y="4356908"/>
              <a:ext cx="62614" cy="51520"/>
            </a:xfrm>
            <a:custGeom>
              <a:avLst/>
              <a:gdLst>
                <a:gd name="T0" fmla="*/ 13 w 26"/>
                <a:gd name="T1" fmla="*/ 0 h 25"/>
                <a:gd name="T2" fmla="*/ 12 w 26"/>
                <a:gd name="T3" fmla="*/ 0 h 25"/>
                <a:gd name="T4" fmla="*/ 2 w 26"/>
                <a:gd name="T5" fmla="*/ 6 h 25"/>
                <a:gd name="T6" fmla="*/ 1 w 26"/>
                <a:gd name="T7" fmla="*/ 7 h 25"/>
                <a:gd name="T8" fmla="*/ 0 w 26"/>
                <a:gd name="T9" fmla="*/ 13 h 25"/>
                <a:gd name="T10" fmla="*/ 13 w 26"/>
                <a:gd name="T11" fmla="*/ 25 h 25"/>
                <a:gd name="T12" fmla="*/ 26 w 26"/>
                <a:gd name="T13" fmla="*/ 13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3" y="0"/>
                    <a:pt x="12" y="0"/>
                    <a:pt x="12" y="0"/>
                  </a:cubicBezTo>
                  <a:cubicBezTo>
                    <a:pt x="8" y="0"/>
                    <a:pt x="4" y="3"/>
                    <a:pt x="2" y="6"/>
                  </a:cubicBezTo>
                  <a:cubicBezTo>
                    <a:pt x="2" y="6"/>
                    <a:pt x="2" y="7"/>
                    <a:pt x="1" y="7"/>
                  </a:cubicBezTo>
                  <a:cubicBezTo>
                    <a:pt x="1" y="9"/>
                    <a:pt x="0" y="11"/>
                    <a:pt x="0" y="13"/>
                  </a:cubicBezTo>
                  <a:cubicBezTo>
                    <a:pt x="0" y="20"/>
                    <a:pt x="6" y="25"/>
                    <a:pt x="13" y="25"/>
                  </a:cubicBezTo>
                  <a:cubicBezTo>
                    <a:pt x="20" y="25"/>
                    <a:pt x="26" y="20"/>
                    <a:pt x="26" y="13"/>
                  </a:cubicBezTo>
                  <a:cubicBezTo>
                    <a:pt x="26" y="6"/>
                    <a:pt x="21"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13" name="Freeform 115"/>
            <p:cNvSpPr>
              <a:spLocks/>
            </p:cNvSpPr>
            <p:nvPr/>
          </p:nvSpPr>
          <p:spPr bwMode="auto">
            <a:xfrm>
              <a:off x="7788457" y="4293818"/>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24 w 25"/>
                <a:gd name="T11" fmla="*/ 7 h 25"/>
                <a:gd name="T12" fmla="*/ 23 w 25"/>
                <a:gd name="T13" fmla="*/ 6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5" y="1"/>
                    <a:pt x="0" y="6"/>
                    <a:pt x="0" y="13"/>
                  </a:cubicBezTo>
                  <a:cubicBezTo>
                    <a:pt x="0" y="20"/>
                    <a:pt x="5" y="25"/>
                    <a:pt x="12" y="25"/>
                  </a:cubicBezTo>
                  <a:cubicBezTo>
                    <a:pt x="19" y="25"/>
                    <a:pt x="25" y="20"/>
                    <a:pt x="25" y="13"/>
                  </a:cubicBezTo>
                  <a:cubicBezTo>
                    <a:pt x="25" y="11"/>
                    <a:pt x="25" y="9"/>
                    <a:pt x="24" y="7"/>
                  </a:cubicBezTo>
                  <a:cubicBezTo>
                    <a:pt x="24" y="7"/>
                    <a:pt x="23" y="6"/>
                    <a:pt x="23" y="6"/>
                  </a:cubicBezTo>
                  <a:cubicBezTo>
                    <a:pt x="21" y="3"/>
                    <a:pt x="17" y="0"/>
                    <a:pt x="13" y="0"/>
                  </a:cubicBezTo>
                  <a:cubicBezTo>
                    <a:pt x="13" y="0"/>
                    <a:pt x="13"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17" name="Freeform 116"/>
            <p:cNvSpPr>
              <a:spLocks/>
            </p:cNvSpPr>
            <p:nvPr/>
          </p:nvSpPr>
          <p:spPr bwMode="auto">
            <a:xfrm>
              <a:off x="7983466" y="4085651"/>
              <a:ext cx="59583" cy="54141"/>
            </a:xfrm>
            <a:custGeom>
              <a:avLst/>
              <a:gdLst>
                <a:gd name="T0" fmla="*/ 12 w 25"/>
                <a:gd name="T1" fmla="*/ 0 h 26"/>
                <a:gd name="T2" fmla="*/ 0 w 25"/>
                <a:gd name="T3" fmla="*/ 13 h 26"/>
                <a:gd name="T4" fmla="*/ 0 w 25"/>
                <a:gd name="T5" fmla="*/ 13 h 26"/>
                <a:gd name="T6" fmla="*/ 0 w 25"/>
                <a:gd name="T7" fmla="*/ 15 h 26"/>
                <a:gd name="T8" fmla="*/ 12 w 25"/>
                <a:gd name="T9" fmla="*/ 26 h 26"/>
                <a:gd name="T10" fmla="*/ 14 w 25"/>
                <a:gd name="T11" fmla="*/ 26 h 26"/>
                <a:gd name="T12" fmla="*/ 16 w 25"/>
                <a:gd name="T13" fmla="*/ 25 h 26"/>
                <a:gd name="T14" fmla="*/ 25 w 25"/>
                <a:gd name="T15" fmla="*/ 16 h 26"/>
                <a:gd name="T16" fmla="*/ 25 w 25"/>
                <a:gd name="T17" fmla="*/ 14 h 26"/>
                <a:gd name="T18" fmla="*/ 25 w 25"/>
                <a:gd name="T19" fmla="*/ 13 h 26"/>
                <a:gd name="T20" fmla="*/ 21 w 25"/>
                <a:gd name="T21" fmla="*/ 3 h 26"/>
                <a:gd name="T22" fmla="*/ 19 w 25"/>
                <a:gd name="T23" fmla="*/ 2 h 26"/>
                <a:gd name="T24" fmla="*/ 12 w 25"/>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6">
                  <a:moveTo>
                    <a:pt x="12" y="0"/>
                  </a:moveTo>
                  <a:cubicBezTo>
                    <a:pt x="5" y="0"/>
                    <a:pt x="0" y="6"/>
                    <a:pt x="0" y="13"/>
                  </a:cubicBezTo>
                  <a:cubicBezTo>
                    <a:pt x="0" y="13"/>
                    <a:pt x="0" y="13"/>
                    <a:pt x="0" y="13"/>
                  </a:cubicBezTo>
                  <a:cubicBezTo>
                    <a:pt x="0" y="14"/>
                    <a:pt x="0" y="14"/>
                    <a:pt x="0" y="15"/>
                  </a:cubicBezTo>
                  <a:cubicBezTo>
                    <a:pt x="1" y="21"/>
                    <a:pt x="6" y="26"/>
                    <a:pt x="12" y="26"/>
                  </a:cubicBezTo>
                  <a:cubicBezTo>
                    <a:pt x="13" y="26"/>
                    <a:pt x="13" y="26"/>
                    <a:pt x="14" y="26"/>
                  </a:cubicBezTo>
                  <a:cubicBezTo>
                    <a:pt x="15" y="25"/>
                    <a:pt x="16" y="25"/>
                    <a:pt x="16" y="25"/>
                  </a:cubicBezTo>
                  <a:cubicBezTo>
                    <a:pt x="20" y="24"/>
                    <a:pt x="24" y="20"/>
                    <a:pt x="25" y="16"/>
                  </a:cubicBezTo>
                  <a:cubicBezTo>
                    <a:pt x="25" y="16"/>
                    <a:pt x="25" y="15"/>
                    <a:pt x="25" y="14"/>
                  </a:cubicBezTo>
                  <a:cubicBezTo>
                    <a:pt x="25" y="14"/>
                    <a:pt x="25" y="13"/>
                    <a:pt x="25" y="13"/>
                  </a:cubicBezTo>
                  <a:cubicBezTo>
                    <a:pt x="25" y="9"/>
                    <a:pt x="23" y="6"/>
                    <a:pt x="21" y="3"/>
                  </a:cubicBezTo>
                  <a:cubicBezTo>
                    <a:pt x="20" y="3"/>
                    <a:pt x="20" y="3"/>
                    <a:pt x="19" y="2"/>
                  </a:cubicBezTo>
                  <a:cubicBezTo>
                    <a:pt x="17" y="1"/>
                    <a:pt x="15"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19" name="Freeform 117"/>
            <p:cNvSpPr>
              <a:spLocks/>
            </p:cNvSpPr>
            <p:nvPr/>
          </p:nvSpPr>
          <p:spPr bwMode="auto">
            <a:xfrm>
              <a:off x="7580925" y="4499564"/>
              <a:ext cx="59583" cy="52393"/>
            </a:xfrm>
            <a:custGeom>
              <a:avLst/>
              <a:gdLst>
                <a:gd name="T0" fmla="*/ 13 w 25"/>
                <a:gd name="T1" fmla="*/ 0 h 25"/>
                <a:gd name="T2" fmla="*/ 12 w 25"/>
                <a:gd name="T3" fmla="*/ 0 h 25"/>
                <a:gd name="T4" fmla="*/ 10 w 25"/>
                <a:gd name="T5" fmla="*/ 0 h 25"/>
                <a:gd name="T6" fmla="*/ 4 w 25"/>
                <a:gd name="T7" fmla="*/ 3 h 25"/>
                <a:gd name="T8" fmla="*/ 3 w 25"/>
                <a:gd name="T9" fmla="*/ 4 h 25"/>
                <a:gd name="T10" fmla="*/ 0 w 25"/>
                <a:gd name="T11" fmla="*/ 12 h 25"/>
                <a:gd name="T12" fmla="*/ 13 w 25"/>
                <a:gd name="T13" fmla="*/ 25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2" y="0"/>
                    <a:pt x="12" y="0"/>
                  </a:cubicBezTo>
                  <a:cubicBezTo>
                    <a:pt x="11" y="0"/>
                    <a:pt x="11" y="0"/>
                    <a:pt x="10" y="0"/>
                  </a:cubicBezTo>
                  <a:cubicBezTo>
                    <a:pt x="8" y="0"/>
                    <a:pt x="6" y="1"/>
                    <a:pt x="4" y="3"/>
                  </a:cubicBezTo>
                  <a:cubicBezTo>
                    <a:pt x="4" y="3"/>
                    <a:pt x="4" y="3"/>
                    <a:pt x="3" y="4"/>
                  </a:cubicBezTo>
                  <a:cubicBezTo>
                    <a:pt x="1" y="6"/>
                    <a:pt x="0" y="9"/>
                    <a:pt x="0" y="12"/>
                  </a:cubicBezTo>
                  <a:cubicBezTo>
                    <a:pt x="0" y="19"/>
                    <a:pt x="6" y="25"/>
                    <a:pt x="13" y="25"/>
                  </a:cubicBezTo>
                  <a:cubicBezTo>
                    <a:pt x="20" y="25"/>
                    <a:pt x="25" y="19"/>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0" name="Freeform 118"/>
            <p:cNvSpPr>
              <a:spLocks/>
            </p:cNvSpPr>
            <p:nvPr/>
          </p:nvSpPr>
          <p:spPr bwMode="auto">
            <a:xfrm>
              <a:off x="6446651" y="4305858"/>
              <a:ext cx="59583" cy="51520"/>
            </a:xfrm>
            <a:custGeom>
              <a:avLst/>
              <a:gdLst>
                <a:gd name="T0" fmla="*/ 12 w 25"/>
                <a:gd name="T1" fmla="*/ 0 h 25"/>
                <a:gd name="T2" fmla="*/ 11 w 25"/>
                <a:gd name="T3" fmla="*/ 0 h 25"/>
                <a:gd name="T4" fmla="*/ 9 w 25"/>
                <a:gd name="T5" fmla="*/ 0 h 25"/>
                <a:gd name="T6" fmla="*/ 0 w 25"/>
                <a:gd name="T7" fmla="*/ 12 h 25"/>
                <a:gd name="T8" fmla="*/ 12 w 25"/>
                <a:gd name="T9" fmla="*/ 25 h 25"/>
                <a:gd name="T10" fmla="*/ 25 w 25"/>
                <a:gd name="T11" fmla="*/ 12 h 25"/>
                <a:gd name="T12" fmla="*/ 24 w 25"/>
                <a:gd name="T13" fmla="*/ 7 h 25"/>
                <a:gd name="T14" fmla="*/ 23 w 25"/>
                <a:gd name="T15" fmla="*/ 5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11" y="0"/>
                    <a:pt x="10" y="0"/>
                    <a:pt x="9" y="0"/>
                  </a:cubicBezTo>
                  <a:cubicBezTo>
                    <a:pt x="4" y="1"/>
                    <a:pt x="0" y="6"/>
                    <a:pt x="0" y="12"/>
                  </a:cubicBezTo>
                  <a:cubicBezTo>
                    <a:pt x="0" y="19"/>
                    <a:pt x="5" y="25"/>
                    <a:pt x="12" y="25"/>
                  </a:cubicBezTo>
                  <a:cubicBezTo>
                    <a:pt x="19" y="25"/>
                    <a:pt x="25" y="19"/>
                    <a:pt x="25" y="12"/>
                  </a:cubicBezTo>
                  <a:cubicBezTo>
                    <a:pt x="25" y="10"/>
                    <a:pt x="24" y="9"/>
                    <a:pt x="24" y="7"/>
                  </a:cubicBezTo>
                  <a:cubicBezTo>
                    <a:pt x="23" y="6"/>
                    <a:pt x="23" y="6"/>
                    <a:pt x="23" y="5"/>
                  </a:cubicBezTo>
                  <a:cubicBezTo>
                    <a:pt x="21" y="2"/>
                    <a:pt x="17"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1" name="Freeform 119"/>
            <p:cNvSpPr>
              <a:spLocks/>
            </p:cNvSpPr>
            <p:nvPr/>
          </p:nvSpPr>
          <p:spPr bwMode="auto">
            <a:xfrm>
              <a:off x="6200926" y="3997474"/>
              <a:ext cx="62614" cy="54141"/>
            </a:xfrm>
            <a:custGeom>
              <a:avLst/>
              <a:gdLst>
                <a:gd name="T0" fmla="*/ 13 w 26"/>
                <a:gd name="T1" fmla="*/ 0 h 26"/>
                <a:gd name="T2" fmla="*/ 0 w 26"/>
                <a:gd name="T3" fmla="*/ 13 h 26"/>
                <a:gd name="T4" fmla="*/ 13 w 26"/>
                <a:gd name="T5" fmla="*/ 26 h 26"/>
                <a:gd name="T6" fmla="*/ 25 w 26"/>
                <a:gd name="T7" fmla="*/ 18 h 26"/>
                <a:gd name="T8" fmla="*/ 25 w 26"/>
                <a:gd name="T9" fmla="*/ 17 h 26"/>
                <a:gd name="T10" fmla="*/ 26 w 26"/>
                <a:gd name="T11" fmla="*/ 13 h 26"/>
                <a:gd name="T12" fmla="*/ 16 w 26"/>
                <a:gd name="T13" fmla="*/ 1 h 26"/>
                <a:gd name="T14" fmla="*/ 14 w 26"/>
                <a:gd name="T15" fmla="*/ 0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18" y="26"/>
                    <a:pt x="23" y="23"/>
                    <a:pt x="25" y="18"/>
                  </a:cubicBezTo>
                  <a:cubicBezTo>
                    <a:pt x="25" y="18"/>
                    <a:pt x="25" y="17"/>
                    <a:pt x="25" y="17"/>
                  </a:cubicBezTo>
                  <a:cubicBezTo>
                    <a:pt x="26" y="15"/>
                    <a:pt x="26" y="14"/>
                    <a:pt x="26" y="13"/>
                  </a:cubicBezTo>
                  <a:cubicBezTo>
                    <a:pt x="26" y="7"/>
                    <a:pt x="22" y="2"/>
                    <a:pt x="16" y="1"/>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2" name="Freeform 120"/>
            <p:cNvSpPr>
              <a:spLocks/>
            </p:cNvSpPr>
            <p:nvPr/>
          </p:nvSpPr>
          <p:spPr bwMode="auto">
            <a:xfrm>
              <a:off x="7211595" y="3143413"/>
              <a:ext cx="57564" cy="49774"/>
            </a:xfrm>
            <a:custGeom>
              <a:avLst/>
              <a:gdLst>
                <a:gd name="T0" fmla="*/ 12 w 24"/>
                <a:gd name="T1" fmla="*/ 0 h 24"/>
                <a:gd name="T2" fmla="*/ 0 w 24"/>
                <a:gd name="T3" fmla="*/ 12 h 24"/>
                <a:gd name="T4" fmla="*/ 12 w 24"/>
                <a:gd name="T5" fmla="*/ 24 h 24"/>
                <a:gd name="T6" fmla="*/ 24 w 24"/>
                <a:gd name="T7" fmla="*/ 15 h 24"/>
                <a:gd name="T8" fmla="*/ 24 w 24"/>
                <a:gd name="T9" fmla="*/ 14 h 24"/>
                <a:gd name="T10" fmla="*/ 24 w 24"/>
                <a:gd name="T11" fmla="*/ 12 h 24"/>
                <a:gd name="T12" fmla="*/ 24 w 24"/>
                <a:gd name="T13" fmla="*/ 11 h 24"/>
                <a:gd name="T14" fmla="*/ 24 w 24"/>
                <a:gd name="T15" fmla="*/ 9 h 24"/>
                <a:gd name="T16" fmla="*/ 12 w 24"/>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0"/>
                  </a:moveTo>
                  <a:cubicBezTo>
                    <a:pt x="5" y="0"/>
                    <a:pt x="0" y="5"/>
                    <a:pt x="0" y="12"/>
                  </a:cubicBezTo>
                  <a:cubicBezTo>
                    <a:pt x="0" y="18"/>
                    <a:pt x="5" y="24"/>
                    <a:pt x="12" y="24"/>
                  </a:cubicBezTo>
                  <a:cubicBezTo>
                    <a:pt x="17" y="24"/>
                    <a:pt x="22" y="20"/>
                    <a:pt x="24" y="15"/>
                  </a:cubicBezTo>
                  <a:cubicBezTo>
                    <a:pt x="24" y="15"/>
                    <a:pt x="24" y="14"/>
                    <a:pt x="24" y="14"/>
                  </a:cubicBezTo>
                  <a:cubicBezTo>
                    <a:pt x="24" y="13"/>
                    <a:pt x="24" y="12"/>
                    <a:pt x="24" y="12"/>
                  </a:cubicBezTo>
                  <a:cubicBezTo>
                    <a:pt x="24" y="11"/>
                    <a:pt x="24" y="11"/>
                    <a:pt x="24" y="11"/>
                  </a:cubicBezTo>
                  <a:cubicBezTo>
                    <a:pt x="24" y="10"/>
                    <a:pt x="24" y="10"/>
                    <a:pt x="24" y="9"/>
                  </a:cubicBezTo>
                  <a:cubicBezTo>
                    <a:pt x="23" y="4"/>
                    <a:pt x="18"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4" name="Freeform 121"/>
            <p:cNvSpPr>
              <a:spLocks/>
            </p:cNvSpPr>
            <p:nvPr/>
          </p:nvSpPr>
          <p:spPr bwMode="auto">
            <a:xfrm>
              <a:off x="8294200" y="3520385"/>
              <a:ext cx="30296" cy="24450"/>
            </a:xfrm>
            <a:custGeom>
              <a:avLst/>
              <a:gdLst>
                <a:gd name="T0" fmla="*/ 6 w 13"/>
                <a:gd name="T1" fmla="*/ 0 h 12"/>
                <a:gd name="T2" fmla="*/ 6 w 13"/>
                <a:gd name="T3" fmla="*/ 0 h 12"/>
                <a:gd name="T4" fmla="*/ 5 w 13"/>
                <a:gd name="T5" fmla="*/ 0 h 12"/>
                <a:gd name="T6" fmla="*/ 1 w 13"/>
                <a:gd name="T7" fmla="*/ 3 h 12"/>
                <a:gd name="T8" fmla="*/ 1 w 13"/>
                <a:gd name="T9" fmla="*/ 4 h 12"/>
                <a:gd name="T10" fmla="*/ 0 w 13"/>
                <a:gd name="T11" fmla="*/ 6 h 12"/>
                <a:gd name="T12" fmla="*/ 6 w 13"/>
                <a:gd name="T13" fmla="*/ 12 h 12"/>
                <a:gd name="T14" fmla="*/ 13 w 13"/>
                <a:gd name="T15" fmla="*/ 6 h 12"/>
                <a:gd name="T16" fmla="*/ 6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6" y="0"/>
                  </a:moveTo>
                  <a:cubicBezTo>
                    <a:pt x="6" y="0"/>
                    <a:pt x="6" y="0"/>
                    <a:pt x="6" y="0"/>
                  </a:cubicBezTo>
                  <a:cubicBezTo>
                    <a:pt x="6" y="0"/>
                    <a:pt x="5" y="0"/>
                    <a:pt x="5" y="0"/>
                  </a:cubicBezTo>
                  <a:cubicBezTo>
                    <a:pt x="3" y="1"/>
                    <a:pt x="2" y="1"/>
                    <a:pt x="1" y="3"/>
                  </a:cubicBezTo>
                  <a:cubicBezTo>
                    <a:pt x="1" y="3"/>
                    <a:pt x="1" y="4"/>
                    <a:pt x="1" y="4"/>
                  </a:cubicBezTo>
                  <a:cubicBezTo>
                    <a:pt x="0" y="5"/>
                    <a:pt x="0" y="5"/>
                    <a:pt x="0" y="6"/>
                  </a:cubicBezTo>
                  <a:cubicBezTo>
                    <a:pt x="0" y="9"/>
                    <a:pt x="3" y="12"/>
                    <a:pt x="6" y="12"/>
                  </a:cubicBezTo>
                  <a:cubicBezTo>
                    <a:pt x="10" y="12"/>
                    <a:pt x="13" y="9"/>
                    <a:pt x="13" y="6"/>
                  </a:cubicBezTo>
                  <a:cubicBezTo>
                    <a:pt x="13" y="3"/>
                    <a:pt x="10" y="0"/>
                    <a:pt x="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5" name="Freeform 5"/>
            <p:cNvSpPr>
              <a:spLocks noEditPoints="1"/>
            </p:cNvSpPr>
            <p:nvPr/>
          </p:nvSpPr>
          <p:spPr bwMode="auto">
            <a:xfrm>
              <a:off x="9593904" y="2916138"/>
              <a:ext cx="402543" cy="590394"/>
            </a:xfrm>
            <a:custGeom>
              <a:avLst/>
              <a:gdLst>
                <a:gd name="T0" fmla="*/ 1 w 95"/>
                <a:gd name="T1" fmla="*/ 149 h 153"/>
                <a:gd name="T2" fmla="*/ 5 w 95"/>
                <a:gd name="T3" fmla="*/ 148 h 153"/>
                <a:gd name="T4" fmla="*/ 4 w 95"/>
                <a:gd name="T5" fmla="*/ 146 h 153"/>
                <a:gd name="T6" fmla="*/ 4 w 95"/>
                <a:gd name="T7" fmla="*/ 146 h 153"/>
                <a:gd name="T8" fmla="*/ 11 w 95"/>
                <a:gd name="T9" fmla="*/ 140 h 153"/>
                <a:gd name="T10" fmla="*/ 8 w 95"/>
                <a:gd name="T11" fmla="*/ 145 h 153"/>
                <a:gd name="T12" fmla="*/ 11 w 95"/>
                <a:gd name="T13" fmla="*/ 140 h 153"/>
                <a:gd name="T14" fmla="*/ 3 w 95"/>
                <a:gd name="T15" fmla="*/ 144 h 153"/>
                <a:gd name="T16" fmla="*/ 7 w 95"/>
                <a:gd name="T17" fmla="*/ 139 h 153"/>
                <a:gd name="T18" fmla="*/ 8 w 95"/>
                <a:gd name="T19" fmla="*/ 137 h 153"/>
                <a:gd name="T20" fmla="*/ 8 w 95"/>
                <a:gd name="T21" fmla="*/ 137 h 153"/>
                <a:gd name="T22" fmla="*/ 16 w 95"/>
                <a:gd name="T23" fmla="*/ 137 h 153"/>
                <a:gd name="T24" fmla="*/ 12 w 95"/>
                <a:gd name="T25" fmla="*/ 138 h 153"/>
                <a:gd name="T26" fmla="*/ 16 w 95"/>
                <a:gd name="T27" fmla="*/ 137 h 153"/>
                <a:gd name="T28" fmla="*/ 15 w 95"/>
                <a:gd name="T29" fmla="*/ 135 h 153"/>
                <a:gd name="T30" fmla="*/ 21 w 95"/>
                <a:gd name="T31" fmla="*/ 132 h 153"/>
                <a:gd name="T32" fmla="*/ 9 w 95"/>
                <a:gd name="T33" fmla="*/ 130 h 153"/>
                <a:gd name="T34" fmla="*/ 9 w 95"/>
                <a:gd name="T35" fmla="*/ 135 h 153"/>
                <a:gd name="T36" fmla="*/ 9 w 95"/>
                <a:gd name="T37" fmla="*/ 130 h 153"/>
                <a:gd name="T38" fmla="*/ 20 w 95"/>
                <a:gd name="T39" fmla="*/ 130 h 153"/>
                <a:gd name="T40" fmla="*/ 28 w 95"/>
                <a:gd name="T41" fmla="*/ 124 h 153"/>
                <a:gd name="T42" fmla="*/ 28 w 95"/>
                <a:gd name="T43" fmla="*/ 122 h 153"/>
                <a:gd name="T44" fmla="*/ 30 w 95"/>
                <a:gd name="T45" fmla="*/ 123 h 153"/>
                <a:gd name="T46" fmla="*/ 14 w 95"/>
                <a:gd name="T47" fmla="*/ 119 h 153"/>
                <a:gd name="T48" fmla="*/ 12 w 95"/>
                <a:gd name="T49" fmla="*/ 128 h 153"/>
                <a:gd name="T50" fmla="*/ 14 w 95"/>
                <a:gd name="T51" fmla="*/ 119 h 153"/>
                <a:gd name="T52" fmla="*/ 14 w 95"/>
                <a:gd name="T53" fmla="*/ 118 h 153"/>
                <a:gd name="T54" fmla="*/ 17 w 95"/>
                <a:gd name="T55" fmla="*/ 117 h 153"/>
                <a:gd name="T56" fmla="*/ 20 w 95"/>
                <a:gd name="T57" fmla="*/ 109 h 153"/>
                <a:gd name="T58" fmla="*/ 16 w 95"/>
                <a:gd name="T59" fmla="*/ 114 h 153"/>
                <a:gd name="T60" fmla="*/ 20 w 95"/>
                <a:gd name="T61" fmla="*/ 109 h 153"/>
                <a:gd name="T62" fmla="*/ 19 w 95"/>
                <a:gd name="T63" fmla="*/ 106 h 153"/>
                <a:gd name="T64" fmla="*/ 21 w 95"/>
                <a:gd name="T65" fmla="*/ 105 h 153"/>
                <a:gd name="T66" fmla="*/ 32 w 95"/>
                <a:gd name="T67" fmla="*/ 80 h 153"/>
                <a:gd name="T68" fmla="*/ 21 w 95"/>
                <a:gd name="T69" fmla="*/ 102 h 153"/>
                <a:gd name="T70" fmla="*/ 32 w 95"/>
                <a:gd name="T71" fmla="*/ 80 h 153"/>
                <a:gd name="T72" fmla="*/ 31 w 95"/>
                <a:gd name="T73" fmla="*/ 76 h 153"/>
                <a:gd name="T74" fmla="*/ 33 w 95"/>
                <a:gd name="T75" fmla="*/ 77 h 153"/>
                <a:gd name="T76" fmla="*/ 33 w 95"/>
                <a:gd name="T77" fmla="*/ 71 h 153"/>
                <a:gd name="T78" fmla="*/ 32 w 95"/>
                <a:gd name="T79" fmla="*/ 74 h 153"/>
                <a:gd name="T80" fmla="*/ 34 w 95"/>
                <a:gd name="T81" fmla="*/ 74 h 153"/>
                <a:gd name="T82" fmla="*/ 35 w 95"/>
                <a:gd name="T83" fmla="*/ 71 h 153"/>
                <a:gd name="T84" fmla="*/ 35 w 95"/>
                <a:gd name="T85" fmla="*/ 71 h 153"/>
                <a:gd name="T86" fmla="*/ 81 w 95"/>
                <a:gd name="T87" fmla="*/ 69 h 153"/>
                <a:gd name="T88" fmla="*/ 29 w 95"/>
                <a:gd name="T89" fmla="*/ 121 h 153"/>
                <a:gd name="T90" fmla="*/ 81 w 95"/>
                <a:gd name="T91" fmla="*/ 69 h 153"/>
                <a:gd name="T92" fmla="*/ 91 w 95"/>
                <a:gd name="T93" fmla="*/ 52 h 153"/>
                <a:gd name="T94" fmla="*/ 81 w 95"/>
                <a:gd name="T95" fmla="*/ 67 h 153"/>
                <a:gd name="T96" fmla="*/ 94 w 95"/>
                <a:gd name="T97" fmla="*/ 56 h 153"/>
                <a:gd name="T98" fmla="*/ 94 w 95"/>
                <a:gd name="T99" fmla="*/ 54 h 153"/>
                <a:gd name="T100" fmla="*/ 92 w 95"/>
                <a:gd name="T101" fmla="*/ 48 h 153"/>
                <a:gd name="T102" fmla="*/ 91 w 95"/>
                <a:gd name="T103" fmla="*/ 50 h 153"/>
                <a:gd name="T104" fmla="*/ 92 w 95"/>
                <a:gd name="T105" fmla="*/ 48 h 153"/>
                <a:gd name="T106" fmla="*/ 74 w 95"/>
                <a:gd name="T107" fmla="*/ 1 h 153"/>
                <a:gd name="T108" fmla="*/ 91 w 95"/>
                <a:gd name="T109" fmla="*/ 46 h 153"/>
                <a:gd name="T110" fmla="*/ 63 w 95"/>
                <a:gd name="T111" fmla="*/ 0 h 153"/>
                <a:gd name="T112" fmla="*/ 35 w 95"/>
                <a:gd name="T113" fmla="*/ 70 h 153"/>
                <a:gd name="T114" fmla="*/ 65 w 95"/>
                <a:gd name="T115"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 h="153">
                  <a:moveTo>
                    <a:pt x="2" y="146"/>
                  </a:moveTo>
                  <a:cubicBezTo>
                    <a:pt x="1" y="149"/>
                    <a:pt x="1" y="149"/>
                    <a:pt x="1" y="149"/>
                  </a:cubicBezTo>
                  <a:cubicBezTo>
                    <a:pt x="0" y="153"/>
                    <a:pt x="0" y="153"/>
                    <a:pt x="0" y="153"/>
                  </a:cubicBezTo>
                  <a:cubicBezTo>
                    <a:pt x="5" y="148"/>
                    <a:pt x="5" y="148"/>
                    <a:pt x="5" y="148"/>
                  </a:cubicBezTo>
                  <a:cubicBezTo>
                    <a:pt x="7" y="146"/>
                    <a:pt x="7" y="146"/>
                    <a:pt x="7" y="146"/>
                  </a:cubicBezTo>
                  <a:cubicBezTo>
                    <a:pt x="4" y="146"/>
                    <a:pt x="4" y="146"/>
                    <a:pt x="4" y="146"/>
                  </a:cubicBezTo>
                  <a:cubicBezTo>
                    <a:pt x="4" y="147"/>
                    <a:pt x="4" y="147"/>
                    <a:pt x="4" y="147"/>
                  </a:cubicBezTo>
                  <a:cubicBezTo>
                    <a:pt x="4" y="146"/>
                    <a:pt x="4" y="146"/>
                    <a:pt x="4" y="146"/>
                  </a:cubicBezTo>
                  <a:cubicBezTo>
                    <a:pt x="2" y="146"/>
                    <a:pt x="2" y="146"/>
                    <a:pt x="2" y="146"/>
                  </a:cubicBezTo>
                  <a:moveTo>
                    <a:pt x="11" y="140"/>
                  </a:moveTo>
                  <a:cubicBezTo>
                    <a:pt x="6" y="145"/>
                    <a:pt x="6" y="145"/>
                    <a:pt x="6" y="145"/>
                  </a:cubicBezTo>
                  <a:cubicBezTo>
                    <a:pt x="8" y="145"/>
                    <a:pt x="8" y="145"/>
                    <a:pt x="8" y="145"/>
                  </a:cubicBezTo>
                  <a:cubicBezTo>
                    <a:pt x="13" y="140"/>
                    <a:pt x="13" y="140"/>
                    <a:pt x="13" y="140"/>
                  </a:cubicBezTo>
                  <a:cubicBezTo>
                    <a:pt x="11" y="140"/>
                    <a:pt x="11" y="140"/>
                    <a:pt x="11" y="140"/>
                  </a:cubicBezTo>
                  <a:moveTo>
                    <a:pt x="5" y="139"/>
                  </a:moveTo>
                  <a:cubicBezTo>
                    <a:pt x="3" y="144"/>
                    <a:pt x="3" y="144"/>
                    <a:pt x="3" y="144"/>
                  </a:cubicBezTo>
                  <a:cubicBezTo>
                    <a:pt x="5" y="145"/>
                    <a:pt x="5" y="145"/>
                    <a:pt x="5" y="145"/>
                  </a:cubicBezTo>
                  <a:cubicBezTo>
                    <a:pt x="7" y="139"/>
                    <a:pt x="7" y="139"/>
                    <a:pt x="7" y="139"/>
                  </a:cubicBezTo>
                  <a:cubicBezTo>
                    <a:pt x="5" y="139"/>
                    <a:pt x="5" y="139"/>
                    <a:pt x="5" y="139"/>
                  </a:cubicBezTo>
                  <a:moveTo>
                    <a:pt x="8" y="137"/>
                  </a:moveTo>
                  <a:cubicBezTo>
                    <a:pt x="8" y="137"/>
                    <a:pt x="8" y="137"/>
                    <a:pt x="8" y="137"/>
                  </a:cubicBezTo>
                  <a:cubicBezTo>
                    <a:pt x="8" y="137"/>
                    <a:pt x="8" y="137"/>
                    <a:pt x="8" y="137"/>
                  </a:cubicBezTo>
                  <a:cubicBezTo>
                    <a:pt x="8" y="137"/>
                    <a:pt x="8" y="137"/>
                    <a:pt x="8" y="137"/>
                  </a:cubicBezTo>
                  <a:moveTo>
                    <a:pt x="16" y="137"/>
                  </a:moveTo>
                  <a:cubicBezTo>
                    <a:pt x="14" y="137"/>
                    <a:pt x="14" y="137"/>
                    <a:pt x="14" y="137"/>
                  </a:cubicBezTo>
                  <a:cubicBezTo>
                    <a:pt x="12" y="138"/>
                    <a:pt x="12" y="138"/>
                    <a:pt x="12" y="138"/>
                  </a:cubicBezTo>
                  <a:cubicBezTo>
                    <a:pt x="14" y="139"/>
                    <a:pt x="14" y="139"/>
                    <a:pt x="14" y="139"/>
                  </a:cubicBezTo>
                  <a:cubicBezTo>
                    <a:pt x="16" y="137"/>
                    <a:pt x="16" y="137"/>
                    <a:pt x="16" y="137"/>
                  </a:cubicBezTo>
                  <a:moveTo>
                    <a:pt x="19" y="131"/>
                  </a:moveTo>
                  <a:cubicBezTo>
                    <a:pt x="15" y="135"/>
                    <a:pt x="15" y="135"/>
                    <a:pt x="15" y="135"/>
                  </a:cubicBezTo>
                  <a:cubicBezTo>
                    <a:pt x="18" y="135"/>
                    <a:pt x="18" y="135"/>
                    <a:pt x="18" y="135"/>
                  </a:cubicBezTo>
                  <a:cubicBezTo>
                    <a:pt x="21" y="132"/>
                    <a:pt x="21" y="132"/>
                    <a:pt x="21" y="132"/>
                  </a:cubicBezTo>
                  <a:cubicBezTo>
                    <a:pt x="19" y="131"/>
                    <a:pt x="19" y="131"/>
                    <a:pt x="19" y="131"/>
                  </a:cubicBezTo>
                  <a:moveTo>
                    <a:pt x="9" y="130"/>
                  </a:moveTo>
                  <a:cubicBezTo>
                    <a:pt x="7" y="135"/>
                    <a:pt x="7" y="135"/>
                    <a:pt x="7" y="135"/>
                  </a:cubicBezTo>
                  <a:cubicBezTo>
                    <a:pt x="9" y="135"/>
                    <a:pt x="9" y="135"/>
                    <a:pt x="9" y="135"/>
                  </a:cubicBezTo>
                  <a:cubicBezTo>
                    <a:pt x="11" y="130"/>
                    <a:pt x="11" y="130"/>
                    <a:pt x="11" y="130"/>
                  </a:cubicBezTo>
                  <a:cubicBezTo>
                    <a:pt x="9" y="130"/>
                    <a:pt x="9" y="130"/>
                    <a:pt x="9" y="130"/>
                  </a:cubicBezTo>
                  <a:moveTo>
                    <a:pt x="27" y="123"/>
                  </a:moveTo>
                  <a:cubicBezTo>
                    <a:pt x="20" y="130"/>
                    <a:pt x="20" y="130"/>
                    <a:pt x="20" y="130"/>
                  </a:cubicBezTo>
                  <a:cubicBezTo>
                    <a:pt x="23" y="130"/>
                    <a:pt x="23" y="130"/>
                    <a:pt x="23" y="130"/>
                  </a:cubicBezTo>
                  <a:cubicBezTo>
                    <a:pt x="28" y="124"/>
                    <a:pt x="28" y="124"/>
                    <a:pt x="28" y="124"/>
                  </a:cubicBezTo>
                  <a:cubicBezTo>
                    <a:pt x="27" y="123"/>
                    <a:pt x="27" y="123"/>
                    <a:pt x="27" y="123"/>
                  </a:cubicBezTo>
                  <a:moveTo>
                    <a:pt x="28" y="122"/>
                  </a:moveTo>
                  <a:cubicBezTo>
                    <a:pt x="29" y="123"/>
                    <a:pt x="29" y="123"/>
                    <a:pt x="29" y="123"/>
                  </a:cubicBezTo>
                  <a:cubicBezTo>
                    <a:pt x="30" y="123"/>
                    <a:pt x="30" y="123"/>
                    <a:pt x="30" y="123"/>
                  </a:cubicBezTo>
                  <a:cubicBezTo>
                    <a:pt x="28" y="122"/>
                    <a:pt x="28" y="122"/>
                    <a:pt x="28" y="122"/>
                  </a:cubicBezTo>
                  <a:moveTo>
                    <a:pt x="14" y="119"/>
                  </a:moveTo>
                  <a:cubicBezTo>
                    <a:pt x="10" y="128"/>
                    <a:pt x="10" y="128"/>
                    <a:pt x="10" y="128"/>
                  </a:cubicBezTo>
                  <a:cubicBezTo>
                    <a:pt x="12" y="128"/>
                    <a:pt x="12" y="128"/>
                    <a:pt x="12" y="128"/>
                  </a:cubicBezTo>
                  <a:cubicBezTo>
                    <a:pt x="15" y="120"/>
                    <a:pt x="15" y="120"/>
                    <a:pt x="15" y="120"/>
                  </a:cubicBezTo>
                  <a:cubicBezTo>
                    <a:pt x="14" y="119"/>
                    <a:pt x="14" y="119"/>
                    <a:pt x="14" y="119"/>
                  </a:cubicBezTo>
                  <a:moveTo>
                    <a:pt x="15" y="116"/>
                  </a:moveTo>
                  <a:cubicBezTo>
                    <a:pt x="14" y="118"/>
                    <a:pt x="14" y="118"/>
                    <a:pt x="14" y="118"/>
                  </a:cubicBezTo>
                  <a:cubicBezTo>
                    <a:pt x="16" y="118"/>
                    <a:pt x="16" y="118"/>
                    <a:pt x="16" y="118"/>
                  </a:cubicBezTo>
                  <a:cubicBezTo>
                    <a:pt x="17" y="117"/>
                    <a:pt x="17" y="117"/>
                    <a:pt x="17" y="117"/>
                  </a:cubicBezTo>
                  <a:cubicBezTo>
                    <a:pt x="15" y="116"/>
                    <a:pt x="15" y="116"/>
                    <a:pt x="15" y="116"/>
                  </a:cubicBezTo>
                  <a:moveTo>
                    <a:pt x="20" y="109"/>
                  </a:moveTo>
                  <a:cubicBezTo>
                    <a:pt x="17" y="111"/>
                    <a:pt x="17" y="111"/>
                    <a:pt x="17" y="111"/>
                  </a:cubicBezTo>
                  <a:cubicBezTo>
                    <a:pt x="16" y="114"/>
                    <a:pt x="16" y="114"/>
                    <a:pt x="16" y="114"/>
                  </a:cubicBezTo>
                  <a:cubicBezTo>
                    <a:pt x="17" y="115"/>
                    <a:pt x="17" y="115"/>
                    <a:pt x="17" y="115"/>
                  </a:cubicBezTo>
                  <a:cubicBezTo>
                    <a:pt x="20" y="109"/>
                    <a:pt x="20" y="109"/>
                    <a:pt x="20" y="109"/>
                  </a:cubicBezTo>
                  <a:moveTo>
                    <a:pt x="22" y="103"/>
                  </a:moveTo>
                  <a:cubicBezTo>
                    <a:pt x="19" y="106"/>
                    <a:pt x="19" y="106"/>
                    <a:pt x="19" y="106"/>
                  </a:cubicBezTo>
                  <a:cubicBezTo>
                    <a:pt x="18" y="108"/>
                    <a:pt x="18" y="108"/>
                    <a:pt x="18" y="108"/>
                  </a:cubicBezTo>
                  <a:cubicBezTo>
                    <a:pt x="21" y="105"/>
                    <a:pt x="21" y="105"/>
                    <a:pt x="21" y="105"/>
                  </a:cubicBezTo>
                  <a:cubicBezTo>
                    <a:pt x="22" y="103"/>
                    <a:pt x="22" y="103"/>
                    <a:pt x="22" y="103"/>
                  </a:cubicBezTo>
                  <a:moveTo>
                    <a:pt x="32" y="80"/>
                  </a:moveTo>
                  <a:cubicBezTo>
                    <a:pt x="30" y="81"/>
                    <a:pt x="30" y="81"/>
                    <a:pt x="30" y="81"/>
                  </a:cubicBezTo>
                  <a:cubicBezTo>
                    <a:pt x="21" y="102"/>
                    <a:pt x="21" y="102"/>
                    <a:pt x="21" y="102"/>
                  </a:cubicBezTo>
                  <a:cubicBezTo>
                    <a:pt x="24" y="100"/>
                    <a:pt x="24" y="100"/>
                    <a:pt x="24" y="100"/>
                  </a:cubicBezTo>
                  <a:cubicBezTo>
                    <a:pt x="32" y="80"/>
                    <a:pt x="32" y="80"/>
                    <a:pt x="32" y="80"/>
                  </a:cubicBezTo>
                  <a:moveTo>
                    <a:pt x="33" y="76"/>
                  </a:moveTo>
                  <a:cubicBezTo>
                    <a:pt x="31" y="76"/>
                    <a:pt x="31" y="76"/>
                    <a:pt x="31" y="76"/>
                  </a:cubicBezTo>
                  <a:cubicBezTo>
                    <a:pt x="31" y="78"/>
                    <a:pt x="31" y="78"/>
                    <a:pt x="31" y="78"/>
                  </a:cubicBezTo>
                  <a:cubicBezTo>
                    <a:pt x="33" y="77"/>
                    <a:pt x="33" y="77"/>
                    <a:pt x="33" y="77"/>
                  </a:cubicBezTo>
                  <a:cubicBezTo>
                    <a:pt x="33" y="76"/>
                    <a:pt x="33" y="76"/>
                    <a:pt x="33" y="76"/>
                  </a:cubicBezTo>
                  <a:moveTo>
                    <a:pt x="33" y="71"/>
                  </a:moveTo>
                  <a:cubicBezTo>
                    <a:pt x="33" y="71"/>
                    <a:pt x="33" y="71"/>
                    <a:pt x="33" y="71"/>
                  </a:cubicBezTo>
                  <a:cubicBezTo>
                    <a:pt x="32" y="74"/>
                    <a:pt x="32" y="74"/>
                    <a:pt x="32" y="74"/>
                  </a:cubicBezTo>
                  <a:cubicBezTo>
                    <a:pt x="34" y="74"/>
                    <a:pt x="34" y="74"/>
                    <a:pt x="34" y="74"/>
                  </a:cubicBezTo>
                  <a:cubicBezTo>
                    <a:pt x="34" y="74"/>
                    <a:pt x="34" y="74"/>
                    <a:pt x="34" y="74"/>
                  </a:cubicBezTo>
                  <a:cubicBezTo>
                    <a:pt x="33" y="71"/>
                    <a:pt x="33" y="71"/>
                    <a:pt x="33" y="71"/>
                  </a:cubicBezTo>
                  <a:moveTo>
                    <a:pt x="35" y="71"/>
                  </a:moveTo>
                  <a:cubicBezTo>
                    <a:pt x="35" y="71"/>
                    <a:pt x="35" y="71"/>
                    <a:pt x="35" y="71"/>
                  </a:cubicBezTo>
                  <a:cubicBezTo>
                    <a:pt x="35" y="71"/>
                    <a:pt x="35" y="71"/>
                    <a:pt x="35" y="71"/>
                  </a:cubicBezTo>
                  <a:cubicBezTo>
                    <a:pt x="35" y="71"/>
                    <a:pt x="35" y="71"/>
                    <a:pt x="35" y="71"/>
                  </a:cubicBezTo>
                  <a:moveTo>
                    <a:pt x="81" y="69"/>
                  </a:moveTo>
                  <a:cubicBezTo>
                    <a:pt x="78" y="70"/>
                    <a:pt x="78" y="70"/>
                    <a:pt x="78" y="70"/>
                  </a:cubicBezTo>
                  <a:cubicBezTo>
                    <a:pt x="29" y="121"/>
                    <a:pt x="29" y="121"/>
                    <a:pt x="29" y="121"/>
                  </a:cubicBezTo>
                  <a:cubicBezTo>
                    <a:pt x="31" y="121"/>
                    <a:pt x="31" y="121"/>
                    <a:pt x="31" y="121"/>
                  </a:cubicBezTo>
                  <a:cubicBezTo>
                    <a:pt x="81" y="69"/>
                    <a:pt x="81" y="69"/>
                    <a:pt x="81" y="69"/>
                  </a:cubicBezTo>
                  <a:moveTo>
                    <a:pt x="93" y="50"/>
                  </a:moveTo>
                  <a:cubicBezTo>
                    <a:pt x="91" y="52"/>
                    <a:pt x="91" y="52"/>
                    <a:pt x="91" y="52"/>
                  </a:cubicBezTo>
                  <a:cubicBezTo>
                    <a:pt x="93" y="55"/>
                    <a:pt x="93" y="55"/>
                    <a:pt x="93" y="55"/>
                  </a:cubicBezTo>
                  <a:cubicBezTo>
                    <a:pt x="81" y="67"/>
                    <a:pt x="81" y="67"/>
                    <a:pt x="81" y="67"/>
                  </a:cubicBezTo>
                  <a:cubicBezTo>
                    <a:pt x="84" y="67"/>
                    <a:pt x="84" y="67"/>
                    <a:pt x="84" y="67"/>
                  </a:cubicBezTo>
                  <a:cubicBezTo>
                    <a:pt x="94" y="56"/>
                    <a:pt x="94" y="56"/>
                    <a:pt x="94" y="56"/>
                  </a:cubicBezTo>
                  <a:cubicBezTo>
                    <a:pt x="95" y="55"/>
                    <a:pt x="95" y="55"/>
                    <a:pt x="95" y="55"/>
                  </a:cubicBezTo>
                  <a:cubicBezTo>
                    <a:pt x="94" y="54"/>
                    <a:pt x="94" y="54"/>
                    <a:pt x="94" y="54"/>
                  </a:cubicBezTo>
                  <a:cubicBezTo>
                    <a:pt x="93" y="50"/>
                    <a:pt x="93" y="50"/>
                    <a:pt x="93" y="50"/>
                  </a:cubicBezTo>
                  <a:moveTo>
                    <a:pt x="92" y="48"/>
                  </a:moveTo>
                  <a:cubicBezTo>
                    <a:pt x="90" y="49"/>
                    <a:pt x="90" y="49"/>
                    <a:pt x="90" y="49"/>
                  </a:cubicBezTo>
                  <a:cubicBezTo>
                    <a:pt x="91" y="50"/>
                    <a:pt x="91" y="50"/>
                    <a:pt x="91" y="50"/>
                  </a:cubicBezTo>
                  <a:cubicBezTo>
                    <a:pt x="92" y="49"/>
                    <a:pt x="92" y="49"/>
                    <a:pt x="92" y="49"/>
                  </a:cubicBezTo>
                  <a:cubicBezTo>
                    <a:pt x="92" y="48"/>
                    <a:pt x="92" y="48"/>
                    <a:pt x="92" y="48"/>
                  </a:cubicBezTo>
                  <a:moveTo>
                    <a:pt x="75" y="0"/>
                  </a:moveTo>
                  <a:cubicBezTo>
                    <a:pt x="75" y="1"/>
                    <a:pt x="74" y="1"/>
                    <a:pt x="74" y="1"/>
                  </a:cubicBezTo>
                  <a:cubicBezTo>
                    <a:pt x="90" y="47"/>
                    <a:pt x="90" y="47"/>
                    <a:pt x="90" y="47"/>
                  </a:cubicBezTo>
                  <a:cubicBezTo>
                    <a:pt x="91" y="46"/>
                    <a:pt x="91" y="46"/>
                    <a:pt x="91" y="46"/>
                  </a:cubicBezTo>
                  <a:cubicBezTo>
                    <a:pt x="75" y="0"/>
                    <a:pt x="75" y="0"/>
                    <a:pt x="75" y="0"/>
                  </a:cubicBezTo>
                  <a:moveTo>
                    <a:pt x="63" y="0"/>
                  </a:moveTo>
                  <a:cubicBezTo>
                    <a:pt x="34" y="69"/>
                    <a:pt x="34" y="69"/>
                    <a:pt x="34" y="69"/>
                  </a:cubicBezTo>
                  <a:cubicBezTo>
                    <a:pt x="35" y="70"/>
                    <a:pt x="35" y="70"/>
                    <a:pt x="35" y="70"/>
                  </a:cubicBezTo>
                  <a:cubicBezTo>
                    <a:pt x="36" y="69"/>
                    <a:pt x="36" y="69"/>
                    <a:pt x="36" y="69"/>
                  </a:cubicBezTo>
                  <a:cubicBezTo>
                    <a:pt x="65" y="1"/>
                    <a:pt x="65" y="1"/>
                    <a:pt x="65" y="1"/>
                  </a:cubicBezTo>
                  <a:cubicBezTo>
                    <a:pt x="64" y="1"/>
                    <a:pt x="64" y="0"/>
                    <a:pt x="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6" name="Freeform 6"/>
            <p:cNvSpPr>
              <a:spLocks noEditPoints="1"/>
            </p:cNvSpPr>
            <p:nvPr/>
          </p:nvSpPr>
          <p:spPr bwMode="auto">
            <a:xfrm>
              <a:off x="8951626" y="2881983"/>
              <a:ext cx="799717" cy="683101"/>
            </a:xfrm>
            <a:custGeom>
              <a:avLst/>
              <a:gdLst>
                <a:gd name="T0" fmla="*/ 5 w 189"/>
                <a:gd name="T1" fmla="*/ 174 h 177"/>
                <a:gd name="T2" fmla="*/ 26 w 189"/>
                <a:gd name="T3" fmla="*/ 162 h 177"/>
                <a:gd name="T4" fmla="*/ 26 w 189"/>
                <a:gd name="T5" fmla="*/ 162 h 177"/>
                <a:gd name="T6" fmla="*/ 29 w 189"/>
                <a:gd name="T7" fmla="*/ 163 h 177"/>
                <a:gd name="T8" fmla="*/ 21 w 189"/>
                <a:gd name="T9" fmla="*/ 154 h 177"/>
                <a:gd name="T10" fmla="*/ 4 w 189"/>
                <a:gd name="T11" fmla="*/ 171 h 177"/>
                <a:gd name="T12" fmla="*/ 24 w 189"/>
                <a:gd name="T13" fmla="*/ 165 h 177"/>
                <a:gd name="T14" fmla="*/ 21 w 189"/>
                <a:gd name="T15" fmla="*/ 154 h 177"/>
                <a:gd name="T16" fmla="*/ 46 w 189"/>
                <a:gd name="T17" fmla="*/ 153 h 177"/>
                <a:gd name="T18" fmla="*/ 47 w 189"/>
                <a:gd name="T19" fmla="*/ 154 h 177"/>
                <a:gd name="T20" fmla="*/ 48 w 189"/>
                <a:gd name="T21" fmla="*/ 152 h 177"/>
                <a:gd name="T22" fmla="*/ 23 w 189"/>
                <a:gd name="T23" fmla="*/ 148 h 177"/>
                <a:gd name="T24" fmla="*/ 22 w 189"/>
                <a:gd name="T25" fmla="*/ 152 h 177"/>
                <a:gd name="T26" fmla="*/ 61 w 189"/>
                <a:gd name="T27" fmla="*/ 147 h 177"/>
                <a:gd name="T28" fmla="*/ 61 w 189"/>
                <a:gd name="T29" fmla="*/ 147 h 177"/>
                <a:gd name="T30" fmla="*/ 55 w 189"/>
                <a:gd name="T31" fmla="*/ 150 h 177"/>
                <a:gd name="T32" fmla="*/ 27 w 189"/>
                <a:gd name="T33" fmla="*/ 144 h 177"/>
                <a:gd name="T34" fmla="*/ 29 w 189"/>
                <a:gd name="T35" fmla="*/ 144 h 177"/>
                <a:gd name="T36" fmla="*/ 62 w 189"/>
                <a:gd name="T37" fmla="*/ 145 h 177"/>
                <a:gd name="T38" fmla="*/ 86 w 189"/>
                <a:gd name="T39" fmla="*/ 133 h 177"/>
                <a:gd name="T40" fmla="*/ 31 w 189"/>
                <a:gd name="T41" fmla="*/ 142 h 177"/>
                <a:gd name="T42" fmla="*/ 95 w 189"/>
                <a:gd name="T43" fmla="*/ 129 h 177"/>
                <a:gd name="T44" fmla="*/ 98 w 189"/>
                <a:gd name="T45" fmla="*/ 130 h 177"/>
                <a:gd name="T46" fmla="*/ 39 w 189"/>
                <a:gd name="T47" fmla="*/ 129 h 177"/>
                <a:gd name="T48" fmla="*/ 43 w 189"/>
                <a:gd name="T49" fmla="*/ 124 h 177"/>
                <a:gd name="T50" fmla="*/ 46 w 189"/>
                <a:gd name="T51" fmla="*/ 123 h 177"/>
                <a:gd name="T52" fmla="*/ 112 w 189"/>
                <a:gd name="T53" fmla="*/ 121 h 177"/>
                <a:gd name="T54" fmla="*/ 113 w 189"/>
                <a:gd name="T55" fmla="*/ 123 h 177"/>
                <a:gd name="T56" fmla="*/ 113 w 189"/>
                <a:gd name="T57" fmla="*/ 120 h 177"/>
                <a:gd name="T58" fmla="*/ 117 w 189"/>
                <a:gd name="T59" fmla="*/ 119 h 177"/>
                <a:gd name="T60" fmla="*/ 123 w 189"/>
                <a:gd name="T61" fmla="*/ 118 h 177"/>
                <a:gd name="T62" fmla="*/ 58 w 189"/>
                <a:gd name="T63" fmla="*/ 106 h 177"/>
                <a:gd name="T64" fmla="*/ 60 w 189"/>
                <a:gd name="T65" fmla="*/ 107 h 177"/>
                <a:gd name="T66" fmla="*/ 61 w 189"/>
                <a:gd name="T67" fmla="*/ 102 h 177"/>
                <a:gd name="T68" fmla="*/ 64 w 189"/>
                <a:gd name="T69" fmla="*/ 102 h 177"/>
                <a:gd name="T70" fmla="*/ 145 w 189"/>
                <a:gd name="T71" fmla="*/ 107 h 177"/>
                <a:gd name="T72" fmla="*/ 75 w 189"/>
                <a:gd name="T73" fmla="*/ 89 h 177"/>
                <a:gd name="T74" fmla="*/ 65 w 189"/>
                <a:gd name="T75" fmla="*/ 100 h 177"/>
                <a:gd name="T76" fmla="*/ 187 w 189"/>
                <a:gd name="T77" fmla="*/ 85 h 177"/>
                <a:gd name="T78" fmla="*/ 183 w 189"/>
                <a:gd name="T79" fmla="*/ 87 h 177"/>
                <a:gd name="T80" fmla="*/ 182 w 189"/>
                <a:gd name="T81" fmla="*/ 90 h 177"/>
                <a:gd name="T82" fmla="*/ 189 w 189"/>
                <a:gd name="T83" fmla="*/ 86 h 177"/>
                <a:gd name="T84" fmla="*/ 187 w 189"/>
                <a:gd name="T85" fmla="*/ 80 h 177"/>
                <a:gd name="T86" fmla="*/ 186 w 189"/>
                <a:gd name="T87" fmla="*/ 83 h 177"/>
                <a:gd name="T88" fmla="*/ 187 w 189"/>
                <a:gd name="T89" fmla="*/ 80 h 177"/>
                <a:gd name="T90" fmla="*/ 185 w 189"/>
                <a:gd name="T91" fmla="*/ 79 h 177"/>
                <a:gd name="T92" fmla="*/ 180 w 189"/>
                <a:gd name="T93" fmla="*/ 58 h 177"/>
                <a:gd name="T94" fmla="*/ 178 w 189"/>
                <a:gd name="T95" fmla="*/ 58 h 177"/>
                <a:gd name="T96" fmla="*/ 117 w 189"/>
                <a:gd name="T97" fmla="*/ 35 h 177"/>
                <a:gd name="T98" fmla="*/ 113 w 189"/>
                <a:gd name="T99" fmla="*/ 42 h 177"/>
                <a:gd name="T100" fmla="*/ 128 w 189"/>
                <a:gd name="T101" fmla="*/ 20 h 177"/>
                <a:gd name="T102" fmla="*/ 131 w 189"/>
                <a:gd name="T103" fmla="*/ 20 h 177"/>
                <a:gd name="T104" fmla="*/ 175 w 189"/>
                <a:gd name="T105" fmla="*/ 50 h 177"/>
                <a:gd name="T106" fmla="*/ 160 w 189"/>
                <a:gd name="T107" fmla="*/ 1 h 177"/>
                <a:gd name="T108" fmla="*/ 165 w 189"/>
                <a:gd name="T109" fmla="*/ 16 h 177"/>
                <a:gd name="T110" fmla="*/ 130 w 189"/>
                <a:gd name="T111" fmla="*/ 18 h 177"/>
                <a:gd name="T112" fmla="*/ 145 w 189"/>
                <a:gd name="T11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77">
                  <a:moveTo>
                    <a:pt x="3" y="173"/>
                  </a:moveTo>
                  <a:cubicBezTo>
                    <a:pt x="0" y="177"/>
                    <a:pt x="0" y="177"/>
                    <a:pt x="0" y="177"/>
                  </a:cubicBezTo>
                  <a:cubicBezTo>
                    <a:pt x="5" y="174"/>
                    <a:pt x="5" y="174"/>
                    <a:pt x="5" y="174"/>
                  </a:cubicBezTo>
                  <a:cubicBezTo>
                    <a:pt x="3" y="173"/>
                    <a:pt x="3" y="173"/>
                    <a:pt x="3" y="173"/>
                  </a:cubicBezTo>
                  <a:moveTo>
                    <a:pt x="26" y="162"/>
                  </a:moveTo>
                  <a:cubicBezTo>
                    <a:pt x="26" y="162"/>
                    <a:pt x="26" y="162"/>
                    <a:pt x="26" y="162"/>
                  </a:cubicBezTo>
                  <a:cubicBezTo>
                    <a:pt x="26" y="164"/>
                    <a:pt x="26" y="164"/>
                    <a:pt x="26" y="164"/>
                  </a:cubicBezTo>
                  <a:cubicBezTo>
                    <a:pt x="27" y="163"/>
                    <a:pt x="27" y="163"/>
                    <a:pt x="27" y="163"/>
                  </a:cubicBezTo>
                  <a:cubicBezTo>
                    <a:pt x="26" y="162"/>
                    <a:pt x="26" y="162"/>
                    <a:pt x="26" y="162"/>
                  </a:cubicBezTo>
                  <a:moveTo>
                    <a:pt x="41" y="155"/>
                  </a:moveTo>
                  <a:cubicBezTo>
                    <a:pt x="28" y="161"/>
                    <a:pt x="28" y="161"/>
                    <a:pt x="28" y="161"/>
                  </a:cubicBezTo>
                  <a:cubicBezTo>
                    <a:pt x="29" y="163"/>
                    <a:pt x="29" y="163"/>
                    <a:pt x="29" y="163"/>
                  </a:cubicBezTo>
                  <a:cubicBezTo>
                    <a:pt x="41" y="157"/>
                    <a:pt x="41" y="157"/>
                    <a:pt x="41" y="157"/>
                  </a:cubicBezTo>
                  <a:cubicBezTo>
                    <a:pt x="41" y="155"/>
                    <a:pt x="41" y="155"/>
                    <a:pt x="41" y="155"/>
                  </a:cubicBezTo>
                  <a:moveTo>
                    <a:pt x="21" y="154"/>
                  </a:moveTo>
                  <a:cubicBezTo>
                    <a:pt x="18" y="154"/>
                    <a:pt x="18" y="154"/>
                    <a:pt x="18" y="154"/>
                  </a:cubicBezTo>
                  <a:cubicBezTo>
                    <a:pt x="5" y="170"/>
                    <a:pt x="5" y="170"/>
                    <a:pt x="5" y="170"/>
                  </a:cubicBezTo>
                  <a:cubicBezTo>
                    <a:pt x="4" y="171"/>
                    <a:pt x="4" y="171"/>
                    <a:pt x="4" y="171"/>
                  </a:cubicBezTo>
                  <a:cubicBezTo>
                    <a:pt x="7" y="173"/>
                    <a:pt x="7" y="173"/>
                    <a:pt x="7" y="173"/>
                  </a:cubicBezTo>
                  <a:cubicBezTo>
                    <a:pt x="7" y="173"/>
                    <a:pt x="7" y="173"/>
                    <a:pt x="7" y="173"/>
                  </a:cubicBezTo>
                  <a:cubicBezTo>
                    <a:pt x="24" y="165"/>
                    <a:pt x="24" y="165"/>
                    <a:pt x="24" y="165"/>
                  </a:cubicBezTo>
                  <a:cubicBezTo>
                    <a:pt x="24" y="163"/>
                    <a:pt x="24" y="163"/>
                    <a:pt x="24" y="163"/>
                  </a:cubicBezTo>
                  <a:cubicBezTo>
                    <a:pt x="7" y="171"/>
                    <a:pt x="7" y="171"/>
                    <a:pt x="7" y="171"/>
                  </a:cubicBezTo>
                  <a:cubicBezTo>
                    <a:pt x="21" y="154"/>
                    <a:pt x="21" y="154"/>
                    <a:pt x="21" y="154"/>
                  </a:cubicBezTo>
                  <a:cubicBezTo>
                    <a:pt x="21" y="154"/>
                    <a:pt x="21" y="154"/>
                    <a:pt x="21" y="154"/>
                  </a:cubicBezTo>
                  <a:moveTo>
                    <a:pt x="46" y="153"/>
                  </a:moveTo>
                  <a:cubicBezTo>
                    <a:pt x="46" y="153"/>
                    <a:pt x="46" y="153"/>
                    <a:pt x="46" y="153"/>
                  </a:cubicBezTo>
                  <a:cubicBezTo>
                    <a:pt x="42" y="154"/>
                    <a:pt x="42" y="154"/>
                    <a:pt x="42" y="154"/>
                  </a:cubicBezTo>
                  <a:cubicBezTo>
                    <a:pt x="43" y="156"/>
                    <a:pt x="43" y="156"/>
                    <a:pt x="43" y="156"/>
                  </a:cubicBezTo>
                  <a:cubicBezTo>
                    <a:pt x="47" y="154"/>
                    <a:pt x="47" y="154"/>
                    <a:pt x="47" y="154"/>
                  </a:cubicBezTo>
                  <a:cubicBezTo>
                    <a:pt x="46" y="153"/>
                    <a:pt x="46" y="153"/>
                    <a:pt x="46" y="153"/>
                  </a:cubicBezTo>
                  <a:moveTo>
                    <a:pt x="51" y="152"/>
                  </a:moveTo>
                  <a:cubicBezTo>
                    <a:pt x="48" y="152"/>
                    <a:pt x="48" y="152"/>
                    <a:pt x="48" y="152"/>
                  </a:cubicBezTo>
                  <a:cubicBezTo>
                    <a:pt x="48" y="153"/>
                    <a:pt x="48" y="153"/>
                    <a:pt x="48" y="153"/>
                  </a:cubicBezTo>
                  <a:cubicBezTo>
                    <a:pt x="51" y="152"/>
                    <a:pt x="51" y="152"/>
                    <a:pt x="51" y="152"/>
                  </a:cubicBezTo>
                  <a:moveTo>
                    <a:pt x="23" y="148"/>
                  </a:moveTo>
                  <a:cubicBezTo>
                    <a:pt x="21" y="151"/>
                    <a:pt x="21" y="151"/>
                    <a:pt x="21" y="151"/>
                  </a:cubicBezTo>
                  <a:cubicBezTo>
                    <a:pt x="22" y="152"/>
                    <a:pt x="22" y="152"/>
                    <a:pt x="22" y="152"/>
                  </a:cubicBezTo>
                  <a:cubicBezTo>
                    <a:pt x="22" y="152"/>
                    <a:pt x="22" y="152"/>
                    <a:pt x="22" y="152"/>
                  </a:cubicBezTo>
                  <a:cubicBezTo>
                    <a:pt x="23" y="151"/>
                    <a:pt x="23" y="151"/>
                    <a:pt x="23" y="151"/>
                  </a:cubicBezTo>
                  <a:cubicBezTo>
                    <a:pt x="23" y="148"/>
                    <a:pt x="23" y="148"/>
                    <a:pt x="23" y="148"/>
                  </a:cubicBezTo>
                  <a:moveTo>
                    <a:pt x="61" y="147"/>
                  </a:moveTo>
                  <a:cubicBezTo>
                    <a:pt x="60" y="148"/>
                    <a:pt x="60" y="148"/>
                    <a:pt x="60" y="148"/>
                  </a:cubicBezTo>
                  <a:cubicBezTo>
                    <a:pt x="62" y="147"/>
                    <a:pt x="62" y="147"/>
                    <a:pt x="62" y="147"/>
                  </a:cubicBezTo>
                  <a:cubicBezTo>
                    <a:pt x="61" y="147"/>
                    <a:pt x="61" y="147"/>
                    <a:pt x="61" y="147"/>
                  </a:cubicBezTo>
                  <a:moveTo>
                    <a:pt x="59" y="146"/>
                  </a:moveTo>
                  <a:cubicBezTo>
                    <a:pt x="50" y="151"/>
                    <a:pt x="50" y="151"/>
                    <a:pt x="50" y="151"/>
                  </a:cubicBezTo>
                  <a:cubicBezTo>
                    <a:pt x="55" y="150"/>
                    <a:pt x="55" y="150"/>
                    <a:pt x="55" y="150"/>
                  </a:cubicBezTo>
                  <a:cubicBezTo>
                    <a:pt x="57" y="149"/>
                    <a:pt x="57" y="149"/>
                    <a:pt x="57" y="149"/>
                  </a:cubicBezTo>
                  <a:cubicBezTo>
                    <a:pt x="59" y="146"/>
                    <a:pt x="59" y="146"/>
                    <a:pt x="59" y="146"/>
                  </a:cubicBezTo>
                  <a:moveTo>
                    <a:pt x="27" y="144"/>
                  </a:moveTo>
                  <a:cubicBezTo>
                    <a:pt x="25" y="146"/>
                    <a:pt x="25" y="146"/>
                    <a:pt x="25" y="146"/>
                  </a:cubicBezTo>
                  <a:cubicBezTo>
                    <a:pt x="25" y="149"/>
                    <a:pt x="25" y="149"/>
                    <a:pt x="25" y="149"/>
                  </a:cubicBezTo>
                  <a:cubicBezTo>
                    <a:pt x="29" y="144"/>
                    <a:pt x="29" y="144"/>
                    <a:pt x="29" y="144"/>
                  </a:cubicBezTo>
                  <a:cubicBezTo>
                    <a:pt x="27" y="144"/>
                    <a:pt x="27" y="144"/>
                    <a:pt x="27" y="144"/>
                  </a:cubicBezTo>
                  <a:moveTo>
                    <a:pt x="86" y="133"/>
                  </a:moveTo>
                  <a:cubicBezTo>
                    <a:pt x="62" y="145"/>
                    <a:pt x="62" y="145"/>
                    <a:pt x="62" y="145"/>
                  </a:cubicBezTo>
                  <a:cubicBezTo>
                    <a:pt x="66" y="145"/>
                    <a:pt x="66" y="145"/>
                    <a:pt x="66" y="145"/>
                  </a:cubicBezTo>
                  <a:cubicBezTo>
                    <a:pt x="89" y="134"/>
                    <a:pt x="89" y="134"/>
                    <a:pt x="89" y="134"/>
                  </a:cubicBezTo>
                  <a:cubicBezTo>
                    <a:pt x="86" y="133"/>
                    <a:pt x="86" y="133"/>
                    <a:pt x="86" y="133"/>
                  </a:cubicBezTo>
                  <a:moveTo>
                    <a:pt x="37" y="131"/>
                  </a:moveTo>
                  <a:cubicBezTo>
                    <a:pt x="29" y="142"/>
                    <a:pt x="29" y="142"/>
                    <a:pt x="29" y="142"/>
                  </a:cubicBezTo>
                  <a:cubicBezTo>
                    <a:pt x="31" y="142"/>
                    <a:pt x="31" y="142"/>
                    <a:pt x="31" y="142"/>
                  </a:cubicBezTo>
                  <a:cubicBezTo>
                    <a:pt x="38" y="134"/>
                    <a:pt x="38" y="134"/>
                    <a:pt x="38" y="134"/>
                  </a:cubicBezTo>
                  <a:cubicBezTo>
                    <a:pt x="37" y="131"/>
                    <a:pt x="37" y="131"/>
                    <a:pt x="37" y="131"/>
                  </a:cubicBezTo>
                  <a:moveTo>
                    <a:pt x="95" y="129"/>
                  </a:moveTo>
                  <a:cubicBezTo>
                    <a:pt x="89" y="132"/>
                    <a:pt x="89" y="132"/>
                    <a:pt x="89" y="132"/>
                  </a:cubicBezTo>
                  <a:cubicBezTo>
                    <a:pt x="92" y="133"/>
                    <a:pt x="92" y="133"/>
                    <a:pt x="92" y="133"/>
                  </a:cubicBezTo>
                  <a:cubicBezTo>
                    <a:pt x="98" y="130"/>
                    <a:pt x="98" y="130"/>
                    <a:pt x="98" y="130"/>
                  </a:cubicBezTo>
                  <a:cubicBezTo>
                    <a:pt x="95" y="129"/>
                    <a:pt x="95" y="129"/>
                    <a:pt x="95" y="129"/>
                  </a:cubicBezTo>
                  <a:moveTo>
                    <a:pt x="43" y="124"/>
                  </a:moveTo>
                  <a:cubicBezTo>
                    <a:pt x="39" y="129"/>
                    <a:pt x="39" y="129"/>
                    <a:pt x="39" y="129"/>
                  </a:cubicBezTo>
                  <a:cubicBezTo>
                    <a:pt x="40" y="131"/>
                    <a:pt x="40" y="131"/>
                    <a:pt x="40" y="131"/>
                  </a:cubicBezTo>
                  <a:cubicBezTo>
                    <a:pt x="45" y="125"/>
                    <a:pt x="45" y="125"/>
                    <a:pt x="45" y="125"/>
                  </a:cubicBezTo>
                  <a:cubicBezTo>
                    <a:pt x="43" y="124"/>
                    <a:pt x="43" y="124"/>
                    <a:pt x="43" y="124"/>
                  </a:cubicBezTo>
                  <a:moveTo>
                    <a:pt x="45" y="122"/>
                  </a:moveTo>
                  <a:cubicBezTo>
                    <a:pt x="44" y="123"/>
                    <a:pt x="44" y="123"/>
                    <a:pt x="44" y="123"/>
                  </a:cubicBezTo>
                  <a:cubicBezTo>
                    <a:pt x="46" y="123"/>
                    <a:pt x="46" y="123"/>
                    <a:pt x="46" y="123"/>
                  </a:cubicBezTo>
                  <a:cubicBezTo>
                    <a:pt x="47" y="123"/>
                    <a:pt x="47" y="123"/>
                    <a:pt x="47" y="123"/>
                  </a:cubicBezTo>
                  <a:cubicBezTo>
                    <a:pt x="45" y="122"/>
                    <a:pt x="45" y="122"/>
                    <a:pt x="45" y="122"/>
                  </a:cubicBezTo>
                  <a:moveTo>
                    <a:pt x="112" y="121"/>
                  </a:moveTo>
                  <a:cubicBezTo>
                    <a:pt x="97" y="128"/>
                    <a:pt x="97" y="128"/>
                    <a:pt x="97" y="128"/>
                  </a:cubicBezTo>
                  <a:cubicBezTo>
                    <a:pt x="101" y="128"/>
                    <a:pt x="101" y="128"/>
                    <a:pt x="101" y="128"/>
                  </a:cubicBezTo>
                  <a:cubicBezTo>
                    <a:pt x="113" y="123"/>
                    <a:pt x="113" y="123"/>
                    <a:pt x="113" y="123"/>
                  </a:cubicBezTo>
                  <a:cubicBezTo>
                    <a:pt x="112" y="121"/>
                    <a:pt x="112" y="121"/>
                    <a:pt x="112" y="121"/>
                  </a:cubicBezTo>
                  <a:moveTo>
                    <a:pt x="117" y="119"/>
                  </a:moveTo>
                  <a:cubicBezTo>
                    <a:pt x="113" y="120"/>
                    <a:pt x="113" y="120"/>
                    <a:pt x="113" y="120"/>
                  </a:cubicBezTo>
                  <a:cubicBezTo>
                    <a:pt x="114" y="122"/>
                    <a:pt x="114" y="122"/>
                    <a:pt x="114" y="122"/>
                  </a:cubicBezTo>
                  <a:cubicBezTo>
                    <a:pt x="120" y="119"/>
                    <a:pt x="120" y="119"/>
                    <a:pt x="120" y="119"/>
                  </a:cubicBezTo>
                  <a:cubicBezTo>
                    <a:pt x="117" y="119"/>
                    <a:pt x="117" y="119"/>
                    <a:pt x="117" y="119"/>
                  </a:cubicBezTo>
                  <a:moveTo>
                    <a:pt x="141" y="107"/>
                  </a:moveTo>
                  <a:cubicBezTo>
                    <a:pt x="120" y="117"/>
                    <a:pt x="120" y="117"/>
                    <a:pt x="120" y="117"/>
                  </a:cubicBezTo>
                  <a:cubicBezTo>
                    <a:pt x="123" y="118"/>
                    <a:pt x="123" y="118"/>
                    <a:pt x="123" y="118"/>
                  </a:cubicBezTo>
                  <a:cubicBezTo>
                    <a:pt x="143" y="108"/>
                    <a:pt x="143" y="108"/>
                    <a:pt x="143" y="108"/>
                  </a:cubicBezTo>
                  <a:cubicBezTo>
                    <a:pt x="141" y="107"/>
                    <a:pt x="141" y="107"/>
                    <a:pt x="141" y="107"/>
                  </a:cubicBezTo>
                  <a:moveTo>
                    <a:pt x="58" y="106"/>
                  </a:moveTo>
                  <a:cubicBezTo>
                    <a:pt x="46" y="121"/>
                    <a:pt x="46" y="121"/>
                    <a:pt x="46" y="121"/>
                  </a:cubicBezTo>
                  <a:cubicBezTo>
                    <a:pt x="48" y="121"/>
                    <a:pt x="48" y="121"/>
                    <a:pt x="48" y="121"/>
                  </a:cubicBezTo>
                  <a:cubicBezTo>
                    <a:pt x="60" y="107"/>
                    <a:pt x="60" y="107"/>
                    <a:pt x="60" y="107"/>
                  </a:cubicBezTo>
                  <a:cubicBezTo>
                    <a:pt x="58" y="106"/>
                    <a:pt x="58" y="106"/>
                    <a:pt x="58" y="106"/>
                  </a:cubicBezTo>
                  <a:moveTo>
                    <a:pt x="64" y="102"/>
                  </a:moveTo>
                  <a:cubicBezTo>
                    <a:pt x="61" y="102"/>
                    <a:pt x="61" y="102"/>
                    <a:pt x="61" y="102"/>
                  </a:cubicBezTo>
                  <a:cubicBezTo>
                    <a:pt x="59" y="105"/>
                    <a:pt x="59" y="105"/>
                    <a:pt x="59" y="105"/>
                  </a:cubicBezTo>
                  <a:cubicBezTo>
                    <a:pt x="61" y="105"/>
                    <a:pt x="61" y="105"/>
                    <a:pt x="61" y="105"/>
                  </a:cubicBezTo>
                  <a:cubicBezTo>
                    <a:pt x="64" y="102"/>
                    <a:pt x="64" y="102"/>
                    <a:pt x="64" y="102"/>
                  </a:cubicBezTo>
                  <a:moveTo>
                    <a:pt x="165" y="96"/>
                  </a:moveTo>
                  <a:cubicBezTo>
                    <a:pt x="143" y="106"/>
                    <a:pt x="143" y="106"/>
                    <a:pt x="143" y="106"/>
                  </a:cubicBezTo>
                  <a:cubicBezTo>
                    <a:pt x="145" y="107"/>
                    <a:pt x="145" y="107"/>
                    <a:pt x="145" y="107"/>
                  </a:cubicBezTo>
                  <a:cubicBezTo>
                    <a:pt x="164" y="98"/>
                    <a:pt x="164" y="98"/>
                    <a:pt x="164" y="98"/>
                  </a:cubicBezTo>
                  <a:cubicBezTo>
                    <a:pt x="165" y="96"/>
                    <a:pt x="165" y="96"/>
                    <a:pt x="165" y="96"/>
                  </a:cubicBezTo>
                  <a:moveTo>
                    <a:pt x="75" y="89"/>
                  </a:moveTo>
                  <a:cubicBezTo>
                    <a:pt x="72" y="89"/>
                    <a:pt x="72" y="89"/>
                    <a:pt x="72" y="89"/>
                  </a:cubicBezTo>
                  <a:cubicBezTo>
                    <a:pt x="63" y="100"/>
                    <a:pt x="63" y="100"/>
                    <a:pt x="63" y="100"/>
                  </a:cubicBezTo>
                  <a:cubicBezTo>
                    <a:pt x="65" y="100"/>
                    <a:pt x="65" y="100"/>
                    <a:pt x="65" y="100"/>
                  </a:cubicBezTo>
                  <a:cubicBezTo>
                    <a:pt x="75" y="89"/>
                    <a:pt x="75" y="89"/>
                    <a:pt x="75" y="89"/>
                  </a:cubicBezTo>
                  <a:moveTo>
                    <a:pt x="189" y="84"/>
                  </a:moveTo>
                  <a:cubicBezTo>
                    <a:pt x="187" y="85"/>
                    <a:pt x="187" y="85"/>
                    <a:pt x="187" y="85"/>
                  </a:cubicBezTo>
                  <a:cubicBezTo>
                    <a:pt x="187" y="85"/>
                    <a:pt x="187" y="85"/>
                    <a:pt x="187" y="85"/>
                  </a:cubicBezTo>
                  <a:cubicBezTo>
                    <a:pt x="185" y="86"/>
                    <a:pt x="185" y="86"/>
                    <a:pt x="185" y="86"/>
                  </a:cubicBezTo>
                  <a:cubicBezTo>
                    <a:pt x="183" y="87"/>
                    <a:pt x="183" y="87"/>
                    <a:pt x="183" y="87"/>
                  </a:cubicBezTo>
                  <a:cubicBezTo>
                    <a:pt x="167" y="95"/>
                    <a:pt x="167" y="95"/>
                    <a:pt x="167" y="95"/>
                  </a:cubicBezTo>
                  <a:cubicBezTo>
                    <a:pt x="167" y="97"/>
                    <a:pt x="167" y="97"/>
                    <a:pt x="167" y="97"/>
                  </a:cubicBezTo>
                  <a:cubicBezTo>
                    <a:pt x="182" y="90"/>
                    <a:pt x="182" y="90"/>
                    <a:pt x="182" y="90"/>
                  </a:cubicBezTo>
                  <a:cubicBezTo>
                    <a:pt x="184" y="89"/>
                    <a:pt x="184" y="89"/>
                    <a:pt x="184" y="89"/>
                  </a:cubicBezTo>
                  <a:cubicBezTo>
                    <a:pt x="188" y="87"/>
                    <a:pt x="188" y="87"/>
                    <a:pt x="188" y="87"/>
                  </a:cubicBezTo>
                  <a:cubicBezTo>
                    <a:pt x="189" y="86"/>
                    <a:pt x="189" y="86"/>
                    <a:pt x="189" y="86"/>
                  </a:cubicBezTo>
                  <a:cubicBezTo>
                    <a:pt x="189" y="85"/>
                    <a:pt x="189" y="85"/>
                    <a:pt x="189" y="85"/>
                  </a:cubicBezTo>
                  <a:cubicBezTo>
                    <a:pt x="189" y="84"/>
                    <a:pt x="189" y="84"/>
                    <a:pt x="189" y="84"/>
                  </a:cubicBezTo>
                  <a:moveTo>
                    <a:pt x="187" y="80"/>
                  </a:moveTo>
                  <a:cubicBezTo>
                    <a:pt x="185" y="80"/>
                    <a:pt x="185" y="80"/>
                    <a:pt x="185" y="80"/>
                  </a:cubicBezTo>
                  <a:cubicBezTo>
                    <a:pt x="186" y="83"/>
                    <a:pt x="186" y="83"/>
                    <a:pt x="186" y="83"/>
                  </a:cubicBezTo>
                  <a:cubicBezTo>
                    <a:pt x="186" y="83"/>
                    <a:pt x="186" y="83"/>
                    <a:pt x="186" y="83"/>
                  </a:cubicBezTo>
                  <a:cubicBezTo>
                    <a:pt x="188" y="83"/>
                    <a:pt x="188" y="83"/>
                    <a:pt x="188" y="83"/>
                  </a:cubicBezTo>
                  <a:cubicBezTo>
                    <a:pt x="187" y="80"/>
                    <a:pt x="187" y="80"/>
                    <a:pt x="187" y="80"/>
                  </a:cubicBezTo>
                  <a:cubicBezTo>
                    <a:pt x="187" y="80"/>
                    <a:pt x="187" y="80"/>
                    <a:pt x="187" y="80"/>
                  </a:cubicBezTo>
                  <a:moveTo>
                    <a:pt x="180" y="58"/>
                  </a:moveTo>
                  <a:cubicBezTo>
                    <a:pt x="179" y="61"/>
                    <a:pt x="179" y="61"/>
                    <a:pt x="179" y="61"/>
                  </a:cubicBezTo>
                  <a:cubicBezTo>
                    <a:pt x="185" y="79"/>
                    <a:pt x="185" y="79"/>
                    <a:pt x="185" y="79"/>
                  </a:cubicBezTo>
                  <a:cubicBezTo>
                    <a:pt x="187" y="79"/>
                    <a:pt x="187" y="79"/>
                    <a:pt x="187" y="79"/>
                  </a:cubicBezTo>
                  <a:cubicBezTo>
                    <a:pt x="186" y="78"/>
                    <a:pt x="186" y="78"/>
                    <a:pt x="186" y="78"/>
                  </a:cubicBezTo>
                  <a:cubicBezTo>
                    <a:pt x="180" y="58"/>
                    <a:pt x="180" y="58"/>
                    <a:pt x="180" y="58"/>
                  </a:cubicBezTo>
                  <a:moveTo>
                    <a:pt x="177" y="50"/>
                  </a:moveTo>
                  <a:cubicBezTo>
                    <a:pt x="176" y="54"/>
                    <a:pt x="176" y="54"/>
                    <a:pt x="176" y="54"/>
                  </a:cubicBezTo>
                  <a:cubicBezTo>
                    <a:pt x="178" y="58"/>
                    <a:pt x="178" y="58"/>
                    <a:pt x="178" y="58"/>
                  </a:cubicBezTo>
                  <a:cubicBezTo>
                    <a:pt x="179" y="55"/>
                    <a:pt x="179" y="55"/>
                    <a:pt x="179" y="55"/>
                  </a:cubicBezTo>
                  <a:cubicBezTo>
                    <a:pt x="177" y="50"/>
                    <a:pt x="177" y="50"/>
                    <a:pt x="177" y="50"/>
                  </a:cubicBezTo>
                  <a:moveTo>
                    <a:pt x="117" y="35"/>
                  </a:moveTo>
                  <a:cubicBezTo>
                    <a:pt x="74" y="87"/>
                    <a:pt x="74" y="87"/>
                    <a:pt x="74" y="87"/>
                  </a:cubicBezTo>
                  <a:cubicBezTo>
                    <a:pt x="76" y="87"/>
                    <a:pt x="76" y="87"/>
                    <a:pt x="76" y="87"/>
                  </a:cubicBezTo>
                  <a:cubicBezTo>
                    <a:pt x="113" y="42"/>
                    <a:pt x="113" y="42"/>
                    <a:pt x="113" y="42"/>
                  </a:cubicBezTo>
                  <a:cubicBezTo>
                    <a:pt x="117" y="35"/>
                    <a:pt x="117" y="35"/>
                    <a:pt x="117" y="35"/>
                  </a:cubicBezTo>
                  <a:moveTo>
                    <a:pt x="131" y="20"/>
                  </a:moveTo>
                  <a:cubicBezTo>
                    <a:pt x="128" y="20"/>
                    <a:pt x="128" y="20"/>
                    <a:pt x="128" y="20"/>
                  </a:cubicBezTo>
                  <a:cubicBezTo>
                    <a:pt x="122" y="28"/>
                    <a:pt x="122" y="28"/>
                    <a:pt x="122" y="28"/>
                  </a:cubicBezTo>
                  <a:cubicBezTo>
                    <a:pt x="118" y="36"/>
                    <a:pt x="118" y="36"/>
                    <a:pt x="118" y="36"/>
                  </a:cubicBezTo>
                  <a:cubicBezTo>
                    <a:pt x="131" y="20"/>
                    <a:pt x="131" y="20"/>
                    <a:pt x="131" y="20"/>
                  </a:cubicBezTo>
                  <a:moveTo>
                    <a:pt x="166" y="18"/>
                  </a:moveTo>
                  <a:cubicBezTo>
                    <a:pt x="164" y="18"/>
                    <a:pt x="164" y="18"/>
                    <a:pt x="164" y="18"/>
                  </a:cubicBezTo>
                  <a:cubicBezTo>
                    <a:pt x="175" y="50"/>
                    <a:pt x="175" y="50"/>
                    <a:pt x="175" y="50"/>
                  </a:cubicBezTo>
                  <a:cubicBezTo>
                    <a:pt x="176" y="47"/>
                    <a:pt x="176" y="47"/>
                    <a:pt x="176" y="47"/>
                  </a:cubicBezTo>
                  <a:cubicBezTo>
                    <a:pt x="166" y="18"/>
                    <a:pt x="166" y="18"/>
                    <a:pt x="166" y="18"/>
                  </a:cubicBezTo>
                  <a:moveTo>
                    <a:pt x="160" y="1"/>
                  </a:moveTo>
                  <a:cubicBezTo>
                    <a:pt x="160" y="1"/>
                    <a:pt x="159" y="1"/>
                    <a:pt x="158" y="1"/>
                  </a:cubicBezTo>
                  <a:cubicBezTo>
                    <a:pt x="164" y="16"/>
                    <a:pt x="164" y="16"/>
                    <a:pt x="164" y="16"/>
                  </a:cubicBezTo>
                  <a:cubicBezTo>
                    <a:pt x="165" y="16"/>
                    <a:pt x="165" y="16"/>
                    <a:pt x="165" y="16"/>
                  </a:cubicBezTo>
                  <a:cubicBezTo>
                    <a:pt x="160" y="1"/>
                    <a:pt x="160" y="1"/>
                    <a:pt x="160" y="1"/>
                  </a:cubicBezTo>
                  <a:moveTo>
                    <a:pt x="145" y="0"/>
                  </a:moveTo>
                  <a:cubicBezTo>
                    <a:pt x="130" y="18"/>
                    <a:pt x="130" y="18"/>
                    <a:pt x="130" y="18"/>
                  </a:cubicBezTo>
                  <a:cubicBezTo>
                    <a:pt x="132" y="18"/>
                    <a:pt x="132" y="18"/>
                    <a:pt x="132" y="18"/>
                  </a:cubicBezTo>
                  <a:cubicBezTo>
                    <a:pt x="147" y="1"/>
                    <a:pt x="147" y="1"/>
                    <a:pt x="147" y="1"/>
                  </a:cubicBezTo>
                  <a:cubicBezTo>
                    <a:pt x="146" y="0"/>
                    <a:pt x="146" y="0"/>
                    <a:pt x="14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7" name="Freeform 7"/>
            <p:cNvSpPr>
              <a:spLocks noEditPoints="1"/>
            </p:cNvSpPr>
            <p:nvPr/>
          </p:nvSpPr>
          <p:spPr bwMode="auto">
            <a:xfrm>
              <a:off x="9518763" y="2618502"/>
              <a:ext cx="1100281" cy="1221450"/>
            </a:xfrm>
            <a:custGeom>
              <a:avLst/>
              <a:gdLst>
                <a:gd name="T0" fmla="*/ 103 w 260"/>
                <a:gd name="T1" fmla="*/ 311 h 316"/>
                <a:gd name="T2" fmla="*/ 105 w 260"/>
                <a:gd name="T3" fmla="*/ 311 h 316"/>
                <a:gd name="T4" fmla="*/ 132 w 260"/>
                <a:gd name="T5" fmla="*/ 307 h 316"/>
                <a:gd name="T6" fmla="*/ 208 w 260"/>
                <a:gd name="T7" fmla="*/ 303 h 316"/>
                <a:gd name="T8" fmla="*/ 208 w 260"/>
                <a:gd name="T9" fmla="*/ 304 h 316"/>
                <a:gd name="T10" fmla="*/ 209 w 260"/>
                <a:gd name="T11" fmla="*/ 304 h 316"/>
                <a:gd name="T12" fmla="*/ 212 w 260"/>
                <a:gd name="T13" fmla="*/ 304 h 316"/>
                <a:gd name="T14" fmla="*/ 222 w 260"/>
                <a:gd name="T15" fmla="*/ 302 h 316"/>
                <a:gd name="T16" fmla="*/ 249 w 260"/>
                <a:gd name="T17" fmla="*/ 284 h 316"/>
                <a:gd name="T18" fmla="*/ 227 w 260"/>
                <a:gd name="T19" fmla="*/ 303 h 316"/>
                <a:gd name="T20" fmla="*/ 249 w 260"/>
                <a:gd name="T21" fmla="*/ 284 h 316"/>
                <a:gd name="T22" fmla="*/ 248 w 260"/>
                <a:gd name="T23" fmla="*/ 282 h 316"/>
                <a:gd name="T24" fmla="*/ 234 w 260"/>
                <a:gd name="T25" fmla="*/ 261 h 316"/>
                <a:gd name="T26" fmla="*/ 235 w 260"/>
                <a:gd name="T27" fmla="*/ 264 h 316"/>
                <a:gd name="T28" fmla="*/ 13 w 260"/>
                <a:gd name="T29" fmla="*/ 256 h 316"/>
                <a:gd name="T30" fmla="*/ 13 w 260"/>
                <a:gd name="T31" fmla="*/ 256 h 316"/>
                <a:gd name="T32" fmla="*/ 234 w 260"/>
                <a:gd name="T33" fmla="*/ 259 h 316"/>
                <a:gd name="T34" fmla="*/ 11 w 260"/>
                <a:gd name="T35" fmla="*/ 254 h 316"/>
                <a:gd name="T36" fmla="*/ 18 w 260"/>
                <a:gd name="T37" fmla="*/ 223 h 316"/>
                <a:gd name="T38" fmla="*/ 19 w 260"/>
                <a:gd name="T39" fmla="*/ 226 h 316"/>
                <a:gd name="T40" fmla="*/ 18 w 260"/>
                <a:gd name="T41" fmla="*/ 221 h 316"/>
                <a:gd name="T42" fmla="*/ 203 w 260"/>
                <a:gd name="T43" fmla="*/ 207 h 316"/>
                <a:gd name="T44" fmla="*/ 203 w 260"/>
                <a:gd name="T45" fmla="*/ 207 h 316"/>
                <a:gd name="T46" fmla="*/ 24 w 260"/>
                <a:gd name="T47" fmla="*/ 206 h 316"/>
                <a:gd name="T48" fmla="*/ 202 w 260"/>
                <a:gd name="T49" fmla="*/ 205 h 316"/>
                <a:gd name="T50" fmla="*/ 22 w 260"/>
                <a:gd name="T51" fmla="*/ 204 h 316"/>
                <a:gd name="T52" fmla="*/ 27 w 260"/>
                <a:gd name="T53" fmla="*/ 191 h 316"/>
                <a:gd name="T54" fmla="*/ 27 w 260"/>
                <a:gd name="T55" fmla="*/ 192 h 316"/>
                <a:gd name="T56" fmla="*/ 27 w 260"/>
                <a:gd name="T57" fmla="*/ 188 h 316"/>
                <a:gd name="T58" fmla="*/ 200 w 260"/>
                <a:gd name="T59" fmla="*/ 205 h 316"/>
                <a:gd name="T60" fmla="*/ 176 w 260"/>
                <a:gd name="T61" fmla="*/ 166 h 316"/>
                <a:gd name="T62" fmla="*/ 34 w 260"/>
                <a:gd name="T63" fmla="*/ 160 h 316"/>
                <a:gd name="T64" fmla="*/ 33 w 260"/>
                <a:gd name="T65" fmla="*/ 165 h 316"/>
                <a:gd name="T66" fmla="*/ 33 w 260"/>
                <a:gd name="T67" fmla="*/ 156 h 316"/>
                <a:gd name="T68" fmla="*/ 169 w 260"/>
                <a:gd name="T69" fmla="*/ 155 h 316"/>
                <a:gd name="T70" fmla="*/ 36 w 260"/>
                <a:gd name="T71" fmla="*/ 149 h 316"/>
                <a:gd name="T72" fmla="*/ 36 w 260"/>
                <a:gd name="T73" fmla="*/ 149 h 316"/>
                <a:gd name="T74" fmla="*/ 170 w 260"/>
                <a:gd name="T75" fmla="*/ 152 h 316"/>
                <a:gd name="T76" fmla="*/ 165 w 260"/>
                <a:gd name="T77" fmla="*/ 147 h 316"/>
                <a:gd name="T78" fmla="*/ 144 w 260"/>
                <a:gd name="T79" fmla="*/ 112 h 316"/>
                <a:gd name="T80" fmla="*/ 141 w 260"/>
                <a:gd name="T81" fmla="*/ 104 h 316"/>
                <a:gd name="T82" fmla="*/ 141 w 260"/>
                <a:gd name="T83" fmla="*/ 104 h 316"/>
                <a:gd name="T84" fmla="*/ 140 w 260"/>
                <a:gd name="T85" fmla="*/ 102 h 316"/>
                <a:gd name="T86" fmla="*/ 42 w 260"/>
                <a:gd name="T87" fmla="*/ 115 h 316"/>
                <a:gd name="T88" fmla="*/ 37 w 260"/>
                <a:gd name="T89" fmla="*/ 145 h 316"/>
                <a:gd name="T90" fmla="*/ 90 w 260"/>
                <a:gd name="T91" fmla="*/ 23 h 316"/>
                <a:gd name="T92" fmla="*/ 90 w 260"/>
                <a:gd name="T93" fmla="*/ 23 h 316"/>
                <a:gd name="T94" fmla="*/ 68 w 260"/>
                <a:gd name="T95" fmla="*/ 5 h 316"/>
                <a:gd name="T96" fmla="*/ 68 w 260"/>
                <a:gd name="T97" fmla="*/ 3 h 316"/>
                <a:gd name="T98" fmla="*/ 76 w 260"/>
                <a:gd name="T99" fmla="*/ 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16">
                  <a:moveTo>
                    <a:pt x="104" y="309"/>
                  </a:moveTo>
                  <a:cubicBezTo>
                    <a:pt x="10" y="314"/>
                    <a:pt x="10" y="314"/>
                    <a:pt x="10" y="314"/>
                  </a:cubicBezTo>
                  <a:cubicBezTo>
                    <a:pt x="11" y="315"/>
                    <a:pt x="11" y="315"/>
                    <a:pt x="11" y="316"/>
                  </a:cubicBezTo>
                  <a:cubicBezTo>
                    <a:pt x="103" y="311"/>
                    <a:pt x="103" y="311"/>
                    <a:pt x="103" y="311"/>
                  </a:cubicBezTo>
                  <a:cubicBezTo>
                    <a:pt x="104" y="309"/>
                    <a:pt x="104" y="309"/>
                    <a:pt x="104" y="309"/>
                  </a:cubicBezTo>
                  <a:moveTo>
                    <a:pt x="130" y="307"/>
                  </a:moveTo>
                  <a:cubicBezTo>
                    <a:pt x="106" y="309"/>
                    <a:pt x="106" y="309"/>
                    <a:pt x="106" y="309"/>
                  </a:cubicBezTo>
                  <a:cubicBezTo>
                    <a:pt x="105" y="311"/>
                    <a:pt x="105" y="311"/>
                    <a:pt x="105" y="311"/>
                  </a:cubicBezTo>
                  <a:cubicBezTo>
                    <a:pt x="129" y="309"/>
                    <a:pt x="129" y="309"/>
                    <a:pt x="129" y="309"/>
                  </a:cubicBezTo>
                  <a:cubicBezTo>
                    <a:pt x="130" y="307"/>
                    <a:pt x="130" y="307"/>
                    <a:pt x="130" y="307"/>
                  </a:cubicBezTo>
                  <a:moveTo>
                    <a:pt x="197" y="303"/>
                  </a:moveTo>
                  <a:cubicBezTo>
                    <a:pt x="132" y="307"/>
                    <a:pt x="132" y="307"/>
                    <a:pt x="132" y="307"/>
                  </a:cubicBezTo>
                  <a:cubicBezTo>
                    <a:pt x="131" y="309"/>
                    <a:pt x="131" y="309"/>
                    <a:pt x="131" y="309"/>
                  </a:cubicBezTo>
                  <a:cubicBezTo>
                    <a:pt x="196" y="305"/>
                    <a:pt x="196" y="305"/>
                    <a:pt x="196" y="305"/>
                  </a:cubicBezTo>
                  <a:cubicBezTo>
                    <a:pt x="197" y="303"/>
                    <a:pt x="197" y="303"/>
                    <a:pt x="197" y="303"/>
                  </a:cubicBezTo>
                  <a:moveTo>
                    <a:pt x="208" y="303"/>
                  </a:moveTo>
                  <a:cubicBezTo>
                    <a:pt x="199" y="303"/>
                    <a:pt x="199" y="303"/>
                    <a:pt x="199" y="303"/>
                  </a:cubicBezTo>
                  <a:cubicBezTo>
                    <a:pt x="198" y="305"/>
                    <a:pt x="198" y="305"/>
                    <a:pt x="198" y="305"/>
                  </a:cubicBezTo>
                  <a:cubicBezTo>
                    <a:pt x="207" y="305"/>
                    <a:pt x="207" y="305"/>
                    <a:pt x="207" y="305"/>
                  </a:cubicBezTo>
                  <a:cubicBezTo>
                    <a:pt x="208" y="304"/>
                    <a:pt x="208" y="304"/>
                    <a:pt x="208" y="304"/>
                  </a:cubicBezTo>
                  <a:cubicBezTo>
                    <a:pt x="208" y="303"/>
                    <a:pt x="208" y="303"/>
                    <a:pt x="208" y="303"/>
                  </a:cubicBezTo>
                  <a:moveTo>
                    <a:pt x="211" y="303"/>
                  </a:moveTo>
                  <a:cubicBezTo>
                    <a:pt x="209" y="303"/>
                    <a:pt x="209" y="303"/>
                    <a:pt x="209" y="303"/>
                  </a:cubicBezTo>
                  <a:cubicBezTo>
                    <a:pt x="209" y="304"/>
                    <a:pt x="209" y="304"/>
                    <a:pt x="209" y="304"/>
                  </a:cubicBezTo>
                  <a:cubicBezTo>
                    <a:pt x="211" y="303"/>
                    <a:pt x="211" y="303"/>
                    <a:pt x="211" y="303"/>
                  </a:cubicBezTo>
                  <a:moveTo>
                    <a:pt x="219" y="302"/>
                  </a:moveTo>
                  <a:cubicBezTo>
                    <a:pt x="215" y="302"/>
                    <a:pt x="215" y="302"/>
                    <a:pt x="215" y="302"/>
                  </a:cubicBezTo>
                  <a:cubicBezTo>
                    <a:pt x="212" y="304"/>
                    <a:pt x="212" y="304"/>
                    <a:pt x="212" y="304"/>
                  </a:cubicBezTo>
                  <a:cubicBezTo>
                    <a:pt x="221" y="304"/>
                    <a:pt x="221" y="304"/>
                    <a:pt x="221" y="304"/>
                  </a:cubicBezTo>
                  <a:cubicBezTo>
                    <a:pt x="219" y="302"/>
                    <a:pt x="219" y="302"/>
                    <a:pt x="219" y="302"/>
                  </a:cubicBezTo>
                  <a:moveTo>
                    <a:pt x="226" y="302"/>
                  </a:moveTo>
                  <a:cubicBezTo>
                    <a:pt x="222" y="302"/>
                    <a:pt x="222" y="302"/>
                    <a:pt x="222" y="302"/>
                  </a:cubicBezTo>
                  <a:cubicBezTo>
                    <a:pt x="223" y="304"/>
                    <a:pt x="223" y="304"/>
                    <a:pt x="223" y="304"/>
                  </a:cubicBezTo>
                  <a:cubicBezTo>
                    <a:pt x="226" y="304"/>
                    <a:pt x="226" y="304"/>
                    <a:pt x="226" y="304"/>
                  </a:cubicBezTo>
                  <a:cubicBezTo>
                    <a:pt x="226" y="302"/>
                    <a:pt x="226" y="302"/>
                    <a:pt x="226" y="302"/>
                  </a:cubicBezTo>
                  <a:moveTo>
                    <a:pt x="249" y="284"/>
                  </a:moveTo>
                  <a:cubicBezTo>
                    <a:pt x="248" y="285"/>
                    <a:pt x="248" y="285"/>
                    <a:pt x="248" y="285"/>
                  </a:cubicBezTo>
                  <a:cubicBezTo>
                    <a:pt x="257" y="300"/>
                    <a:pt x="257" y="300"/>
                    <a:pt x="257" y="300"/>
                  </a:cubicBezTo>
                  <a:cubicBezTo>
                    <a:pt x="228" y="302"/>
                    <a:pt x="228" y="302"/>
                    <a:pt x="228" y="302"/>
                  </a:cubicBezTo>
                  <a:cubicBezTo>
                    <a:pt x="227" y="303"/>
                    <a:pt x="227" y="303"/>
                    <a:pt x="227" y="303"/>
                  </a:cubicBezTo>
                  <a:cubicBezTo>
                    <a:pt x="257" y="302"/>
                    <a:pt x="257" y="302"/>
                    <a:pt x="257" y="302"/>
                  </a:cubicBezTo>
                  <a:cubicBezTo>
                    <a:pt x="260" y="302"/>
                    <a:pt x="260" y="302"/>
                    <a:pt x="260" y="302"/>
                  </a:cubicBezTo>
                  <a:cubicBezTo>
                    <a:pt x="259" y="299"/>
                    <a:pt x="259" y="299"/>
                    <a:pt x="259" y="299"/>
                  </a:cubicBezTo>
                  <a:cubicBezTo>
                    <a:pt x="249" y="284"/>
                    <a:pt x="249" y="284"/>
                    <a:pt x="249" y="284"/>
                  </a:cubicBezTo>
                  <a:moveTo>
                    <a:pt x="245" y="280"/>
                  </a:moveTo>
                  <a:cubicBezTo>
                    <a:pt x="247" y="283"/>
                    <a:pt x="247" y="283"/>
                    <a:pt x="247" y="283"/>
                  </a:cubicBezTo>
                  <a:cubicBezTo>
                    <a:pt x="249" y="282"/>
                    <a:pt x="249" y="282"/>
                    <a:pt x="249" y="282"/>
                  </a:cubicBezTo>
                  <a:cubicBezTo>
                    <a:pt x="248" y="282"/>
                    <a:pt x="248" y="282"/>
                    <a:pt x="248" y="282"/>
                  </a:cubicBezTo>
                  <a:cubicBezTo>
                    <a:pt x="245" y="280"/>
                    <a:pt x="245" y="280"/>
                    <a:pt x="245" y="280"/>
                  </a:cubicBezTo>
                  <a:moveTo>
                    <a:pt x="234" y="261"/>
                  </a:moveTo>
                  <a:cubicBezTo>
                    <a:pt x="234" y="261"/>
                    <a:pt x="234" y="261"/>
                    <a:pt x="234" y="261"/>
                  </a:cubicBezTo>
                  <a:cubicBezTo>
                    <a:pt x="234" y="261"/>
                    <a:pt x="234" y="261"/>
                    <a:pt x="234" y="261"/>
                  </a:cubicBezTo>
                  <a:cubicBezTo>
                    <a:pt x="234" y="261"/>
                    <a:pt x="234" y="261"/>
                    <a:pt x="234" y="261"/>
                  </a:cubicBezTo>
                  <a:moveTo>
                    <a:pt x="236" y="261"/>
                  </a:moveTo>
                  <a:cubicBezTo>
                    <a:pt x="236" y="261"/>
                    <a:pt x="236" y="261"/>
                    <a:pt x="236" y="261"/>
                  </a:cubicBezTo>
                  <a:cubicBezTo>
                    <a:pt x="235" y="264"/>
                    <a:pt x="235" y="264"/>
                    <a:pt x="235" y="264"/>
                  </a:cubicBezTo>
                  <a:cubicBezTo>
                    <a:pt x="244" y="278"/>
                    <a:pt x="244" y="278"/>
                    <a:pt x="244" y="278"/>
                  </a:cubicBezTo>
                  <a:cubicBezTo>
                    <a:pt x="247" y="279"/>
                    <a:pt x="247" y="279"/>
                    <a:pt x="247" y="279"/>
                  </a:cubicBezTo>
                  <a:cubicBezTo>
                    <a:pt x="236" y="261"/>
                    <a:pt x="236" y="261"/>
                    <a:pt x="236" y="261"/>
                  </a:cubicBezTo>
                  <a:moveTo>
                    <a:pt x="13" y="256"/>
                  </a:moveTo>
                  <a:cubicBezTo>
                    <a:pt x="11" y="256"/>
                    <a:pt x="11" y="256"/>
                    <a:pt x="11" y="256"/>
                  </a:cubicBezTo>
                  <a:cubicBezTo>
                    <a:pt x="0" y="307"/>
                    <a:pt x="0" y="307"/>
                    <a:pt x="0" y="307"/>
                  </a:cubicBezTo>
                  <a:cubicBezTo>
                    <a:pt x="0" y="307"/>
                    <a:pt x="1" y="307"/>
                    <a:pt x="1" y="307"/>
                  </a:cubicBezTo>
                  <a:cubicBezTo>
                    <a:pt x="13" y="256"/>
                    <a:pt x="13" y="256"/>
                    <a:pt x="13" y="256"/>
                  </a:cubicBezTo>
                  <a:moveTo>
                    <a:pt x="229" y="250"/>
                  </a:moveTo>
                  <a:cubicBezTo>
                    <a:pt x="228" y="251"/>
                    <a:pt x="228" y="251"/>
                    <a:pt x="228" y="251"/>
                  </a:cubicBezTo>
                  <a:cubicBezTo>
                    <a:pt x="233" y="259"/>
                    <a:pt x="233" y="259"/>
                    <a:pt x="233" y="259"/>
                  </a:cubicBezTo>
                  <a:cubicBezTo>
                    <a:pt x="234" y="259"/>
                    <a:pt x="234" y="259"/>
                    <a:pt x="234" y="259"/>
                  </a:cubicBezTo>
                  <a:cubicBezTo>
                    <a:pt x="234" y="259"/>
                    <a:pt x="234" y="259"/>
                    <a:pt x="234" y="259"/>
                  </a:cubicBezTo>
                  <a:cubicBezTo>
                    <a:pt x="229" y="250"/>
                    <a:pt x="229" y="250"/>
                    <a:pt x="229" y="250"/>
                  </a:cubicBezTo>
                  <a:moveTo>
                    <a:pt x="13" y="247"/>
                  </a:moveTo>
                  <a:cubicBezTo>
                    <a:pt x="11" y="254"/>
                    <a:pt x="11" y="254"/>
                    <a:pt x="11" y="254"/>
                  </a:cubicBezTo>
                  <a:cubicBezTo>
                    <a:pt x="13" y="254"/>
                    <a:pt x="13" y="254"/>
                    <a:pt x="13" y="254"/>
                  </a:cubicBezTo>
                  <a:cubicBezTo>
                    <a:pt x="14" y="249"/>
                    <a:pt x="14" y="249"/>
                    <a:pt x="14" y="249"/>
                  </a:cubicBezTo>
                  <a:cubicBezTo>
                    <a:pt x="13" y="247"/>
                    <a:pt x="13" y="247"/>
                    <a:pt x="13" y="247"/>
                  </a:cubicBezTo>
                  <a:moveTo>
                    <a:pt x="18" y="223"/>
                  </a:moveTo>
                  <a:cubicBezTo>
                    <a:pt x="13" y="244"/>
                    <a:pt x="13" y="244"/>
                    <a:pt x="13" y="244"/>
                  </a:cubicBezTo>
                  <a:cubicBezTo>
                    <a:pt x="15" y="247"/>
                    <a:pt x="15" y="247"/>
                    <a:pt x="15" y="247"/>
                  </a:cubicBezTo>
                  <a:cubicBezTo>
                    <a:pt x="18" y="230"/>
                    <a:pt x="18" y="230"/>
                    <a:pt x="18" y="230"/>
                  </a:cubicBezTo>
                  <a:cubicBezTo>
                    <a:pt x="19" y="226"/>
                    <a:pt x="19" y="226"/>
                    <a:pt x="19" y="226"/>
                  </a:cubicBezTo>
                  <a:cubicBezTo>
                    <a:pt x="20" y="223"/>
                    <a:pt x="20" y="223"/>
                    <a:pt x="20" y="223"/>
                  </a:cubicBezTo>
                  <a:cubicBezTo>
                    <a:pt x="18" y="223"/>
                    <a:pt x="18" y="223"/>
                    <a:pt x="18" y="223"/>
                  </a:cubicBezTo>
                  <a:moveTo>
                    <a:pt x="20" y="215"/>
                  </a:moveTo>
                  <a:cubicBezTo>
                    <a:pt x="18" y="221"/>
                    <a:pt x="18" y="221"/>
                    <a:pt x="18" y="221"/>
                  </a:cubicBezTo>
                  <a:cubicBezTo>
                    <a:pt x="20" y="221"/>
                    <a:pt x="20" y="221"/>
                    <a:pt x="20" y="221"/>
                  </a:cubicBezTo>
                  <a:cubicBezTo>
                    <a:pt x="22" y="215"/>
                    <a:pt x="22" y="215"/>
                    <a:pt x="22" y="215"/>
                  </a:cubicBezTo>
                  <a:cubicBezTo>
                    <a:pt x="20" y="215"/>
                    <a:pt x="20" y="215"/>
                    <a:pt x="20" y="215"/>
                  </a:cubicBezTo>
                  <a:moveTo>
                    <a:pt x="203" y="207"/>
                  </a:moveTo>
                  <a:cubicBezTo>
                    <a:pt x="202" y="209"/>
                    <a:pt x="202" y="209"/>
                    <a:pt x="202" y="209"/>
                  </a:cubicBezTo>
                  <a:cubicBezTo>
                    <a:pt x="227" y="250"/>
                    <a:pt x="227" y="250"/>
                    <a:pt x="227" y="250"/>
                  </a:cubicBezTo>
                  <a:cubicBezTo>
                    <a:pt x="228" y="248"/>
                    <a:pt x="228" y="248"/>
                    <a:pt x="228" y="248"/>
                  </a:cubicBezTo>
                  <a:cubicBezTo>
                    <a:pt x="203" y="207"/>
                    <a:pt x="203" y="207"/>
                    <a:pt x="203" y="207"/>
                  </a:cubicBezTo>
                  <a:moveTo>
                    <a:pt x="22" y="206"/>
                  </a:moveTo>
                  <a:cubicBezTo>
                    <a:pt x="20" y="213"/>
                    <a:pt x="20" y="213"/>
                    <a:pt x="20" y="213"/>
                  </a:cubicBezTo>
                  <a:cubicBezTo>
                    <a:pt x="22" y="213"/>
                    <a:pt x="22" y="213"/>
                    <a:pt x="22" y="213"/>
                  </a:cubicBezTo>
                  <a:cubicBezTo>
                    <a:pt x="24" y="206"/>
                    <a:pt x="24" y="206"/>
                    <a:pt x="24" y="206"/>
                  </a:cubicBezTo>
                  <a:cubicBezTo>
                    <a:pt x="22" y="206"/>
                    <a:pt x="22" y="206"/>
                    <a:pt x="22" y="206"/>
                  </a:cubicBezTo>
                  <a:moveTo>
                    <a:pt x="202" y="205"/>
                  </a:moveTo>
                  <a:cubicBezTo>
                    <a:pt x="202" y="206"/>
                    <a:pt x="202" y="206"/>
                    <a:pt x="202" y="206"/>
                  </a:cubicBezTo>
                  <a:cubicBezTo>
                    <a:pt x="202" y="205"/>
                    <a:pt x="202" y="205"/>
                    <a:pt x="202" y="205"/>
                  </a:cubicBezTo>
                  <a:cubicBezTo>
                    <a:pt x="202" y="205"/>
                    <a:pt x="202" y="205"/>
                    <a:pt x="202" y="205"/>
                  </a:cubicBezTo>
                  <a:moveTo>
                    <a:pt x="26" y="195"/>
                  </a:moveTo>
                  <a:cubicBezTo>
                    <a:pt x="24" y="197"/>
                    <a:pt x="24" y="197"/>
                    <a:pt x="24" y="197"/>
                  </a:cubicBezTo>
                  <a:cubicBezTo>
                    <a:pt x="22" y="204"/>
                    <a:pt x="22" y="204"/>
                    <a:pt x="22" y="204"/>
                  </a:cubicBezTo>
                  <a:cubicBezTo>
                    <a:pt x="24" y="205"/>
                    <a:pt x="24" y="205"/>
                    <a:pt x="24" y="205"/>
                  </a:cubicBezTo>
                  <a:cubicBezTo>
                    <a:pt x="26" y="195"/>
                    <a:pt x="26" y="195"/>
                    <a:pt x="26" y="195"/>
                  </a:cubicBezTo>
                  <a:cubicBezTo>
                    <a:pt x="26" y="195"/>
                    <a:pt x="26" y="195"/>
                    <a:pt x="26" y="195"/>
                  </a:cubicBezTo>
                  <a:moveTo>
                    <a:pt x="27" y="191"/>
                  </a:moveTo>
                  <a:cubicBezTo>
                    <a:pt x="25" y="192"/>
                    <a:pt x="25" y="192"/>
                    <a:pt x="25" y="192"/>
                  </a:cubicBezTo>
                  <a:cubicBezTo>
                    <a:pt x="25" y="193"/>
                    <a:pt x="25" y="193"/>
                    <a:pt x="25" y="193"/>
                  </a:cubicBezTo>
                  <a:cubicBezTo>
                    <a:pt x="26" y="193"/>
                    <a:pt x="26" y="193"/>
                    <a:pt x="26" y="193"/>
                  </a:cubicBezTo>
                  <a:cubicBezTo>
                    <a:pt x="27" y="192"/>
                    <a:pt x="27" y="192"/>
                    <a:pt x="27" y="192"/>
                  </a:cubicBezTo>
                  <a:cubicBezTo>
                    <a:pt x="27" y="191"/>
                    <a:pt x="27" y="191"/>
                    <a:pt x="27" y="191"/>
                  </a:cubicBezTo>
                  <a:moveTo>
                    <a:pt x="26" y="188"/>
                  </a:moveTo>
                  <a:cubicBezTo>
                    <a:pt x="25" y="190"/>
                    <a:pt x="25" y="190"/>
                    <a:pt x="25" y="190"/>
                  </a:cubicBezTo>
                  <a:cubicBezTo>
                    <a:pt x="27" y="188"/>
                    <a:pt x="27" y="188"/>
                    <a:pt x="27" y="188"/>
                  </a:cubicBezTo>
                  <a:cubicBezTo>
                    <a:pt x="26" y="188"/>
                    <a:pt x="26" y="188"/>
                    <a:pt x="26" y="188"/>
                  </a:cubicBezTo>
                  <a:moveTo>
                    <a:pt x="182" y="172"/>
                  </a:moveTo>
                  <a:cubicBezTo>
                    <a:pt x="180" y="173"/>
                    <a:pt x="180" y="173"/>
                    <a:pt x="180" y="173"/>
                  </a:cubicBezTo>
                  <a:cubicBezTo>
                    <a:pt x="200" y="205"/>
                    <a:pt x="200" y="205"/>
                    <a:pt x="200" y="205"/>
                  </a:cubicBezTo>
                  <a:cubicBezTo>
                    <a:pt x="200" y="201"/>
                    <a:pt x="200" y="201"/>
                    <a:pt x="200" y="201"/>
                  </a:cubicBezTo>
                  <a:cubicBezTo>
                    <a:pt x="182" y="172"/>
                    <a:pt x="182" y="172"/>
                    <a:pt x="182" y="172"/>
                  </a:cubicBezTo>
                  <a:moveTo>
                    <a:pt x="178" y="165"/>
                  </a:moveTo>
                  <a:cubicBezTo>
                    <a:pt x="176" y="166"/>
                    <a:pt x="176" y="166"/>
                    <a:pt x="176" y="166"/>
                  </a:cubicBezTo>
                  <a:cubicBezTo>
                    <a:pt x="179" y="171"/>
                    <a:pt x="179" y="171"/>
                    <a:pt x="179" y="171"/>
                  </a:cubicBezTo>
                  <a:cubicBezTo>
                    <a:pt x="181" y="170"/>
                    <a:pt x="181" y="170"/>
                    <a:pt x="181" y="170"/>
                  </a:cubicBezTo>
                  <a:cubicBezTo>
                    <a:pt x="178" y="165"/>
                    <a:pt x="178" y="165"/>
                    <a:pt x="178" y="165"/>
                  </a:cubicBezTo>
                  <a:moveTo>
                    <a:pt x="34" y="160"/>
                  </a:moveTo>
                  <a:cubicBezTo>
                    <a:pt x="29" y="175"/>
                    <a:pt x="29" y="175"/>
                    <a:pt x="29" y="175"/>
                  </a:cubicBezTo>
                  <a:cubicBezTo>
                    <a:pt x="26" y="186"/>
                    <a:pt x="26" y="186"/>
                    <a:pt x="26" y="186"/>
                  </a:cubicBezTo>
                  <a:cubicBezTo>
                    <a:pt x="28" y="187"/>
                    <a:pt x="28" y="187"/>
                    <a:pt x="28" y="187"/>
                  </a:cubicBezTo>
                  <a:cubicBezTo>
                    <a:pt x="33" y="165"/>
                    <a:pt x="33" y="165"/>
                    <a:pt x="33" y="165"/>
                  </a:cubicBezTo>
                  <a:cubicBezTo>
                    <a:pt x="33" y="163"/>
                    <a:pt x="33" y="163"/>
                    <a:pt x="33" y="163"/>
                  </a:cubicBezTo>
                  <a:cubicBezTo>
                    <a:pt x="34" y="160"/>
                    <a:pt x="34" y="160"/>
                    <a:pt x="34" y="160"/>
                  </a:cubicBezTo>
                  <a:moveTo>
                    <a:pt x="33" y="155"/>
                  </a:moveTo>
                  <a:cubicBezTo>
                    <a:pt x="33" y="156"/>
                    <a:pt x="33" y="156"/>
                    <a:pt x="33" y="156"/>
                  </a:cubicBezTo>
                  <a:cubicBezTo>
                    <a:pt x="32" y="160"/>
                    <a:pt x="32" y="160"/>
                    <a:pt x="32" y="160"/>
                  </a:cubicBezTo>
                  <a:cubicBezTo>
                    <a:pt x="33" y="155"/>
                    <a:pt x="33" y="155"/>
                    <a:pt x="33" y="155"/>
                  </a:cubicBezTo>
                  <a:moveTo>
                    <a:pt x="171" y="154"/>
                  </a:moveTo>
                  <a:cubicBezTo>
                    <a:pt x="169" y="155"/>
                    <a:pt x="169" y="155"/>
                    <a:pt x="169" y="155"/>
                  </a:cubicBezTo>
                  <a:cubicBezTo>
                    <a:pt x="175" y="164"/>
                    <a:pt x="175" y="164"/>
                    <a:pt x="175" y="164"/>
                  </a:cubicBezTo>
                  <a:cubicBezTo>
                    <a:pt x="177" y="163"/>
                    <a:pt x="177" y="163"/>
                    <a:pt x="177" y="163"/>
                  </a:cubicBezTo>
                  <a:cubicBezTo>
                    <a:pt x="171" y="154"/>
                    <a:pt x="171" y="154"/>
                    <a:pt x="171" y="154"/>
                  </a:cubicBezTo>
                  <a:moveTo>
                    <a:pt x="36" y="149"/>
                  </a:moveTo>
                  <a:cubicBezTo>
                    <a:pt x="34" y="149"/>
                    <a:pt x="34" y="149"/>
                    <a:pt x="34" y="149"/>
                  </a:cubicBezTo>
                  <a:cubicBezTo>
                    <a:pt x="33" y="154"/>
                    <a:pt x="33" y="154"/>
                    <a:pt x="33" y="154"/>
                  </a:cubicBezTo>
                  <a:cubicBezTo>
                    <a:pt x="34" y="154"/>
                    <a:pt x="34" y="154"/>
                    <a:pt x="34" y="154"/>
                  </a:cubicBezTo>
                  <a:cubicBezTo>
                    <a:pt x="36" y="149"/>
                    <a:pt x="36" y="149"/>
                    <a:pt x="36" y="149"/>
                  </a:cubicBezTo>
                  <a:moveTo>
                    <a:pt x="167" y="147"/>
                  </a:moveTo>
                  <a:cubicBezTo>
                    <a:pt x="166" y="150"/>
                    <a:pt x="166" y="150"/>
                    <a:pt x="166" y="150"/>
                  </a:cubicBezTo>
                  <a:cubicBezTo>
                    <a:pt x="168" y="153"/>
                    <a:pt x="168" y="153"/>
                    <a:pt x="168" y="153"/>
                  </a:cubicBezTo>
                  <a:cubicBezTo>
                    <a:pt x="170" y="152"/>
                    <a:pt x="170" y="152"/>
                    <a:pt x="170" y="152"/>
                  </a:cubicBezTo>
                  <a:cubicBezTo>
                    <a:pt x="167" y="147"/>
                    <a:pt x="167" y="147"/>
                    <a:pt x="167" y="147"/>
                  </a:cubicBezTo>
                  <a:moveTo>
                    <a:pt x="164" y="142"/>
                  </a:moveTo>
                  <a:cubicBezTo>
                    <a:pt x="162" y="142"/>
                    <a:pt x="162" y="142"/>
                    <a:pt x="162" y="142"/>
                  </a:cubicBezTo>
                  <a:cubicBezTo>
                    <a:pt x="165" y="147"/>
                    <a:pt x="165" y="147"/>
                    <a:pt x="165" y="147"/>
                  </a:cubicBezTo>
                  <a:cubicBezTo>
                    <a:pt x="166" y="145"/>
                    <a:pt x="166" y="145"/>
                    <a:pt x="166" y="145"/>
                  </a:cubicBezTo>
                  <a:cubicBezTo>
                    <a:pt x="164" y="142"/>
                    <a:pt x="164" y="142"/>
                    <a:pt x="164" y="142"/>
                  </a:cubicBezTo>
                  <a:moveTo>
                    <a:pt x="144" y="109"/>
                  </a:moveTo>
                  <a:cubicBezTo>
                    <a:pt x="144" y="112"/>
                    <a:pt x="144" y="112"/>
                    <a:pt x="144" y="112"/>
                  </a:cubicBezTo>
                  <a:cubicBezTo>
                    <a:pt x="161" y="140"/>
                    <a:pt x="161" y="140"/>
                    <a:pt x="161" y="140"/>
                  </a:cubicBezTo>
                  <a:cubicBezTo>
                    <a:pt x="163" y="140"/>
                    <a:pt x="163" y="140"/>
                    <a:pt x="163" y="140"/>
                  </a:cubicBezTo>
                  <a:cubicBezTo>
                    <a:pt x="144" y="109"/>
                    <a:pt x="144" y="109"/>
                    <a:pt x="144" y="109"/>
                  </a:cubicBezTo>
                  <a:moveTo>
                    <a:pt x="141" y="104"/>
                  </a:moveTo>
                  <a:cubicBezTo>
                    <a:pt x="139" y="105"/>
                    <a:pt x="139" y="105"/>
                    <a:pt x="139" y="105"/>
                  </a:cubicBezTo>
                  <a:cubicBezTo>
                    <a:pt x="142" y="110"/>
                    <a:pt x="142" y="110"/>
                    <a:pt x="142" y="110"/>
                  </a:cubicBezTo>
                  <a:cubicBezTo>
                    <a:pt x="143" y="107"/>
                    <a:pt x="143" y="107"/>
                    <a:pt x="143" y="107"/>
                  </a:cubicBezTo>
                  <a:cubicBezTo>
                    <a:pt x="141" y="104"/>
                    <a:pt x="141" y="104"/>
                    <a:pt x="141" y="104"/>
                  </a:cubicBezTo>
                  <a:moveTo>
                    <a:pt x="139" y="101"/>
                  </a:moveTo>
                  <a:cubicBezTo>
                    <a:pt x="138" y="102"/>
                    <a:pt x="138" y="102"/>
                    <a:pt x="138" y="102"/>
                  </a:cubicBezTo>
                  <a:cubicBezTo>
                    <a:pt x="138" y="103"/>
                    <a:pt x="138" y="103"/>
                    <a:pt x="138" y="103"/>
                  </a:cubicBezTo>
                  <a:cubicBezTo>
                    <a:pt x="140" y="102"/>
                    <a:pt x="140" y="102"/>
                    <a:pt x="140" y="102"/>
                  </a:cubicBezTo>
                  <a:cubicBezTo>
                    <a:pt x="139" y="101"/>
                    <a:pt x="139" y="101"/>
                    <a:pt x="139" y="101"/>
                  </a:cubicBezTo>
                  <a:moveTo>
                    <a:pt x="50" y="85"/>
                  </a:moveTo>
                  <a:cubicBezTo>
                    <a:pt x="49" y="85"/>
                    <a:pt x="49" y="85"/>
                    <a:pt x="49" y="85"/>
                  </a:cubicBezTo>
                  <a:cubicBezTo>
                    <a:pt x="42" y="115"/>
                    <a:pt x="42" y="115"/>
                    <a:pt x="42" y="115"/>
                  </a:cubicBezTo>
                  <a:cubicBezTo>
                    <a:pt x="41" y="118"/>
                    <a:pt x="41" y="118"/>
                    <a:pt x="41" y="118"/>
                  </a:cubicBezTo>
                  <a:cubicBezTo>
                    <a:pt x="35" y="148"/>
                    <a:pt x="35" y="148"/>
                    <a:pt x="35" y="148"/>
                  </a:cubicBezTo>
                  <a:cubicBezTo>
                    <a:pt x="36" y="147"/>
                    <a:pt x="36" y="147"/>
                    <a:pt x="36" y="147"/>
                  </a:cubicBezTo>
                  <a:cubicBezTo>
                    <a:pt x="37" y="145"/>
                    <a:pt x="37" y="145"/>
                    <a:pt x="37" y="145"/>
                  </a:cubicBezTo>
                  <a:cubicBezTo>
                    <a:pt x="42" y="122"/>
                    <a:pt x="42" y="122"/>
                    <a:pt x="42" y="122"/>
                  </a:cubicBezTo>
                  <a:cubicBezTo>
                    <a:pt x="43" y="118"/>
                    <a:pt x="43" y="118"/>
                    <a:pt x="43" y="118"/>
                  </a:cubicBezTo>
                  <a:cubicBezTo>
                    <a:pt x="50" y="85"/>
                    <a:pt x="50" y="85"/>
                    <a:pt x="50" y="85"/>
                  </a:cubicBezTo>
                  <a:moveTo>
                    <a:pt x="90" y="23"/>
                  </a:moveTo>
                  <a:cubicBezTo>
                    <a:pt x="137" y="101"/>
                    <a:pt x="137" y="101"/>
                    <a:pt x="137" y="101"/>
                  </a:cubicBezTo>
                  <a:cubicBezTo>
                    <a:pt x="138" y="100"/>
                    <a:pt x="138" y="100"/>
                    <a:pt x="138" y="100"/>
                  </a:cubicBezTo>
                  <a:cubicBezTo>
                    <a:pt x="94" y="26"/>
                    <a:pt x="94" y="26"/>
                    <a:pt x="94" y="26"/>
                  </a:cubicBezTo>
                  <a:cubicBezTo>
                    <a:pt x="90" y="23"/>
                    <a:pt x="90" y="23"/>
                    <a:pt x="90" y="23"/>
                  </a:cubicBezTo>
                  <a:moveTo>
                    <a:pt x="66" y="4"/>
                  </a:moveTo>
                  <a:cubicBezTo>
                    <a:pt x="49" y="83"/>
                    <a:pt x="49" y="83"/>
                    <a:pt x="49" y="83"/>
                  </a:cubicBezTo>
                  <a:cubicBezTo>
                    <a:pt x="51" y="83"/>
                    <a:pt x="51" y="83"/>
                    <a:pt x="51" y="83"/>
                  </a:cubicBezTo>
                  <a:cubicBezTo>
                    <a:pt x="68" y="5"/>
                    <a:pt x="68" y="5"/>
                    <a:pt x="68" y="5"/>
                  </a:cubicBezTo>
                  <a:cubicBezTo>
                    <a:pt x="66" y="4"/>
                    <a:pt x="66" y="4"/>
                    <a:pt x="66" y="4"/>
                  </a:cubicBezTo>
                  <a:moveTo>
                    <a:pt x="67" y="1"/>
                  </a:moveTo>
                  <a:cubicBezTo>
                    <a:pt x="67" y="2"/>
                    <a:pt x="67" y="2"/>
                    <a:pt x="67" y="2"/>
                  </a:cubicBezTo>
                  <a:cubicBezTo>
                    <a:pt x="68" y="3"/>
                    <a:pt x="68" y="3"/>
                    <a:pt x="68" y="3"/>
                  </a:cubicBezTo>
                  <a:cubicBezTo>
                    <a:pt x="69" y="2"/>
                    <a:pt x="69" y="2"/>
                    <a:pt x="69" y="2"/>
                  </a:cubicBezTo>
                  <a:cubicBezTo>
                    <a:pt x="68" y="1"/>
                    <a:pt x="68" y="1"/>
                    <a:pt x="67" y="1"/>
                  </a:cubicBezTo>
                  <a:moveTo>
                    <a:pt x="78" y="0"/>
                  </a:moveTo>
                  <a:cubicBezTo>
                    <a:pt x="78" y="1"/>
                    <a:pt x="77" y="1"/>
                    <a:pt x="76" y="1"/>
                  </a:cubicBezTo>
                  <a:cubicBezTo>
                    <a:pt x="87" y="18"/>
                    <a:pt x="87" y="18"/>
                    <a:pt x="87" y="18"/>
                  </a:cubicBezTo>
                  <a:cubicBezTo>
                    <a:pt x="91" y="22"/>
                    <a:pt x="91" y="22"/>
                    <a:pt x="91" y="22"/>
                  </a:cubicBezTo>
                  <a:cubicBezTo>
                    <a:pt x="78" y="0"/>
                    <a:pt x="78" y="0"/>
                    <a:pt x="7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8" name="Freeform 8"/>
            <p:cNvSpPr>
              <a:spLocks noEditPoints="1"/>
            </p:cNvSpPr>
            <p:nvPr/>
          </p:nvSpPr>
          <p:spPr bwMode="auto">
            <a:xfrm>
              <a:off x="7319990" y="2989328"/>
              <a:ext cx="754990" cy="483051"/>
            </a:xfrm>
            <a:custGeom>
              <a:avLst/>
              <a:gdLst>
                <a:gd name="T0" fmla="*/ 169 w 178"/>
                <a:gd name="T1" fmla="*/ 125 h 125"/>
                <a:gd name="T2" fmla="*/ 170 w 178"/>
                <a:gd name="T3" fmla="*/ 125 h 125"/>
                <a:gd name="T4" fmla="*/ 170 w 178"/>
                <a:gd name="T5" fmla="*/ 124 h 125"/>
                <a:gd name="T6" fmla="*/ 165 w 178"/>
                <a:gd name="T7" fmla="*/ 124 h 125"/>
                <a:gd name="T8" fmla="*/ 167 w 178"/>
                <a:gd name="T9" fmla="*/ 125 h 125"/>
                <a:gd name="T10" fmla="*/ 167 w 178"/>
                <a:gd name="T11" fmla="*/ 124 h 125"/>
                <a:gd name="T12" fmla="*/ 150 w 178"/>
                <a:gd name="T13" fmla="*/ 123 h 125"/>
                <a:gd name="T14" fmla="*/ 149 w 178"/>
                <a:gd name="T15" fmla="*/ 125 h 125"/>
                <a:gd name="T16" fmla="*/ 163 w 178"/>
                <a:gd name="T17" fmla="*/ 125 h 125"/>
                <a:gd name="T18" fmla="*/ 150 w 178"/>
                <a:gd name="T19" fmla="*/ 123 h 125"/>
                <a:gd name="T20" fmla="*/ 130 w 178"/>
                <a:gd name="T21" fmla="*/ 125 h 125"/>
                <a:gd name="T22" fmla="*/ 146 w 178"/>
                <a:gd name="T23" fmla="*/ 124 h 125"/>
                <a:gd name="T24" fmla="*/ 130 w 178"/>
                <a:gd name="T25" fmla="*/ 123 h 125"/>
                <a:gd name="T26" fmla="*/ 59 w 178"/>
                <a:gd name="T27" fmla="*/ 125 h 125"/>
                <a:gd name="T28" fmla="*/ 129 w 178"/>
                <a:gd name="T29" fmla="*/ 123 h 125"/>
                <a:gd name="T30" fmla="*/ 14 w 178"/>
                <a:gd name="T31" fmla="*/ 123 h 125"/>
                <a:gd name="T32" fmla="*/ 57 w 178"/>
                <a:gd name="T33" fmla="*/ 125 h 125"/>
                <a:gd name="T34" fmla="*/ 14 w 178"/>
                <a:gd name="T35" fmla="*/ 123 h 125"/>
                <a:gd name="T36" fmla="*/ 175 w 178"/>
                <a:gd name="T37" fmla="*/ 121 h 125"/>
                <a:gd name="T38" fmla="*/ 174 w 178"/>
                <a:gd name="T39" fmla="*/ 124 h 125"/>
                <a:gd name="T40" fmla="*/ 176 w 178"/>
                <a:gd name="T41" fmla="*/ 125 h 125"/>
                <a:gd name="T42" fmla="*/ 177 w 178"/>
                <a:gd name="T43" fmla="*/ 123 h 125"/>
                <a:gd name="T44" fmla="*/ 176 w 178"/>
                <a:gd name="T45" fmla="*/ 121 h 125"/>
                <a:gd name="T46" fmla="*/ 177 w 178"/>
                <a:gd name="T47" fmla="*/ 119 h 125"/>
                <a:gd name="T48" fmla="*/ 177 w 178"/>
                <a:gd name="T49" fmla="*/ 119 h 125"/>
                <a:gd name="T50" fmla="*/ 175 w 178"/>
                <a:gd name="T51" fmla="*/ 114 h 125"/>
                <a:gd name="T52" fmla="*/ 175 w 178"/>
                <a:gd name="T53" fmla="*/ 118 h 125"/>
                <a:gd name="T54" fmla="*/ 177 w 178"/>
                <a:gd name="T55" fmla="*/ 113 h 125"/>
                <a:gd name="T56" fmla="*/ 173 w 178"/>
                <a:gd name="T57" fmla="*/ 77 h 125"/>
                <a:gd name="T58" fmla="*/ 175 w 178"/>
                <a:gd name="T59" fmla="*/ 92 h 125"/>
                <a:gd name="T60" fmla="*/ 175 w 178"/>
                <a:gd name="T61" fmla="*/ 77 h 125"/>
                <a:gd name="T62" fmla="*/ 0 w 178"/>
                <a:gd name="T63" fmla="*/ 123 h 125"/>
                <a:gd name="T64" fmla="*/ 2 w 178"/>
                <a:gd name="T65" fmla="*/ 124 h 125"/>
                <a:gd name="T66" fmla="*/ 12 w 178"/>
                <a:gd name="T67" fmla="*/ 123 h 125"/>
                <a:gd name="T68" fmla="*/ 2 w 178"/>
                <a:gd name="T69" fmla="*/ 71 h 125"/>
                <a:gd name="T70" fmla="*/ 0 w 178"/>
                <a:gd name="T71" fmla="*/ 50 h 125"/>
                <a:gd name="T72" fmla="*/ 2 w 178"/>
                <a:gd name="T73" fmla="*/ 61 h 125"/>
                <a:gd name="T74" fmla="*/ 0 w 178"/>
                <a:gd name="T75" fmla="*/ 50 h 125"/>
                <a:gd name="T76" fmla="*/ 0 w 178"/>
                <a:gd name="T77" fmla="*/ 42 h 125"/>
                <a:gd name="T78" fmla="*/ 2 w 178"/>
                <a:gd name="T79" fmla="*/ 49 h 125"/>
                <a:gd name="T80" fmla="*/ 0 w 178"/>
                <a:gd name="T81" fmla="*/ 38 h 125"/>
                <a:gd name="T82" fmla="*/ 2 w 178"/>
                <a:gd name="T83" fmla="*/ 40 h 125"/>
                <a:gd name="T84" fmla="*/ 1 w 178"/>
                <a:gd name="T85" fmla="*/ 38 h 125"/>
                <a:gd name="T86" fmla="*/ 172 w 178"/>
                <a:gd name="T87" fmla="*/ 28 h 125"/>
                <a:gd name="T88" fmla="*/ 173 w 178"/>
                <a:gd name="T89" fmla="*/ 75 h 125"/>
                <a:gd name="T90" fmla="*/ 172 w 178"/>
                <a:gd name="T91" fmla="*/ 28 h 125"/>
                <a:gd name="T92" fmla="*/ 5 w 178"/>
                <a:gd name="T93" fmla="*/ 31 h 125"/>
                <a:gd name="T94" fmla="*/ 38 w 178"/>
                <a:gd name="T95" fmla="*/ 27 h 125"/>
                <a:gd name="T96" fmla="*/ 171 w 178"/>
                <a:gd name="T97" fmla="*/ 10 h 125"/>
                <a:gd name="T98" fmla="*/ 170 w 178"/>
                <a:gd name="T99" fmla="*/ 26 h 125"/>
                <a:gd name="T100" fmla="*/ 171 w 178"/>
                <a:gd name="T101" fmla="*/ 10 h 125"/>
                <a:gd name="T102" fmla="*/ 39 w 178"/>
                <a:gd name="T103" fmla="*/ 24 h 125"/>
                <a:gd name="T104" fmla="*/ 135 w 178"/>
                <a:gd name="T105" fmla="*/ 6 h 125"/>
                <a:gd name="T106" fmla="*/ 156 w 178"/>
                <a:gd name="T107" fmla="*/ 0 h 125"/>
                <a:gd name="T108" fmla="*/ 137 w 178"/>
                <a:gd name="T109" fmla="*/ 6 h 125"/>
                <a:gd name="T110" fmla="*/ 156 w 178"/>
                <a:gd name="T11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5">
                  <a:moveTo>
                    <a:pt x="170" y="124"/>
                  </a:moveTo>
                  <a:cubicBezTo>
                    <a:pt x="169" y="125"/>
                    <a:pt x="169" y="125"/>
                    <a:pt x="169" y="125"/>
                  </a:cubicBezTo>
                  <a:cubicBezTo>
                    <a:pt x="169" y="125"/>
                    <a:pt x="169" y="125"/>
                    <a:pt x="169" y="125"/>
                  </a:cubicBezTo>
                  <a:cubicBezTo>
                    <a:pt x="170" y="125"/>
                    <a:pt x="170" y="125"/>
                    <a:pt x="170" y="125"/>
                  </a:cubicBezTo>
                  <a:cubicBezTo>
                    <a:pt x="171" y="124"/>
                    <a:pt x="171" y="124"/>
                    <a:pt x="171" y="124"/>
                  </a:cubicBezTo>
                  <a:cubicBezTo>
                    <a:pt x="170" y="124"/>
                    <a:pt x="170" y="124"/>
                    <a:pt x="170" y="124"/>
                  </a:cubicBezTo>
                  <a:moveTo>
                    <a:pt x="165" y="124"/>
                  </a:moveTo>
                  <a:cubicBezTo>
                    <a:pt x="165" y="124"/>
                    <a:pt x="165" y="124"/>
                    <a:pt x="165" y="124"/>
                  </a:cubicBezTo>
                  <a:cubicBezTo>
                    <a:pt x="166" y="125"/>
                    <a:pt x="166" y="125"/>
                    <a:pt x="166" y="125"/>
                  </a:cubicBezTo>
                  <a:cubicBezTo>
                    <a:pt x="167" y="125"/>
                    <a:pt x="167" y="125"/>
                    <a:pt x="167" y="125"/>
                  </a:cubicBezTo>
                  <a:cubicBezTo>
                    <a:pt x="167" y="125"/>
                    <a:pt x="167" y="125"/>
                    <a:pt x="167" y="125"/>
                  </a:cubicBezTo>
                  <a:cubicBezTo>
                    <a:pt x="167" y="124"/>
                    <a:pt x="167" y="124"/>
                    <a:pt x="167" y="124"/>
                  </a:cubicBezTo>
                  <a:cubicBezTo>
                    <a:pt x="165" y="124"/>
                    <a:pt x="165" y="124"/>
                    <a:pt x="165" y="124"/>
                  </a:cubicBezTo>
                  <a:moveTo>
                    <a:pt x="150" y="123"/>
                  </a:moveTo>
                  <a:cubicBezTo>
                    <a:pt x="148" y="125"/>
                    <a:pt x="148" y="125"/>
                    <a:pt x="148" y="125"/>
                  </a:cubicBezTo>
                  <a:cubicBezTo>
                    <a:pt x="149" y="125"/>
                    <a:pt x="149" y="125"/>
                    <a:pt x="149" y="125"/>
                  </a:cubicBezTo>
                  <a:cubicBezTo>
                    <a:pt x="163" y="125"/>
                    <a:pt x="163" y="125"/>
                    <a:pt x="163" y="125"/>
                  </a:cubicBezTo>
                  <a:cubicBezTo>
                    <a:pt x="163" y="125"/>
                    <a:pt x="163" y="125"/>
                    <a:pt x="163" y="125"/>
                  </a:cubicBezTo>
                  <a:cubicBezTo>
                    <a:pt x="161" y="123"/>
                    <a:pt x="161" y="123"/>
                    <a:pt x="161" y="123"/>
                  </a:cubicBezTo>
                  <a:cubicBezTo>
                    <a:pt x="150" y="123"/>
                    <a:pt x="150" y="123"/>
                    <a:pt x="150" y="123"/>
                  </a:cubicBezTo>
                  <a:moveTo>
                    <a:pt x="130" y="123"/>
                  </a:moveTo>
                  <a:cubicBezTo>
                    <a:pt x="130" y="125"/>
                    <a:pt x="130" y="125"/>
                    <a:pt x="130" y="125"/>
                  </a:cubicBezTo>
                  <a:cubicBezTo>
                    <a:pt x="144" y="125"/>
                    <a:pt x="144" y="125"/>
                    <a:pt x="144" y="125"/>
                  </a:cubicBezTo>
                  <a:cubicBezTo>
                    <a:pt x="146" y="124"/>
                    <a:pt x="146" y="124"/>
                    <a:pt x="146" y="124"/>
                  </a:cubicBezTo>
                  <a:cubicBezTo>
                    <a:pt x="146" y="123"/>
                    <a:pt x="146" y="123"/>
                    <a:pt x="146" y="123"/>
                  </a:cubicBezTo>
                  <a:cubicBezTo>
                    <a:pt x="130" y="123"/>
                    <a:pt x="130" y="123"/>
                    <a:pt x="130" y="123"/>
                  </a:cubicBezTo>
                  <a:moveTo>
                    <a:pt x="58" y="123"/>
                  </a:moveTo>
                  <a:cubicBezTo>
                    <a:pt x="59" y="125"/>
                    <a:pt x="59" y="125"/>
                    <a:pt x="59" y="125"/>
                  </a:cubicBezTo>
                  <a:cubicBezTo>
                    <a:pt x="128" y="125"/>
                    <a:pt x="128" y="125"/>
                    <a:pt x="128" y="125"/>
                  </a:cubicBezTo>
                  <a:cubicBezTo>
                    <a:pt x="129" y="123"/>
                    <a:pt x="129" y="123"/>
                    <a:pt x="129" y="123"/>
                  </a:cubicBezTo>
                  <a:cubicBezTo>
                    <a:pt x="58" y="123"/>
                    <a:pt x="58" y="123"/>
                    <a:pt x="58" y="123"/>
                  </a:cubicBezTo>
                  <a:moveTo>
                    <a:pt x="14" y="123"/>
                  </a:moveTo>
                  <a:cubicBezTo>
                    <a:pt x="14" y="124"/>
                    <a:pt x="14" y="124"/>
                    <a:pt x="14" y="124"/>
                  </a:cubicBezTo>
                  <a:cubicBezTo>
                    <a:pt x="57" y="125"/>
                    <a:pt x="57" y="125"/>
                    <a:pt x="57" y="125"/>
                  </a:cubicBezTo>
                  <a:cubicBezTo>
                    <a:pt x="56" y="123"/>
                    <a:pt x="56" y="123"/>
                    <a:pt x="56" y="123"/>
                  </a:cubicBezTo>
                  <a:cubicBezTo>
                    <a:pt x="14" y="123"/>
                    <a:pt x="14" y="123"/>
                    <a:pt x="14" y="123"/>
                  </a:cubicBezTo>
                  <a:moveTo>
                    <a:pt x="176" y="121"/>
                  </a:moveTo>
                  <a:cubicBezTo>
                    <a:pt x="175" y="121"/>
                    <a:pt x="175" y="121"/>
                    <a:pt x="175" y="121"/>
                  </a:cubicBezTo>
                  <a:cubicBezTo>
                    <a:pt x="176" y="124"/>
                    <a:pt x="176" y="124"/>
                    <a:pt x="176" y="124"/>
                  </a:cubicBezTo>
                  <a:cubicBezTo>
                    <a:pt x="174" y="124"/>
                    <a:pt x="174" y="124"/>
                    <a:pt x="174" y="124"/>
                  </a:cubicBezTo>
                  <a:cubicBezTo>
                    <a:pt x="172" y="125"/>
                    <a:pt x="172" y="125"/>
                    <a:pt x="172" y="125"/>
                  </a:cubicBezTo>
                  <a:cubicBezTo>
                    <a:pt x="176" y="125"/>
                    <a:pt x="176" y="125"/>
                    <a:pt x="176" y="125"/>
                  </a:cubicBezTo>
                  <a:cubicBezTo>
                    <a:pt x="178" y="125"/>
                    <a:pt x="178" y="125"/>
                    <a:pt x="178" y="125"/>
                  </a:cubicBezTo>
                  <a:cubicBezTo>
                    <a:pt x="177" y="123"/>
                    <a:pt x="177" y="123"/>
                    <a:pt x="177" y="123"/>
                  </a:cubicBezTo>
                  <a:cubicBezTo>
                    <a:pt x="177" y="121"/>
                    <a:pt x="177" y="121"/>
                    <a:pt x="177" y="121"/>
                  </a:cubicBezTo>
                  <a:cubicBezTo>
                    <a:pt x="176" y="121"/>
                    <a:pt x="176" y="121"/>
                    <a:pt x="176" y="121"/>
                  </a:cubicBezTo>
                  <a:moveTo>
                    <a:pt x="177" y="119"/>
                  </a:moveTo>
                  <a:cubicBezTo>
                    <a:pt x="177" y="119"/>
                    <a:pt x="177" y="119"/>
                    <a:pt x="177" y="119"/>
                  </a:cubicBezTo>
                  <a:cubicBezTo>
                    <a:pt x="177" y="119"/>
                    <a:pt x="177" y="119"/>
                    <a:pt x="177" y="119"/>
                  </a:cubicBezTo>
                  <a:cubicBezTo>
                    <a:pt x="177" y="119"/>
                    <a:pt x="177" y="119"/>
                    <a:pt x="177" y="119"/>
                  </a:cubicBezTo>
                  <a:moveTo>
                    <a:pt x="177" y="113"/>
                  </a:moveTo>
                  <a:cubicBezTo>
                    <a:pt x="176" y="114"/>
                    <a:pt x="176" y="114"/>
                    <a:pt x="175" y="114"/>
                  </a:cubicBezTo>
                  <a:cubicBezTo>
                    <a:pt x="175" y="118"/>
                    <a:pt x="175" y="118"/>
                    <a:pt x="175" y="118"/>
                  </a:cubicBezTo>
                  <a:cubicBezTo>
                    <a:pt x="175" y="118"/>
                    <a:pt x="175" y="118"/>
                    <a:pt x="175" y="118"/>
                  </a:cubicBezTo>
                  <a:cubicBezTo>
                    <a:pt x="177" y="117"/>
                    <a:pt x="177" y="117"/>
                    <a:pt x="177" y="117"/>
                  </a:cubicBezTo>
                  <a:cubicBezTo>
                    <a:pt x="177" y="113"/>
                    <a:pt x="177" y="113"/>
                    <a:pt x="177" y="113"/>
                  </a:cubicBezTo>
                  <a:moveTo>
                    <a:pt x="175" y="77"/>
                  </a:moveTo>
                  <a:cubicBezTo>
                    <a:pt x="173" y="77"/>
                    <a:pt x="173" y="77"/>
                    <a:pt x="173" y="77"/>
                  </a:cubicBezTo>
                  <a:cubicBezTo>
                    <a:pt x="174" y="92"/>
                    <a:pt x="174" y="92"/>
                    <a:pt x="174" y="92"/>
                  </a:cubicBezTo>
                  <a:cubicBezTo>
                    <a:pt x="174" y="92"/>
                    <a:pt x="175" y="92"/>
                    <a:pt x="175" y="92"/>
                  </a:cubicBezTo>
                  <a:cubicBezTo>
                    <a:pt x="176" y="92"/>
                    <a:pt x="176" y="92"/>
                    <a:pt x="176" y="92"/>
                  </a:cubicBezTo>
                  <a:cubicBezTo>
                    <a:pt x="175" y="77"/>
                    <a:pt x="175" y="77"/>
                    <a:pt x="175" y="77"/>
                  </a:cubicBezTo>
                  <a:moveTo>
                    <a:pt x="0" y="62"/>
                  </a:moveTo>
                  <a:cubicBezTo>
                    <a:pt x="0" y="123"/>
                    <a:pt x="0" y="123"/>
                    <a:pt x="0" y="123"/>
                  </a:cubicBezTo>
                  <a:cubicBezTo>
                    <a:pt x="0" y="124"/>
                    <a:pt x="0" y="124"/>
                    <a:pt x="0" y="124"/>
                  </a:cubicBezTo>
                  <a:cubicBezTo>
                    <a:pt x="2" y="124"/>
                    <a:pt x="2" y="124"/>
                    <a:pt x="2" y="124"/>
                  </a:cubicBezTo>
                  <a:cubicBezTo>
                    <a:pt x="12" y="124"/>
                    <a:pt x="12" y="124"/>
                    <a:pt x="12" y="124"/>
                  </a:cubicBezTo>
                  <a:cubicBezTo>
                    <a:pt x="12" y="123"/>
                    <a:pt x="12" y="123"/>
                    <a:pt x="12" y="123"/>
                  </a:cubicBezTo>
                  <a:cubicBezTo>
                    <a:pt x="2" y="123"/>
                    <a:pt x="2" y="123"/>
                    <a:pt x="2" y="123"/>
                  </a:cubicBezTo>
                  <a:cubicBezTo>
                    <a:pt x="2" y="71"/>
                    <a:pt x="2" y="71"/>
                    <a:pt x="2" y="71"/>
                  </a:cubicBezTo>
                  <a:cubicBezTo>
                    <a:pt x="0" y="62"/>
                    <a:pt x="0" y="62"/>
                    <a:pt x="0" y="62"/>
                  </a:cubicBezTo>
                  <a:moveTo>
                    <a:pt x="0" y="50"/>
                  </a:moveTo>
                  <a:cubicBezTo>
                    <a:pt x="0" y="52"/>
                    <a:pt x="0" y="52"/>
                    <a:pt x="0" y="52"/>
                  </a:cubicBezTo>
                  <a:cubicBezTo>
                    <a:pt x="2" y="61"/>
                    <a:pt x="2" y="61"/>
                    <a:pt x="2" y="61"/>
                  </a:cubicBezTo>
                  <a:cubicBezTo>
                    <a:pt x="2" y="51"/>
                    <a:pt x="2" y="51"/>
                    <a:pt x="2" y="51"/>
                  </a:cubicBezTo>
                  <a:cubicBezTo>
                    <a:pt x="0" y="50"/>
                    <a:pt x="0" y="50"/>
                    <a:pt x="0" y="50"/>
                  </a:cubicBezTo>
                  <a:moveTo>
                    <a:pt x="2" y="42"/>
                  </a:moveTo>
                  <a:cubicBezTo>
                    <a:pt x="0" y="42"/>
                    <a:pt x="0" y="42"/>
                    <a:pt x="0" y="42"/>
                  </a:cubicBezTo>
                  <a:cubicBezTo>
                    <a:pt x="0" y="48"/>
                    <a:pt x="0" y="48"/>
                    <a:pt x="0" y="48"/>
                  </a:cubicBezTo>
                  <a:cubicBezTo>
                    <a:pt x="2" y="49"/>
                    <a:pt x="2" y="49"/>
                    <a:pt x="2" y="49"/>
                  </a:cubicBezTo>
                  <a:cubicBezTo>
                    <a:pt x="2" y="42"/>
                    <a:pt x="2" y="42"/>
                    <a:pt x="2" y="42"/>
                  </a:cubicBezTo>
                  <a:moveTo>
                    <a:pt x="0" y="38"/>
                  </a:moveTo>
                  <a:cubicBezTo>
                    <a:pt x="0" y="40"/>
                    <a:pt x="0" y="40"/>
                    <a:pt x="0" y="40"/>
                  </a:cubicBezTo>
                  <a:cubicBezTo>
                    <a:pt x="2" y="40"/>
                    <a:pt x="2" y="40"/>
                    <a:pt x="2" y="40"/>
                  </a:cubicBezTo>
                  <a:cubicBezTo>
                    <a:pt x="2" y="38"/>
                    <a:pt x="2" y="38"/>
                    <a:pt x="2" y="38"/>
                  </a:cubicBezTo>
                  <a:cubicBezTo>
                    <a:pt x="2" y="38"/>
                    <a:pt x="1" y="38"/>
                    <a:pt x="1" y="38"/>
                  </a:cubicBezTo>
                  <a:cubicBezTo>
                    <a:pt x="1" y="38"/>
                    <a:pt x="0" y="38"/>
                    <a:pt x="0" y="38"/>
                  </a:cubicBezTo>
                  <a:moveTo>
                    <a:pt x="172" y="28"/>
                  </a:moveTo>
                  <a:cubicBezTo>
                    <a:pt x="170" y="28"/>
                    <a:pt x="170" y="28"/>
                    <a:pt x="170" y="28"/>
                  </a:cubicBezTo>
                  <a:cubicBezTo>
                    <a:pt x="173" y="75"/>
                    <a:pt x="173" y="75"/>
                    <a:pt x="173" y="75"/>
                  </a:cubicBezTo>
                  <a:cubicBezTo>
                    <a:pt x="175" y="75"/>
                    <a:pt x="175" y="75"/>
                    <a:pt x="175" y="75"/>
                  </a:cubicBezTo>
                  <a:cubicBezTo>
                    <a:pt x="172" y="28"/>
                    <a:pt x="172" y="28"/>
                    <a:pt x="172" y="28"/>
                  </a:cubicBezTo>
                  <a:moveTo>
                    <a:pt x="37" y="25"/>
                  </a:moveTo>
                  <a:cubicBezTo>
                    <a:pt x="5" y="31"/>
                    <a:pt x="5" y="31"/>
                    <a:pt x="5" y="31"/>
                  </a:cubicBezTo>
                  <a:cubicBezTo>
                    <a:pt x="6" y="32"/>
                    <a:pt x="6" y="33"/>
                    <a:pt x="6" y="33"/>
                  </a:cubicBezTo>
                  <a:cubicBezTo>
                    <a:pt x="38" y="27"/>
                    <a:pt x="38" y="27"/>
                    <a:pt x="38" y="27"/>
                  </a:cubicBezTo>
                  <a:cubicBezTo>
                    <a:pt x="37" y="25"/>
                    <a:pt x="37" y="25"/>
                    <a:pt x="37" y="25"/>
                  </a:cubicBezTo>
                  <a:moveTo>
                    <a:pt x="171" y="10"/>
                  </a:moveTo>
                  <a:cubicBezTo>
                    <a:pt x="171" y="10"/>
                    <a:pt x="170" y="10"/>
                    <a:pt x="169" y="10"/>
                  </a:cubicBezTo>
                  <a:cubicBezTo>
                    <a:pt x="170" y="26"/>
                    <a:pt x="170" y="26"/>
                    <a:pt x="170" y="26"/>
                  </a:cubicBezTo>
                  <a:cubicBezTo>
                    <a:pt x="172" y="26"/>
                    <a:pt x="172" y="26"/>
                    <a:pt x="172" y="26"/>
                  </a:cubicBezTo>
                  <a:cubicBezTo>
                    <a:pt x="171" y="10"/>
                    <a:pt x="171" y="10"/>
                    <a:pt x="171" y="10"/>
                  </a:cubicBezTo>
                  <a:moveTo>
                    <a:pt x="135" y="5"/>
                  </a:moveTo>
                  <a:cubicBezTo>
                    <a:pt x="39" y="24"/>
                    <a:pt x="39" y="24"/>
                    <a:pt x="39" y="24"/>
                  </a:cubicBezTo>
                  <a:cubicBezTo>
                    <a:pt x="39" y="26"/>
                    <a:pt x="39" y="26"/>
                    <a:pt x="39" y="26"/>
                  </a:cubicBezTo>
                  <a:cubicBezTo>
                    <a:pt x="135" y="6"/>
                    <a:pt x="135" y="6"/>
                    <a:pt x="135" y="6"/>
                  </a:cubicBezTo>
                  <a:cubicBezTo>
                    <a:pt x="135" y="5"/>
                    <a:pt x="135" y="5"/>
                    <a:pt x="135" y="5"/>
                  </a:cubicBezTo>
                  <a:moveTo>
                    <a:pt x="156" y="0"/>
                  </a:moveTo>
                  <a:cubicBezTo>
                    <a:pt x="137" y="4"/>
                    <a:pt x="137" y="4"/>
                    <a:pt x="137" y="4"/>
                  </a:cubicBezTo>
                  <a:cubicBezTo>
                    <a:pt x="137" y="6"/>
                    <a:pt x="137" y="6"/>
                    <a:pt x="137" y="6"/>
                  </a:cubicBezTo>
                  <a:cubicBezTo>
                    <a:pt x="156" y="2"/>
                    <a:pt x="156" y="2"/>
                    <a:pt x="156" y="2"/>
                  </a:cubicBezTo>
                  <a:cubicBezTo>
                    <a:pt x="156" y="1"/>
                    <a:pt x="156" y="1"/>
                    <a:pt x="15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9" name="Freeform 9"/>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close/>
                  <a:moveTo>
                    <a:pt x="59" y="282"/>
                  </a:moveTo>
                  <a:lnTo>
                    <a:pt x="29" y="313"/>
                  </a:lnTo>
                  <a:lnTo>
                    <a:pt x="31" y="318"/>
                  </a:lnTo>
                  <a:lnTo>
                    <a:pt x="62" y="287"/>
                  </a:lnTo>
                  <a:lnTo>
                    <a:pt x="59" y="282"/>
                  </a:lnTo>
                  <a:close/>
                  <a:moveTo>
                    <a:pt x="22" y="275"/>
                  </a:moveTo>
                  <a:lnTo>
                    <a:pt x="17" y="277"/>
                  </a:lnTo>
                  <a:lnTo>
                    <a:pt x="17" y="282"/>
                  </a:lnTo>
                  <a:lnTo>
                    <a:pt x="22" y="296"/>
                  </a:lnTo>
                  <a:lnTo>
                    <a:pt x="22" y="275"/>
                  </a:lnTo>
                  <a:close/>
                  <a:moveTo>
                    <a:pt x="71" y="273"/>
                  </a:moveTo>
                  <a:lnTo>
                    <a:pt x="62" y="280"/>
                  </a:lnTo>
                  <a:lnTo>
                    <a:pt x="67" y="282"/>
                  </a:lnTo>
                  <a:lnTo>
                    <a:pt x="76" y="273"/>
                  </a:lnTo>
                  <a:lnTo>
                    <a:pt x="71" y="273"/>
                  </a:lnTo>
                  <a:close/>
                  <a:moveTo>
                    <a:pt x="17" y="266"/>
                  </a:moveTo>
                  <a:lnTo>
                    <a:pt x="17" y="273"/>
                  </a:lnTo>
                  <a:lnTo>
                    <a:pt x="19" y="270"/>
                  </a:lnTo>
                  <a:lnTo>
                    <a:pt x="19" y="268"/>
                  </a:lnTo>
                  <a:lnTo>
                    <a:pt x="17" y="266"/>
                  </a:lnTo>
                  <a:close/>
                  <a:moveTo>
                    <a:pt x="81" y="261"/>
                  </a:moveTo>
                  <a:lnTo>
                    <a:pt x="74" y="268"/>
                  </a:lnTo>
                  <a:lnTo>
                    <a:pt x="81" y="268"/>
                  </a:lnTo>
                  <a:lnTo>
                    <a:pt x="83" y="266"/>
                  </a:lnTo>
                  <a:lnTo>
                    <a:pt x="81" y="261"/>
                  </a:lnTo>
                  <a:close/>
                  <a:moveTo>
                    <a:pt x="95" y="247"/>
                  </a:moveTo>
                  <a:lnTo>
                    <a:pt x="83" y="259"/>
                  </a:lnTo>
                  <a:lnTo>
                    <a:pt x="85" y="261"/>
                  </a:lnTo>
                  <a:lnTo>
                    <a:pt x="100" y="249"/>
                  </a:lnTo>
                  <a:lnTo>
                    <a:pt x="95" y="247"/>
                  </a:lnTo>
                  <a:close/>
                  <a:moveTo>
                    <a:pt x="14" y="240"/>
                  </a:moveTo>
                  <a:lnTo>
                    <a:pt x="14" y="263"/>
                  </a:lnTo>
                  <a:lnTo>
                    <a:pt x="19" y="263"/>
                  </a:lnTo>
                  <a:lnTo>
                    <a:pt x="19" y="244"/>
                  </a:lnTo>
                  <a:lnTo>
                    <a:pt x="14" y="240"/>
                  </a:lnTo>
                  <a:close/>
                  <a:moveTo>
                    <a:pt x="97" y="225"/>
                  </a:moveTo>
                  <a:lnTo>
                    <a:pt x="93" y="228"/>
                  </a:lnTo>
                  <a:lnTo>
                    <a:pt x="100" y="244"/>
                  </a:lnTo>
                  <a:lnTo>
                    <a:pt x="97" y="244"/>
                  </a:lnTo>
                  <a:lnTo>
                    <a:pt x="102" y="247"/>
                  </a:lnTo>
                  <a:lnTo>
                    <a:pt x="102" y="247"/>
                  </a:lnTo>
                  <a:lnTo>
                    <a:pt x="104" y="244"/>
                  </a:lnTo>
                  <a:lnTo>
                    <a:pt x="102" y="242"/>
                  </a:lnTo>
                  <a:lnTo>
                    <a:pt x="97" y="225"/>
                  </a:lnTo>
                  <a:close/>
                  <a:moveTo>
                    <a:pt x="12" y="197"/>
                  </a:moveTo>
                  <a:lnTo>
                    <a:pt x="14" y="235"/>
                  </a:lnTo>
                  <a:lnTo>
                    <a:pt x="19" y="237"/>
                  </a:lnTo>
                  <a:lnTo>
                    <a:pt x="17" y="199"/>
                  </a:lnTo>
                  <a:lnTo>
                    <a:pt x="12" y="197"/>
                  </a:lnTo>
                  <a:close/>
                  <a:moveTo>
                    <a:pt x="14" y="183"/>
                  </a:moveTo>
                  <a:lnTo>
                    <a:pt x="12" y="183"/>
                  </a:lnTo>
                  <a:lnTo>
                    <a:pt x="12" y="190"/>
                  </a:lnTo>
                  <a:lnTo>
                    <a:pt x="17" y="194"/>
                  </a:lnTo>
                  <a:lnTo>
                    <a:pt x="14" y="183"/>
                  </a:lnTo>
                  <a:close/>
                  <a:moveTo>
                    <a:pt x="76" y="178"/>
                  </a:moveTo>
                  <a:lnTo>
                    <a:pt x="71" y="178"/>
                  </a:lnTo>
                  <a:lnTo>
                    <a:pt x="90" y="225"/>
                  </a:lnTo>
                  <a:lnTo>
                    <a:pt x="95" y="223"/>
                  </a:lnTo>
                  <a:lnTo>
                    <a:pt x="76" y="178"/>
                  </a:lnTo>
                  <a:close/>
                  <a:moveTo>
                    <a:pt x="10" y="173"/>
                  </a:moveTo>
                  <a:lnTo>
                    <a:pt x="12" y="178"/>
                  </a:lnTo>
                  <a:lnTo>
                    <a:pt x="14" y="178"/>
                  </a:lnTo>
                  <a:lnTo>
                    <a:pt x="14" y="178"/>
                  </a:lnTo>
                  <a:lnTo>
                    <a:pt x="10" y="173"/>
                  </a:lnTo>
                  <a:close/>
                  <a:moveTo>
                    <a:pt x="57" y="142"/>
                  </a:moveTo>
                  <a:lnTo>
                    <a:pt x="71" y="175"/>
                  </a:lnTo>
                  <a:lnTo>
                    <a:pt x="74" y="175"/>
                  </a:lnTo>
                  <a:lnTo>
                    <a:pt x="62" y="145"/>
                  </a:lnTo>
                  <a:lnTo>
                    <a:pt x="57" y="142"/>
                  </a:lnTo>
                  <a:close/>
                  <a:moveTo>
                    <a:pt x="7" y="133"/>
                  </a:moveTo>
                  <a:lnTo>
                    <a:pt x="10" y="168"/>
                  </a:lnTo>
                  <a:lnTo>
                    <a:pt x="14" y="171"/>
                  </a:lnTo>
                  <a:lnTo>
                    <a:pt x="12" y="135"/>
                  </a:lnTo>
                  <a:lnTo>
                    <a:pt x="7" y="133"/>
                  </a:lnTo>
                  <a:close/>
                  <a:moveTo>
                    <a:pt x="7" y="35"/>
                  </a:moveTo>
                  <a:lnTo>
                    <a:pt x="3" y="45"/>
                  </a:lnTo>
                  <a:lnTo>
                    <a:pt x="7" y="128"/>
                  </a:lnTo>
                  <a:lnTo>
                    <a:pt x="12" y="130"/>
                  </a:lnTo>
                  <a:lnTo>
                    <a:pt x="7" y="35"/>
                  </a:lnTo>
                  <a:close/>
                  <a:moveTo>
                    <a:pt x="5" y="33"/>
                  </a:moveTo>
                  <a:lnTo>
                    <a:pt x="3" y="33"/>
                  </a:lnTo>
                  <a:lnTo>
                    <a:pt x="3" y="35"/>
                  </a:lnTo>
                  <a:lnTo>
                    <a:pt x="5" y="33"/>
                  </a:lnTo>
                  <a:close/>
                  <a:moveTo>
                    <a:pt x="14" y="31"/>
                  </a:moveTo>
                  <a:lnTo>
                    <a:pt x="10" y="31"/>
                  </a:lnTo>
                  <a:lnTo>
                    <a:pt x="10" y="31"/>
                  </a:lnTo>
                  <a:lnTo>
                    <a:pt x="55" y="137"/>
                  </a:lnTo>
                  <a:lnTo>
                    <a:pt x="59" y="140"/>
                  </a:lnTo>
                  <a:lnTo>
                    <a:pt x="14" y="31"/>
                  </a:lnTo>
                  <a:close/>
                  <a:moveTo>
                    <a:pt x="12" y="26"/>
                  </a:moveTo>
                  <a:lnTo>
                    <a:pt x="12" y="28"/>
                  </a:lnTo>
                  <a:lnTo>
                    <a:pt x="12" y="28"/>
                  </a:lnTo>
                  <a:lnTo>
                    <a:pt x="12" y="26"/>
                  </a:lnTo>
                  <a:close/>
                  <a:moveTo>
                    <a:pt x="0" y="0"/>
                  </a:moveTo>
                  <a:lnTo>
                    <a:pt x="3" y="26"/>
                  </a:lnTo>
                  <a:lnTo>
                    <a:pt x="3" y="28"/>
                  </a:lnTo>
                  <a:lnTo>
                    <a:pt x="7" y="28"/>
                  </a:lnTo>
                  <a:lnTo>
                    <a:pt x="7" y="26"/>
                  </a:lnTo>
                  <a:lnTo>
                    <a:pt x="7" y="26"/>
                  </a:lnTo>
                  <a:lnTo>
                    <a:pt x="10" y="21"/>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0" name="Freeform 10"/>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moveTo>
                    <a:pt x="59" y="282"/>
                  </a:moveTo>
                  <a:lnTo>
                    <a:pt x="29" y="313"/>
                  </a:lnTo>
                  <a:lnTo>
                    <a:pt x="31" y="318"/>
                  </a:lnTo>
                  <a:lnTo>
                    <a:pt x="62" y="287"/>
                  </a:lnTo>
                  <a:lnTo>
                    <a:pt x="59" y="282"/>
                  </a:lnTo>
                  <a:moveTo>
                    <a:pt x="22" y="275"/>
                  </a:moveTo>
                  <a:lnTo>
                    <a:pt x="17" y="277"/>
                  </a:lnTo>
                  <a:lnTo>
                    <a:pt x="17" y="282"/>
                  </a:lnTo>
                  <a:lnTo>
                    <a:pt x="22" y="296"/>
                  </a:lnTo>
                  <a:lnTo>
                    <a:pt x="22" y="275"/>
                  </a:lnTo>
                  <a:moveTo>
                    <a:pt x="71" y="273"/>
                  </a:moveTo>
                  <a:lnTo>
                    <a:pt x="62" y="280"/>
                  </a:lnTo>
                  <a:lnTo>
                    <a:pt x="67" y="282"/>
                  </a:lnTo>
                  <a:lnTo>
                    <a:pt x="76" y="273"/>
                  </a:lnTo>
                  <a:lnTo>
                    <a:pt x="71" y="273"/>
                  </a:lnTo>
                  <a:moveTo>
                    <a:pt x="17" y="266"/>
                  </a:moveTo>
                  <a:lnTo>
                    <a:pt x="17" y="273"/>
                  </a:lnTo>
                  <a:lnTo>
                    <a:pt x="19" y="270"/>
                  </a:lnTo>
                  <a:lnTo>
                    <a:pt x="19" y="268"/>
                  </a:lnTo>
                  <a:lnTo>
                    <a:pt x="17" y="266"/>
                  </a:lnTo>
                  <a:moveTo>
                    <a:pt x="81" y="261"/>
                  </a:moveTo>
                  <a:lnTo>
                    <a:pt x="74" y="268"/>
                  </a:lnTo>
                  <a:lnTo>
                    <a:pt x="81" y="268"/>
                  </a:lnTo>
                  <a:lnTo>
                    <a:pt x="83" y="266"/>
                  </a:lnTo>
                  <a:lnTo>
                    <a:pt x="81" y="261"/>
                  </a:lnTo>
                  <a:moveTo>
                    <a:pt x="95" y="247"/>
                  </a:moveTo>
                  <a:lnTo>
                    <a:pt x="83" y="259"/>
                  </a:lnTo>
                  <a:lnTo>
                    <a:pt x="85" y="261"/>
                  </a:lnTo>
                  <a:lnTo>
                    <a:pt x="100" y="249"/>
                  </a:lnTo>
                  <a:lnTo>
                    <a:pt x="95" y="247"/>
                  </a:lnTo>
                  <a:moveTo>
                    <a:pt x="14" y="240"/>
                  </a:moveTo>
                  <a:lnTo>
                    <a:pt x="14" y="263"/>
                  </a:lnTo>
                  <a:lnTo>
                    <a:pt x="19" y="263"/>
                  </a:lnTo>
                  <a:lnTo>
                    <a:pt x="19" y="244"/>
                  </a:lnTo>
                  <a:lnTo>
                    <a:pt x="14" y="240"/>
                  </a:lnTo>
                  <a:moveTo>
                    <a:pt x="97" y="225"/>
                  </a:moveTo>
                  <a:lnTo>
                    <a:pt x="93" y="228"/>
                  </a:lnTo>
                  <a:lnTo>
                    <a:pt x="100" y="244"/>
                  </a:lnTo>
                  <a:lnTo>
                    <a:pt x="97" y="244"/>
                  </a:lnTo>
                  <a:lnTo>
                    <a:pt x="102" y="247"/>
                  </a:lnTo>
                  <a:lnTo>
                    <a:pt x="102" y="247"/>
                  </a:lnTo>
                  <a:lnTo>
                    <a:pt x="104" y="244"/>
                  </a:lnTo>
                  <a:lnTo>
                    <a:pt x="102" y="242"/>
                  </a:lnTo>
                  <a:lnTo>
                    <a:pt x="97" y="225"/>
                  </a:lnTo>
                  <a:moveTo>
                    <a:pt x="12" y="197"/>
                  </a:moveTo>
                  <a:lnTo>
                    <a:pt x="14" y="235"/>
                  </a:lnTo>
                  <a:lnTo>
                    <a:pt x="19" y="237"/>
                  </a:lnTo>
                  <a:lnTo>
                    <a:pt x="17" y="199"/>
                  </a:lnTo>
                  <a:lnTo>
                    <a:pt x="12" y="197"/>
                  </a:lnTo>
                  <a:moveTo>
                    <a:pt x="14" y="183"/>
                  </a:moveTo>
                  <a:lnTo>
                    <a:pt x="12" y="183"/>
                  </a:lnTo>
                  <a:lnTo>
                    <a:pt x="12" y="190"/>
                  </a:lnTo>
                  <a:lnTo>
                    <a:pt x="17" y="194"/>
                  </a:lnTo>
                  <a:lnTo>
                    <a:pt x="14" y="183"/>
                  </a:lnTo>
                  <a:moveTo>
                    <a:pt x="76" y="178"/>
                  </a:moveTo>
                  <a:lnTo>
                    <a:pt x="71" y="178"/>
                  </a:lnTo>
                  <a:lnTo>
                    <a:pt x="90" y="225"/>
                  </a:lnTo>
                  <a:lnTo>
                    <a:pt x="95" y="223"/>
                  </a:lnTo>
                  <a:lnTo>
                    <a:pt x="76" y="178"/>
                  </a:lnTo>
                  <a:moveTo>
                    <a:pt x="10" y="173"/>
                  </a:moveTo>
                  <a:lnTo>
                    <a:pt x="12" y="178"/>
                  </a:lnTo>
                  <a:lnTo>
                    <a:pt x="14" y="178"/>
                  </a:lnTo>
                  <a:lnTo>
                    <a:pt x="14" y="178"/>
                  </a:lnTo>
                  <a:lnTo>
                    <a:pt x="10" y="173"/>
                  </a:lnTo>
                  <a:moveTo>
                    <a:pt x="57" y="142"/>
                  </a:moveTo>
                  <a:lnTo>
                    <a:pt x="71" y="175"/>
                  </a:lnTo>
                  <a:lnTo>
                    <a:pt x="74" y="175"/>
                  </a:lnTo>
                  <a:lnTo>
                    <a:pt x="62" y="145"/>
                  </a:lnTo>
                  <a:lnTo>
                    <a:pt x="57" y="142"/>
                  </a:lnTo>
                  <a:moveTo>
                    <a:pt x="7" y="133"/>
                  </a:moveTo>
                  <a:lnTo>
                    <a:pt x="10" y="168"/>
                  </a:lnTo>
                  <a:lnTo>
                    <a:pt x="14" y="171"/>
                  </a:lnTo>
                  <a:lnTo>
                    <a:pt x="12" y="135"/>
                  </a:lnTo>
                  <a:lnTo>
                    <a:pt x="7" y="133"/>
                  </a:lnTo>
                  <a:moveTo>
                    <a:pt x="7" y="35"/>
                  </a:moveTo>
                  <a:lnTo>
                    <a:pt x="3" y="45"/>
                  </a:lnTo>
                  <a:lnTo>
                    <a:pt x="7" y="128"/>
                  </a:lnTo>
                  <a:lnTo>
                    <a:pt x="12" y="130"/>
                  </a:lnTo>
                  <a:lnTo>
                    <a:pt x="7" y="35"/>
                  </a:lnTo>
                  <a:moveTo>
                    <a:pt x="5" y="33"/>
                  </a:moveTo>
                  <a:lnTo>
                    <a:pt x="3" y="33"/>
                  </a:lnTo>
                  <a:lnTo>
                    <a:pt x="3" y="35"/>
                  </a:lnTo>
                  <a:lnTo>
                    <a:pt x="5" y="33"/>
                  </a:lnTo>
                  <a:moveTo>
                    <a:pt x="14" y="31"/>
                  </a:moveTo>
                  <a:lnTo>
                    <a:pt x="10" y="31"/>
                  </a:lnTo>
                  <a:lnTo>
                    <a:pt x="10" y="31"/>
                  </a:lnTo>
                  <a:lnTo>
                    <a:pt x="55" y="137"/>
                  </a:lnTo>
                  <a:lnTo>
                    <a:pt x="59" y="140"/>
                  </a:lnTo>
                  <a:lnTo>
                    <a:pt x="14" y="31"/>
                  </a:lnTo>
                  <a:moveTo>
                    <a:pt x="12" y="26"/>
                  </a:moveTo>
                  <a:lnTo>
                    <a:pt x="12" y="28"/>
                  </a:lnTo>
                  <a:lnTo>
                    <a:pt x="12" y="28"/>
                  </a:lnTo>
                  <a:lnTo>
                    <a:pt x="12" y="26"/>
                  </a:lnTo>
                  <a:moveTo>
                    <a:pt x="0" y="0"/>
                  </a:moveTo>
                  <a:lnTo>
                    <a:pt x="3" y="26"/>
                  </a:lnTo>
                  <a:lnTo>
                    <a:pt x="3" y="28"/>
                  </a:lnTo>
                  <a:lnTo>
                    <a:pt x="7" y="28"/>
                  </a:lnTo>
                  <a:lnTo>
                    <a:pt x="7" y="26"/>
                  </a:lnTo>
                  <a:lnTo>
                    <a:pt x="7" y="26"/>
                  </a:lnTo>
                  <a:lnTo>
                    <a:pt x="10" y="21"/>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1" name="Freeform 11"/>
            <p:cNvSpPr>
              <a:spLocks noEditPoints="1"/>
            </p:cNvSpPr>
            <p:nvPr/>
          </p:nvSpPr>
          <p:spPr bwMode="auto">
            <a:xfrm>
              <a:off x="7353983" y="2468869"/>
              <a:ext cx="1046609" cy="1543482"/>
            </a:xfrm>
            <a:custGeom>
              <a:avLst/>
              <a:gdLst>
                <a:gd name="T0" fmla="*/ 87 w 247"/>
                <a:gd name="T1" fmla="*/ 400 h 400"/>
                <a:gd name="T2" fmla="*/ 72 w 247"/>
                <a:gd name="T3" fmla="*/ 379 h 400"/>
                <a:gd name="T4" fmla="*/ 75 w 247"/>
                <a:gd name="T5" fmla="*/ 382 h 400"/>
                <a:gd name="T6" fmla="*/ 98 w 247"/>
                <a:gd name="T7" fmla="*/ 377 h 400"/>
                <a:gd name="T8" fmla="*/ 100 w 247"/>
                <a:gd name="T9" fmla="*/ 377 h 400"/>
                <a:gd name="T10" fmla="*/ 71 w 247"/>
                <a:gd name="T11" fmla="*/ 376 h 400"/>
                <a:gd name="T12" fmla="*/ 72 w 247"/>
                <a:gd name="T13" fmla="*/ 371 h 400"/>
                <a:gd name="T14" fmla="*/ 72 w 247"/>
                <a:gd name="T15" fmla="*/ 371 h 400"/>
                <a:gd name="T16" fmla="*/ 99 w 247"/>
                <a:gd name="T17" fmla="*/ 375 h 400"/>
                <a:gd name="T18" fmla="*/ 116 w 247"/>
                <a:gd name="T19" fmla="*/ 342 h 400"/>
                <a:gd name="T20" fmla="*/ 108 w 247"/>
                <a:gd name="T21" fmla="*/ 362 h 400"/>
                <a:gd name="T22" fmla="*/ 61 w 247"/>
                <a:gd name="T23" fmla="*/ 321 h 400"/>
                <a:gd name="T24" fmla="*/ 63 w 247"/>
                <a:gd name="T25" fmla="*/ 324 h 400"/>
                <a:gd name="T26" fmla="*/ 61 w 247"/>
                <a:gd name="T27" fmla="*/ 319 h 400"/>
                <a:gd name="T28" fmla="*/ 61 w 247"/>
                <a:gd name="T29" fmla="*/ 312 h 400"/>
                <a:gd name="T30" fmla="*/ 62 w 247"/>
                <a:gd name="T31" fmla="*/ 317 h 400"/>
                <a:gd name="T32" fmla="*/ 118 w 247"/>
                <a:gd name="T33" fmla="*/ 338 h 400"/>
                <a:gd name="T34" fmla="*/ 133 w 247"/>
                <a:gd name="T35" fmla="*/ 311 h 400"/>
                <a:gd name="T36" fmla="*/ 60 w 247"/>
                <a:gd name="T37" fmla="*/ 310 h 400"/>
                <a:gd name="T38" fmla="*/ 138 w 247"/>
                <a:gd name="T39" fmla="*/ 299 h 400"/>
                <a:gd name="T40" fmla="*/ 140 w 247"/>
                <a:gd name="T41" fmla="*/ 300 h 400"/>
                <a:gd name="T42" fmla="*/ 58 w 247"/>
                <a:gd name="T43" fmla="*/ 306 h 400"/>
                <a:gd name="T44" fmla="*/ 55 w 247"/>
                <a:gd name="T45" fmla="*/ 292 h 400"/>
                <a:gd name="T46" fmla="*/ 57 w 247"/>
                <a:gd name="T47" fmla="*/ 290 h 400"/>
                <a:gd name="T48" fmla="*/ 148 w 247"/>
                <a:gd name="T49" fmla="*/ 282 h 400"/>
                <a:gd name="T50" fmla="*/ 149 w 247"/>
                <a:gd name="T51" fmla="*/ 284 h 400"/>
                <a:gd name="T52" fmla="*/ 150 w 247"/>
                <a:gd name="T53" fmla="*/ 277 h 400"/>
                <a:gd name="T54" fmla="*/ 155 w 247"/>
                <a:gd name="T55" fmla="*/ 271 h 400"/>
                <a:gd name="T56" fmla="*/ 154 w 247"/>
                <a:gd name="T57" fmla="*/ 270 h 400"/>
                <a:gd name="T58" fmla="*/ 158 w 247"/>
                <a:gd name="T59" fmla="*/ 262 h 400"/>
                <a:gd name="T60" fmla="*/ 159 w 247"/>
                <a:gd name="T61" fmla="*/ 263 h 400"/>
                <a:gd name="T62" fmla="*/ 159 w 247"/>
                <a:gd name="T63" fmla="*/ 260 h 400"/>
                <a:gd name="T64" fmla="*/ 159 w 247"/>
                <a:gd name="T65" fmla="*/ 260 h 400"/>
                <a:gd name="T66" fmla="*/ 161 w 247"/>
                <a:gd name="T67" fmla="*/ 260 h 400"/>
                <a:gd name="T68" fmla="*/ 162 w 247"/>
                <a:gd name="T69" fmla="*/ 253 h 400"/>
                <a:gd name="T70" fmla="*/ 163 w 247"/>
                <a:gd name="T71" fmla="*/ 252 h 400"/>
                <a:gd name="T72" fmla="*/ 175 w 247"/>
                <a:gd name="T73" fmla="*/ 230 h 400"/>
                <a:gd name="T74" fmla="*/ 174 w 247"/>
                <a:gd name="T75" fmla="*/ 235 h 400"/>
                <a:gd name="T76" fmla="*/ 187 w 247"/>
                <a:gd name="T77" fmla="*/ 211 h 400"/>
                <a:gd name="T78" fmla="*/ 178 w 247"/>
                <a:gd name="T79" fmla="*/ 228 h 400"/>
                <a:gd name="T80" fmla="*/ 48 w 247"/>
                <a:gd name="T81" fmla="*/ 258 h 400"/>
                <a:gd name="T82" fmla="*/ 56 w 247"/>
                <a:gd name="T83" fmla="*/ 286 h 400"/>
                <a:gd name="T84" fmla="*/ 40 w 247"/>
                <a:gd name="T85" fmla="*/ 205 h 400"/>
                <a:gd name="T86" fmla="*/ 32 w 247"/>
                <a:gd name="T87" fmla="*/ 174 h 400"/>
                <a:gd name="T88" fmla="*/ 34 w 247"/>
                <a:gd name="T89" fmla="*/ 174 h 400"/>
                <a:gd name="T90" fmla="*/ 186 w 247"/>
                <a:gd name="T91" fmla="*/ 209 h 400"/>
                <a:gd name="T92" fmla="*/ 214 w 247"/>
                <a:gd name="T93" fmla="*/ 154 h 400"/>
                <a:gd name="T94" fmla="*/ 216 w 247"/>
                <a:gd name="T95" fmla="*/ 156 h 400"/>
                <a:gd name="T96" fmla="*/ 215 w 247"/>
                <a:gd name="T97" fmla="*/ 153 h 400"/>
                <a:gd name="T98" fmla="*/ 220 w 247"/>
                <a:gd name="T99" fmla="*/ 143 h 400"/>
                <a:gd name="T100" fmla="*/ 223 w 247"/>
                <a:gd name="T101" fmla="*/ 142 h 400"/>
                <a:gd name="T102" fmla="*/ 2 w 247"/>
                <a:gd name="T103" fmla="*/ 10 h 400"/>
                <a:gd name="T104" fmla="*/ 30 w 247"/>
                <a:gd name="T105" fmla="*/ 162 h 400"/>
                <a:gd name="T106" fmla="*/ 31 w 247"/>
                <a:gd name="T107" fmla="*/ 161 h 400"/>
                <a:gd name="T108" fmla="*/ 8 w 247"/>
                <a:gd name="T109" fmla="*/ 0 h 400"/>
                <a:gd name="T110" fmla="*/ 222 w 247"/>
                <a:gd name="T111" fmla="*/ 139 h 400"/>
                <a:gd name="T112" fmla="*/ 247 w 247"/>
                <a:gd name="T113" fmla="*/ 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 h="400">
                  <a:moveTo>
                    <a:pt x="87" y="397"/>
                  </a:moveTo>
                  <a:cubicBezTo>
                    <a:pt x="86" y="400"/>
                    <a:pt x="86" y="400"/>
                    <a:pt x="86" y="400"/>
                  </a:cubicBezTo>
                  <a:cubicBezTo>
                    <a:pt x="86" y="400"/>
                    <a:pt x="87" y="400"/>
                    <a:pt x="87" y="400"/>
                  </a:cubicBezTo>
                  <a:cubicBezTo>
                    <a:pt x="88" y="398"/>
                    <a:pt x="88" y="398"/>
                    <a:pt x="88" y="398"/>
                  </a:cubicBezTo>
                  <a:cubicBezTo>
                    <a:pt x="87" y="397"/>
                    <a:pt x="87" y="397"/>
                    <a:pt x="87" y="397"/>
                  </a:cubicBezTo>
                  <a:moveTo>
                    <a:pt x="72" y="379"/>
                  </a:moveTo>
                  <a:cubicBezTo>
                    <a:pt x="76" y="399"/>
                    <a:pt x="76" y="399"/>
                    <a:pt x="76" y="399"/>
                  </a:cubicBezTo>
                  <a:cubicBezTo>
                    <a:pt x="77" y="399"/>
                    <a:pt x="77" y="399"/>
                    <a:pt x="78" y="399"/>
                  </a:cubicBezTo>
                  <a:cubicBezTo>
                    <a:pt x="75" y="382"/>
                    <a:pt x="75" y="382"/>
                    <a:pt x="75" y="382"/>
                  </a:cubicBezTo>
                  <a:cubicBezTo>
                    <a:pt x="72" y="379"/>
                    <a:pt x="72" y="379"/>
                    <a:pt x="72" y="379"/>
                  </a:cubicBezTo>
                  <a:moveTo>
                    <a:pt x="100" y="377"/>
                  </a:moveTo>
                  <a:cubicBezTo>
                    <a:pt x="98" y="377"/>
                    <a:pt x="98" y="377"/>
                    <a:pt x="98" y="377"/>
                  </a:cubicBezTo>
                  <a:cubicBezTo>
                    <a:pt x="88" y="395"/>
                    <a:pt x="88" y="395"/>
                    <a:pt x="88" y="395"/>
                  </a:cubicBezTo>
                  <a:cubicBezTo>
                    <a:pt x="89" y="397"/>
                    <a:pt x="89" y="397"/>
                    <a:pt x="89" y="397"/>
                  </a:cubicBezTo>
                  <a:cubicBezTo>
                    <a:pt x="100" y="377"/>
                    <a:pt x="100" y="377"/>
                    <a:pt x="100" y="377"/>
                  </a:cubicBezTo>
                  <a:moveTo>
                    <a:pt x="73" y="374"/>
                  </a:moveTo>
                  <a:cubicBezTo>
                    <a:pt x="71" y="374"/>
                    <a:pt x="71" y="374"/>
                    <a:pt x="71" y="374"/>
                  </a:cubicBezTo>
                  <a:cubicBezTo>
                    <a:pt x="71" y="376"/>
                    <a:pt x="71" y="376"/>
                    <a:pt x="71" y="376"/>
                  </a:cubicBezTo>
                  <a:cubicBezTo>
                    <a:pt x="74" y="379"/>
                    <a:pt x="74" y="379"/>
                    <a:pt x="74" y="379"/>
                  </a:cubicBezTo>
                  <a:cubicBezTo>
                    <a:pt x="73" y="374"/>
                    <a:pt x="73" y="374"/>
                    <a:pt x="73" y="374"/>
                  </a:cubicBezTo>
                  <a:moveTo>
                    <a:pt x="72" y="371"/>
                  </a:moveTo>
                  <a:cubicBezTo>
                    <a:pt x="71" y="372"/>
                    <a:pt x="71" y="372"/>
                    <a:pt x="71" y="372"/>
                  </a:cubicBezTo>
                  <a:cubicBezTo>
                    <a:pt x="72" y="372"/>
                    <a:pt x="72" y="372"/>
                    <a:pt x="72" y="372"/>
                  </a:cubicBezTo>
                  <a:cubicBezTo>
                    <a:pt x="72" y="371"/>
                    <a:pt x="72" y="371"/>
                    <a:pt x="72" y="371"/>
                  </a:cubicBezTo>
                  <a:moveTo>
                    <a:pt x="106" y="365"/>
                  </a:moveTo>
                  <a:cubicBezTo>
                    <a:pt x="103" y="367"/>
                    <a:pt x="103" y="367"/>
                    <a:pt x="103" y="367"/>
                  </a:cubicBezTo>
                  <a:cubicBezTo>
                    <a:pt x="99" y="375"/>
                    <a:pt x="99" y="375"/>
                    <a:pt x="99" y="375"/>
                  </a:cubicBezTo>
                  <a:cubicBezTo>
                    <a:pt x="101" y="375"/>
                    <a:pt x="101" y="375"/>
                    <a:pt x="101" y="375"/>
                  </a:cubicBezTo>
                  <a:cubicBezTo>
                    <a:pt x="106" y="365"/>
                    <a:pt x="106" y="365"/>
                    <a:pt x="106" y="365"/>
                  </a:cubicBezTo>
                  <a:moveTo>
                    <a:pt x="116" y="342"/>
                  </a:moveTo>
                  <a:cubicBezTo>
                    <a:pt x="105" y="363"/>
                    <a:pt x="105" y="363"/>
                    <a:pt x="105" y="363"/>
                  </a:cubicBezTo>
                  <a:cubicBezTo>
                    <a:pt x="105" y="363"/>
                    <a:pt x="105" y="363"/>
                    <a:pt x="105" y="363"/>
                  </a:cubicBezTo>
                  <a:cubicBezTo>
                    <a:pt x="108" y="362"/>
                    <a:pt x="108" y="362"/>
                    <a:pt x="108" y="362"/>
                  </a:cubicBezTo>
                  <a:cubicBezTo>
                    <a:pt x="116" y="347"/>
                    <a:pt x="116" y="347"/>
                    <a:pt x="116" y="347"/>
                  </a:cubicBezTo>
                  <a:cubicBezTo>
                    <a:pt x="116" y="342"/>
                    <a:pt x="116" y="342"/>
                    <a:pt x="116" y="342"/>
                  </a:cubicBezTo>
                  <a:moveTo>
                    <a:pt x="61" y="321"/>
                  </a:moveTo>
                  <a:cubicBezTo>
                    <a:pt x="70" y="370"/>
                    <a:pt x="70" y="370"/>
                    <a:pt x="70" y="370"/>
                  </a:cubicBezTo>
                  <a:cubicBezTo>
                    <a:pt x="72" y="368"/>
                    <a:pt x="72" y="368"/>
                    <a:pt x="72" y="368"/>
                  </a:cubicBezTo>
                  <a:cubicBezTo>
                    <a:pt x="63" y="324"/>
                    <a:pt x="63" y="324"/>
                    <a:pt x="63" y="324"/>
                  </a:cubicBezTo>
                  <a:cubicBezTo>
                    <a:pt x="61" y="321"/>
                    <a:pt x="61" y="321"/>
                    <a:pt x="61" y="321"/>
                  </a:cubicBezTo>
                  <a:moveTo>
                    <a:pt x="62" y="319"/>
                  </a:moveTo>
                  <a:cubicBezTo>
                    <a:pt x="61" y="319"/>
                    <a:pt x="61" y="319"/>
                    <a:pt x="61" y="319"/>
                  </a:cubicBezTo>
                  <a:cubicBezTo>
                    <a:pt x="62" y="320"/>
                    <a:pt x="62" y="320"/>
                    <a:pt x="62" y="320"/>
                  </a:cubicBezTo>
                  <a:cubicBezTo>
                    <a:pt x="62" y="319"/>
                    <a:pt x="62" y="319"/>
                    <a:pt x="62" y="319"/>
                  </a:cubicBezTo>
                  <a:moveTo>
                    <a:pt x="61" y="312"/>
                  </a:moveTo>
                  <a:cubicBezTo>
                    <a:pt x="59" y="313"/>
                    <a:pt x="59" y="313"/>
                    <a:pt x="59" y="313"/>
                  </a:cubicBezTo>
                  <a:cubicBezTo>
                    <a:pt x="60" y="318"/>
                    <a:pt x="60" y="318"/>
                    <a:pt x="60" y="318"/>
                  </a:cubicBezTo>
                  <a:cubicBezTo>
                    <a:pt x="62" y="317"/>
                    <a:pt x="62" y="317"/>
                    <a:pt x="62" y="317"/>
                  </a:cubicBezTo>
                  <a:cubicBezTo>
                    <a:pt x="61" y="312"/>
                    <a:pt x="61" y="312"/>
                    <a:pt x="61" y="312"/>
                  </a:cubicBezTo>
                  <a:moveTo>
                    <a:pt x="133" y="311"/>
                  </a:moveTo>
                  <a:cubicBezTo>
                    <a:pt x="118" y="338"/>
                    <a:pt x="118" y="338"/>
                    <a:pt x="118" y="338"/>
                  </a:cubicBezTo>
                  <a:cubicBezTo>
                    <a:pt x="118" y="343"/>
                    <a:pt x="118" y="343"/>
                    <a:pt x="118" y="343"/>
                  </a:cubicBezTo>
                  <a:cubicBezTo>
                    <a:pt x="134" y="311"/>
                    <a:pt x="134" y="311"/>
                    <a:pt x="134" y="311"/>
                  </a:cubicBezTo>
                  <a:cubicBezTo>
                    <a:pt x="133" y="311"/>
                    <a:pt x="133" y="311"/>
                    <a:pt x="133" y="311"/>
                  </a:cubicBezTo>
                  <a:moveTo>
                    <a:pt x="58" y="308"/>
                  </a:moveTo>
                  <a:cubicBezTo>
                    <a:pt x="59" y="311"/>
                    <a:pt x="59" y="311"/>
                    <a:pt x="59" y="311"/>
                  </a:cubicBezTo>
                  <a:cubicBezTo>
                    <a:pt x="60" y="310"/>
                    <a:pt x="60" y="310"/>
                    <a:pt x="60" y="310"/>
                  </a:cubicBezTo>
                  <a:cubicBezTo>
                    <a:pt x="60" y="308"/>
                    <a:pt x="60" y="308"/>
                    <a:pt x="60" y="308"/>
                  </a:cubicBezTo>
                  <a:cubicBezTo>
                    <a:pt x="58" y="308"/>
                    <a:pt x="58" y="308"/>
                    <a:pt x="58" y="308"/>
                  </a:cubicBezTo>
                  <a:moveTo>
                    <a:pt x="138" y="299"/>
                  </a:moveTo>
                  <a:cubicBezTo>
                    <a:pt x="133" y="309"/>
                    <a:pt x="133" y="309"/>
                    <a:pt x="133" y="309"/>
                  </a:cubicBezTo>
                  <a:cubicBezTo>
                    <a:pt x="135" y="309"/>
                    <a:pt x="135" y="309"/>
                    <a:pt x="135" y="309"/>
                  </a:cubicBezTo>
                  <a:cubicBezTo>
                    <a:pt x="140" y="300"/>
                    <a:pt x="140" y="300"/>
                    <a:pt x="140" y="300"/>
                  </a:cubicBezTo>
                  <a:cubicBezTo>
                    <a:pt x="138" y="299"/>
                    <a:pt x="138" y="299"/>
                    <a:pt x="138" y="299"/>
                  </a:cubicBezTo>
                  <a:moveTo>
                    <a:pt x="55" y="292"/>
                  </a:moveTo>
                  <a:cubicBezTo>
                    <a:pt x="58" y="306"/>
                    <a:pt x="58" y="306"/>
                    <a:pt x="58" y="306"/>
                  </a:cubicBezTo>
                  <a:cubicBezTo>
                    <a:pt x="60" y="306"/>
                    <a:pt x="60" y="306"/>
                    <a:pt x="60" y="306"/>
                  </a:cubicBezTo>
                  <a:cubicBezTo>
                    <a:pt x="57" y="292"/>
                    <a:pt x="57" y="292"/>
                    <a:pt x="57" y="292"/>
                  </a:cubicBezTo>
                  <a:cubicBezTo>
                    <a:pt x="55" y="292"/>
                    <a:pt x="55" y="292"/>
                    <a:pt x="55" y="292"/>
                  </a:cubicBezTo>
                  <a:moveTo>
                    <a:pt x="54" y="288"/>
                  </a:moveTo>
                  <a:cubicBezTo>
                    <a:pt x="55" y="290"/>
                    <a:pt x="55" y="290"/>
                    <a:pt x="55" y="290"/>
                  </a:cubicBezTo>
                  <a:cubicBezTo>
                    <a:pt x="57" y="290"/>
                    <a:pt x="57" y="290"/>
                    <a:pt x="57" y="290"/>
                  </a:cubicBezTo>
                  <a:cubicBezTo>
                    <a:pt x="56" y="288"/>
                    <a:pt x="56" y="288"/>
                    <a:pt x="56" y="288"/>
                  </a:cubicBezTo>
                  <a:cubicBezTo>
                    <a:pt x="54" y="288"/>
                    <a:pt x="54" y="288"/>
                    <a:pt x="54" y="288"/>
                  </a:cubicBezTo>
                  <a:moveTo>
                    <a:pt x="148" y="282"/>
                  </a:moveTo>
                  <a:cubicBezTo>
                    <a:pt x="139" y="298"/>
                    <a:pt x="139" y="298"/>
                    <a:pt x="139" y="298"/>
                  </a:cubicBezTo>
                  <a:cubicBezTo>
                    <a:pt x="141" y="298"/>
                    <a:pt x="141" y="298"/>
                    <a:pt x="141" y="298"/>
                  </a:cubicBezTo>
                  <a:cubicBezTo>
                    <a:pt x="149" y="284"/>
                    <a:pt x="149" y="284"/>
                    <a:pt x="149" y="284"/>
                  </a:cubicBezTo>
                  <a:cubicBezTo>
                    <a:pt x="148" y="282"/>
                    <a:pt x="148" y="282"/>
                    <a:pt x="148" y="282"/>
                  </a:cubicBezTo>
                  <a:moveTo>
                    <a:pt x="155" y="271"/>
                  </a:moveTo>
                  <a:cubicBezTo>
                    <a:pt x="150" y="277"/>
                    <a:pt x="150" y="277"/>
                    <a:pt x="150" y="277"/>
                  </a:cubicBezTo>
                  <a:cubicBezTo>
                    <a:pt x="149" y="279"/>
                    <a:pt x="149" y="279"/>
                    <a:pt x="149" y="279"/>
                  </a:cubicBezTo>
                  <a:cubicBezTo>
                    <a:pt x="150" y="282"/>
                    <a:pt x="150" y="282"/>
                    <a:pt x="150" y="282"/>
                  </a:cubicBezTo>
                  <a:cubicBezTo>
                    <a:pt x="155" y="271"/>
                    <a:pt x="155" y="271"/>
                    <a:pt x="155" y="271"/>
                  </a:cubicBezTo>
                  <a:cubicBezTo>
                    <a:pt x="155" y="271"/>
                    <a:pt x="155" y="271"/>
                    <a:pt x="155" y="271"/>
                  </a:cubicBezTo>
                  <a:moveTo>
                    <a:pt x="155" y="267"/>
                  </a:moveTo>
                  <a:cubicBezTo>
                    <a:pt x="154" y="270"/>
                    <a:pt x="154" y="270"/>
                    <a:pt x="154" y="270"/>
                  </a:cubicBezTo>
                  <a:cubicBezTo>
                    <a:pt x="155" y="268"/>
                    <a:pt x="155" y="268"/>
                    <a:pt x="155" y="268"/>
                  </a:cubicBezTo>
                  <a:cubicBezTo>
                    <a:pt x="155" y="267"/>
                    <a:pt x="155" y="267"/>
                    <a:pt x="155" y="267"/>
                  </a:cubicBezTo>
                  <a:moveTo>
                    <a:pt x="158" y="262"/>
                  </a:moveTo>
                  <a:cubicBezTo>
                    <a:pt x="157" y="264"/>
                    <a:pt x="157" y="264"/>
                    <a:pt x="157" y="264"/>
                  </a:cubicBezTo>
                  <a:cubicBezTo>
                    <a:pt x="157" y="266"/>
                    <a:pt x="157" y="266"/>
                    <a:pt x="157" y="266"/>
                  </a:cubicBezTo>
                  <a:cubicBezTo>
                    <a:pt x="159" y="263"/>
                    <a:pt x="159" y="263"/>
                    <a:pt x="159" y="263"/>
                  </a:cubicBezTo>
                  <a:cubicBezTo>
                    <a:pt x="158" y="262"/>
                    <a:pt x="158" y="262"/>
                    <a:pt x="158" y="262"/>
                  </a:cubicBezTo>
                  <a:moveTo>
                    <a:pt x="159" y="260"/>
                  </a:moveTo>
                  <a:cubicBezTo>
                    <a:pt x="159" y="260"/>
                    <a:pt x="159" y="260"/>
                    <a:pt x="159" y="260"/>
                  </a:cubicBezTo>
                  <a:cubicBezTo>
                    <a:pt x="159" y="261"/>
                    <a:pt x="159" y="261"/>
                    <a:pt x="159" y="261"/>
                  </a:cubicBezTo>
                  <a:cubicBezTo>
                    <a:pt x="159" y="261"/>
                    <a:pt x="159" y="261"/>
                    <a:pt x="159" y="261"/>
                  </a:cubicBezTo>
                  <a:cubicBezTo>
                    <a:pt x="159" y="260"/>
                    <a:pt x="159" y="260"/>
                    <a:pt x="159" y="260"/>
                  </a:cubicBezTo>
                  <a:moveTo>
                    <a:pt x="162" y="253"/>
                  </a:moveTo>
                  <a:cubicBezTo>
                    <a:pt x="161" y="257"/>
                    <a:pt x="161" y="257"/>
                    <a:pt x="161" y="257"/>
                  </a:cubicBezTo>
                  <a:cubicBezTo>
                    <a:pt x="161" y="260"/>
                    <a:pt x="161" y="260"/>
                    <a:pt x="161" y="260"/>
                  </a:cubicBezTo>
                  <a:cubicBezTo>
                    <a:pt x="162" y="259"/>
                    <a:pt x="162" y="259"/>
                    <a:pt x="162" y="259"/>
                  </a:cubicBezTo>
                  <a:cubicBezTo>
                    <a:pt x="164" y="254"/>
                    <a:pt x="164" y="254"/>
                    <a:pt x="164" y="254"/>
                  </a:cubicBezTo>
                  <a:cubicBezTo>
                    <a:pt x="162" y="253"/>
                    <a:pt x="162" y="253"/>
                    <a:pt x="162" y="253"/>
                  </a:cubicBezTo>
                  <a:moveTo>
                    <a:pt x="166" y="250"/>
                  </a:moveTo>
                  <a:cubicBezTo>
                    <a:pt x="166" y="250"/>
                    <a:pt x="165" y="251"/>
                    <a:pt x="164" y="251"/>
                  </a:cubicBezTo>
                  <a:cubicBezTo>
                    <a:pt x="163" y="252"/>
                    <a:pt x="163" y="252"/>
                    <a:pt x="163" y="252"/>
                  </a:cubicBezTo>
                  <a:cubicBezTo>
                    <a:pt x="165" y="253"/>
                    <a:pt x="165" y="253"/>
                    <a:pt x="165" y="253"/>
                  </a:cubicBezTo>
                  <a:cubicBezTo>
                    <a:pt x="166" y="250"/>
                    <a:pt x="166" y="250"/>
                    <a:pt x="166" y="250"/>
                  </a:cubicBezTo>
                  <a:moveTo>
                    <a:pt x="175" y="230"/>
                  </a:moveTo>
                  <a:cubicBezTo>
                    <a:pt x="173" y="234"/>
                    <a:pt x="173" y="234"/>
                    <a:pt x="173" y="234"/>
                  </a:cubicBezTo>
                  <a:cubicBezTo>
                    <a:pt x="173" y="234"/>
                    <a:pt x="173" y="235"/>
                    <a:pt x="173" y="236"/>
                  </a:cubicBezTo>
                  <a:cubicBezTo>
                    <a:pt x="174" y="235"/>
                    <a:pt x="174" y="235"/>
                    <a:pt x="174" y="235"/>
                  </a:cubicBezTo>
                  <a:cubicBezTo>
                    <a:pt x="177" y="230"/>
                    <a:pt x="177" y="230"/>
                    <a:pt x="177" y="230"/>
                  </a:cubicBezTo>
                  <a:cubicBezTo>
                    <a:pt x="175" y="230"/>
                    <a:pt x="175" y="230"/>
                    <a:pt x="175" y="230"/>
                  </a:cubicBezTo>
                  <a:moveTo>
                    <a:pt x="187" y="211"/>
                  </a:moveTo>
                  <a:cubicBezTo>
                    <a:pt x="185" y="211"/>
                    <a:pt x="185" y="211"/>
                    <a:pt x="185" y="211"/>
                  </a:cubicBezTo>
                  <a:cubicBezTo>
                    <a:pt x="176" y="228"/>
                    <a:pt x="176" y="228"/>
                    <a:pt x="176" y="228"/>
                  </a:cubicBezTo>
                  <a:cubicBezTo>
                    <a:pt x="178" y="228"/>
                    <a:pt x="178" y="228"/>
                    <a:pt x="178" y="228"/>
                  </a:cubicBezTo>
                  <a:cubicBezTo>
                    <a:pt x="187" y="211"/>
                    <a:pt x="187" y="211"/>
                    <a:pt x="187" y="211"/>
                  </a:cubicBezTo>
                  <a:moveTo>
                    <a:pt x="38" y="204"/>
                  </a:moveTo>
                  <a:cubicBezTo>
                    <a:pt x="48" y="258"/>
                    <a:pt x="48" y="258"/>
                    <a:pt x="48" y="258"/>
                  </a:cubicBezTo>
                  <a:cubicBezTo>
                    <a:pt x="49" y="260"/>
                    <a:pt x="49" y="260"/>
                    <a:pt x="49" y="260"/>
                  </a:cubicBezTo>
                  <a:cubicBezTo>
                    <a:pt x="54" y="286"/>
                    <a:pt x="54" y="286"/>
                    <a:pt x="54" y="286"/>
                  </a:cubicBezTo>
                  <a:cubicBezTo>
                    <a:pt x="56" y="286"/>
                    <a:pt x="56" y="286"/>
                    <a:pt x="56" y="286"/>
                  </a:cubicBezTo>
                  <a:cubicBezTo>
                    <a:pt x="51" y="260"/>
                    <a:pt x="51" y="260"/>
                    <a:pt x="51" y="260"/>
                  </a:cubicBezTo>
                  <a:cubicBezTo>
                    <a:pt x="50" y="258"/>
                    <a:pt x="50" y="258"/>
                    <a:pt x="50" y="258"/>
                  </a:cubicBezTo>
                  <a:cubicBezTo>
                    <a:pt x="40" y="205"/>
                    <a:pt x="40" y="205"/>
                    <a:pt x="40" y="205"/>
                  </a:cubicBezTo>
                  <a:cubicBezTo>
                    <a:pt x="38" y="204"/>
                    <a:pt x="38" y="204"/>
                    <a:pt x="38" y="204"/>
                  </a:cubicBezTo>
                  <a:moveTo>
                    <a:pt x="34" y="174"/>
                  </a:moveTo>
                  <a:cubicBezTo>
                    <a:pt x="32" y="174"/>
                    <a:pt x="32" y="174"/>
                    <a:pt x="32" y="174"/>
                  </a:cubicBezTo>
                  <a:cubicBezTo>
                    <a:pt x="37" y="202"/>
                    <a:pt x="37" y="202"/>
                    <a:pt x="37" y="202"/>
                  </a:cubicBezTo>
                  <a:cubicBezTo>
                    <a:pt x="39" y="202"/>
                    <a:pt x="39" y="202"/>
                    <a:pt x="39" y="202"/>
                  </a:cubicBezTo>
                  <a:cubicBezTo>
                    <a:pt x="34" y="174"/>
                    <a:pt x="34" y="174"/>
                    <a:pt x="34" y="174"/>
                  </a:cubicBezTo>
                  <a:moveTo>
                    <a:pt x="214" y="159"/>
                  </a:moveTo>
                  <a:cubicBezTo>
                    <a:pt x="212" y="159"/>
                    <a:pt x="212" y="159"/>
                    <a:pt x="212" y="159"/>
                  </a:cubicBezTo>
                  <a:cubicBezTo>
                    <a:pt x="186" y="209"/>
                    <a:pt x="186" y="209"/>
                    <a:pt x="186" y="209"/>
                  </a:cubicBezTo>
                  <a:cubicBezTo>
                    <a:pt x="188" y="209"/>
                    <a:pt x="188" y="209"/>
                    <a:pt x="188" y="209"/>
                  </a:cubicBezTo>
                  <a:cubicBezTo>
                    <a:pt x="214" y="159"/>
                    <a:pt x="214" y="159"/>
                    <a:pt x="214" y="159"/>
                  </a:cubicBezTo>
                  <a:moveTo>
                    <a:pt x="214" y="154"/>
                  </a:moveTo>
                  <a:cubicBezTo>
                    <a:pt x="213" y="157"/>
                    <a:pt x="213" y="157"/>
                    <a:pt x="213" y="157"/>
                  </a:cubicBezTo>
                  <a:cubicBezTo>
                    <a:pt x="215" y="157"/>
                    <a:pt x="215" y="157"/>
                    <a:pt x="215" y="157"/>
                  </a:cubicBezTo>
                  <a:cubicBezTo>
                    <a:pt x="216" y="156"/>
                    <a:pt x="216" y="156"/>
                    <a:pt x="216" y="156"/>
                  </a:cubicBezTo>
                  <a:cubicBezTo>
                    <a:pt x="214" y="154"/>
                    <a:pt x="214" y="154"/>
                    <a:pt x="214" y="154"/>
                  </a:cubicBezTo>
                  <a:moveTo>
                    <a:pt x="220" y="143"/>
                  </a:moveTo>
                  <a:cubicBezTo>
                    <a:pt x="215" y="153"/>
                    <a:pt x="215" y="153"/>
                    <a:pt x="215" y="153"/>
                  </a:cubicBezTo>
                  <a:cubicBezTo>
                    <a:pt x="217" y="154"/>
                    <a:pt x="217" y="154"/>
                    <a:pt x="217" y="154"/>
                  </a:cubicBezTo>
                  <a:cubicBezTo>
                    <a:pt x="222" y="144"/>
                    <a:pt x="222" y="144"/>
                    <a:pt x="222" y="144"/>
                  </a:cubicBezTo>
                  <a:cubicBezTo>
                    <a:pt x="220" y="143"/>
                    <a:pt x="220" y="143"/>
                    <a:pt x="220" y="143"/>
                  </a:cubicBezTo>
                  <a:moveTo>
                    <a:pt x="221" y="141"/>
                  </a:moveTo>
                  <a:cubicBezTo>
                    <a:pt x="221" y="141"/>
                    <a:pt x="221" y="141"/>
                    <a:pt x="221" y="141"/>
                  </a:cubicBezTo>
                  <a:cubicBezTo>
                    <a:pt x="223" y="142"/>
                    <a:pt x="223" y="142"/>
                    <a:pt x="223" y="142"/>
                  </a:cubicBezTo>
                  <a:cubicBezTo>
                    <a:pt x="223" y="142"/>
                    <a:pt x="223" y="142"/>
                    <a:pt x="223" y="142"/>
                  </a:cubicBezTo>
                  <a:cubicBezTo>
                    <a:pt x="221" y="141"/>
                    <a:pt x="221" y="141"/>
                    <a:pt x="221" y="141"/>
                  </a:cubicBezTo>
                  <a:moveTo>
                    <a:pt x="2" y="10"/>
                  </a:moveTo>
                  <a:cubicBezTo>
                    <a:pt x="1" y="11"/>
                    <a:pt x="1" y="11"/>
                    <a:pt x="0" y="11"/>
                  </a:cubicBezTo>
                  <a:cubicBezTo>
                    <a:pt x="29" y="160"/>
                    <a:pt x="29" y="160"/>
                    <a:pt x="29" y="160"/>
                  </a:cubicBezTo>
                  <a:cubicBezTo>
                    <a:pt x="30" y="162"/>
                    <a:pt x="30" y="162"/>
                    <a:pt x="30" y="162"/>
                  </a:cubicBezTo>
                  <a:cubicBezTo>
                    <a:pt x="32" y="172"/>
                    <a:pt x="32" y="172"/>
                    <a:pt x="32" y="172"/>
                  </a:cubicBezTo>
                  <a:cubicBezTo>
                    <a:pt x="33" y="172"/>
                    <a:pt x="33" y="172"/>
                    <a:pt x="33" y="172"/>
                  </a:cubicBezTo>
                  <a:cubicBezTo>
                    <a:pt x="31" y="161"/>
                    <a:pt x="31" y="161"/>
                    <a:pt x="31" y="161"/>
                  </a:cubicBezTo>
                  <a:cubicBezTo>
                    <a:pt x="31" y="159"/>
                    <a:pt x="31" y="159"/>
                    <a:pt x="31" y="159"/>
                  </a:cubicBezTo>
                  <a:cubicBezTo>
                    <a:pt x="2" y="10"/>
                    <a:pt x="2" y="10"/>
                    <a:pt x="2" y="10"/>
                  </a:cubicBezTo>
                  <a:moveTo>
                    <a:pt x="8" y="0"/>
                  </a:moveTo>
                  <a:cubicBezTo>
                    <a:pt x="8" y="1"/>
                    <a:pt x="7" y="2"/>
                    <a:pt x="7" y="2"/>
                  </a:cubicBezTo>
                  <a:cubicBezTo>
                    <a:pt x="244" y="97"/>
                    <a:pt x="244" y="97"/>
                    <a:pt x="244" y="97"/>
                  </a:cubicBezTo>
                  <a:cubicBezTo>
                    <a:pt x="222" y="139"/>
                    <a:pt x="222" y="139"/>
                    <a:pt x="222" y="139"/>
                  </a:cubicBezTo>
                  <a:cubicBezTo>
                    <a:pt x="224" y="140"/>
                    <a:pt x="224" y="140"/>
                    <a:pt x="224" y="140"/>
                  </a:cubicBezTo>
                  <a:cubicBezTo>
                    <a:pt x="246" y="98"/>
                    <a:pt x="246" y="98"/>
                    <a:pt x="246" y="98"/>
                  </a:cubicBezTo>
                  <a:cubicBezTo>
                    <a:pt x="247" y="96"/>
                    <a:pt x="247" y="96"/>
                    <a:pt x="247" y="96"/>
                  </a:cubicBezTo>
                  <a:cubicBezTo>
                    <a:pt x="245" y="95"/>
                    <a:pt x="245" y="95"/>
                    <a:pt x="245" y="95"/>
                  </a:cubicBezTo>
                  <a:cubicBezTo>
                    <a:pt x="8" y="0"/>
                    <a:pt x="8" y="0"/>
                    <a:pt x="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2" name="Freeform 12"/>
            <p:cNvSpPr>
              <a:spLocks noEditPoints="1"/>
            </p:cNvSpPr>
            <p:nvPr/>
          </p:nvSpPr>
          <p:spPr bwMode="auto">
            <a:xfrm>
              <a:off x="9915938" y="2668920"/>
              <a:ext cx="814030" cy="1236087"/>
            </a:xfrm>
            <a:custGeom>
              <a:avLst/>
              <a:gdLst>
                <a:gd name="T0" fmla="*/ 192 w 192"/>
                <a:gd name="T1" fmla="*/ 319 h 320"/>
                <a:gd name="T2" fmla="*/ 188 w 192"/>
                <a:gd name="T3" fmla="*/ 299 h 320"/>
                <a:gd name="T4" fmla="*/ 183 w 192"/>
                <a:gd name="T5" fmla="*/ 304 h 320"/>
                <a:gd name="T6" fmla="*/ 190 w 192"/>
                <a:gd name="T7" fmla="*/ 299 h 320"/>
                <a:gd name="T8" fmla="*/ 178 w 192"/>
                <a:gd name="T9" fmla="*/ 298 h 320"/>
                <a:gd name="T10" fmla="*/ 180 w 192"/>
                <a:gd name="T11" fmla="*/ 296 h 320"/>
                <a:gd name="T12" fmla="*/ 177 w 192"/>
                <a:gd name="T13" fmla="*/ 296 h 320"/>
                <a:gd name="T14" fmla="*/ 188 w 192"/>
                <a:gd name="T15" fmla="*/ 285 h 320"/>
                <a:gd name="T16" fmla="*/ 190 w 192"/>
                <a:gd name="T17" fmla="*/ 295 h 320"/>
                <a:gd name="T18" fmla="*/ 188 w 192"/>
                <a:gd name="T19" fmla="*/ 285 h 320"/>
                <a:gd name="T20" fmla="*/ 177 w 192"/>
                <a:gd name="T21" fmla="*/ 291 h 320"/>
                <a:gd name="T22" fmla="*/ 188 w 192"/>
                <a:gd name="T23" fmla="*/ 270 h 320"/>
                <a:gd name="T24" fmla="*/ 188 w 192"/>
                <a:gd name="T25" fmla="*/ 283 h 320"/>
                <a:gd name="T26" fmla="*/ 162 w 192"/>
                <a:gd name="T27" fmla="*/ 267 h 320"/>
                <a:gd name="T28" fmla="*/ 165 w 192"/>
                <a:gd name="T29" fmla="*/ 272 h 320"/>
                <a:gd name="T30" fmla="*/ 185 w 192"/>
                <a:gd name="T31" fmla="*/ 254 h 320"/>
                <a:gd name="T32" fmla="*/ 187 w 192"/>
                <a:gd name="T33" fmla="*/ 254 h 320"/>
                <a:gd name="T34" fmla="*/ 148 w 192"/>
                <a:gd name="T35" fmla="*/ 248 h 320"/>
                <a:gd name="T36" fmla="*/ 150 w 192"/>
                <a:gd name="T37" fmla="*/ 248 h 320"/>
                <a:gd name="T38" fmla="*/ 147 w 192"/>
                <a:gd name="T39" fmla="*/ 246 h 320"/>
                <a:gd name="T40" fmla="*/ 144 w 192"/>
                <a:gd name="T41" fmla="*/ 238 h 320"/>
                <a:gd name="T42" fmla="*/ 142 w 192"/>
                <a:gd name="T43" fmla="*/ 236 h 320"/>
                <a:gd name="T44" fmla="*/ 112 w 192"/>
                <a:gd name="T45" fmla="*/ 188 h 320"/>
                <a:gd name="T46" fmla="*/ 139 w 192"/>
                <a:gd name="T47" fmla="*/ 230 h 320"/>
                <a:gd name="T48" fmla="*/ 106 w 192"/>
                <a:gd name="T49" fmla="*/ 175 h 320"/>
                <a:gd name="T50" fmla="*/ 112 w 192"/>
                <a:gd name="T51" fmla="*/ 184 h 320"/>
                <a:gd name="T52" fmla="*/ 185 w 192"/>
                <a:gd name="T53" fmla="*/ 253 h 320"/>
                <a:gd name="T54" fmla="*/ 178 w 192"/>
                <a:gd name="T55" fmla="*/ 168 h 320"/>
                <a:gd name="T56" fmla="*/ 105 w 192"/>
                <a:gd name="T57" fmla="*/ 176 h 320"/>
                <a:gd name="T58" fmla="*/ 90 w 192"/>
                <a:gd name="T59" fmla="*/ 148 h 320"/>
                <a:gd name="T60" fmla="*/ 92 w 192"/>
                <a:gd name="T61" fmla="*/ 152 h 320"/>
                <a:gd name="T62" fmla="*/ 82 w 192"/>
                <a:gd name="T63" fmla="*/ 138 h 320"/>
                <a:gd name="T64" fmla="*/ 83 w 192"/>
                <a:gd name="T65" fmla="*/ 137 h 320"/>
                <a:gd name="T66" fmla="*/ 81 w 192"/>
                <a:gd name="T67" fmla="*/ 136 h 320"/>
                <a:gd name="T68" fmla="*/ 75 w 192"/>
                <a:gd name="T69" fmla="*/ 124 h 320"/>
                <a:gd name="T70" fmla="*/ 77 w 192"/>
                <a:gd name="T71" fmla="*/ 127 h 320"/>
                <a:gd name="T72" fmla="*/ 52 w 192"/>
                <a:gd name="T73" fmla="*/ 87 h 320"/>
                <a:gd name="T74" fmla="*/ 74 w 192"/>
                <a:gd name="T75" fmla="*/ 121 h 320"/>
                <a:gd name="T76" fmla="*/ 50 w 192"/>
                <a:gd name="T77" fmla="*/ 85 h 320"/>
                <a:gd name="T78" fmla="*/ 51 w 192"/>
                <a:gd name="T79" fmla="*/ 84 h 320"/>
                <a:gd name="T80" fmla="*/ 178 w 192"/>
                <a:gd name="T81" fmla="*/ 165 h 320"/>
                <a:gd name="T82" fmla="*/ 168 w 192"/>
                <a:gd name="T83" fmla="*/ 41 h 320"/>
                <a:gd name="T84" fmla="*/ 170 w 192"/>
                <a:gd name="T85" fmla="*/ 41 h 320"/>
                <a:gd name="T86" fmla="*/ 49 w 192"/>
                <a:gd name="T87" fmla="*/ 83 h 320"/>
                <a:gd name="T88" fmla="*/ 13 w 192"/>
                <a:gd name="T89" fmla="*/ 24 h 320"/>
                <a:gd name="T90" fmla="*/ 168 w 192"/>
                <a:gd name="T91" fmla="*/ 39 h 320"/>
                <a:gd name="T92" fmla="*/ 153 w 192"/>
                <a:gd name="T93" fmla="*/ 0 h 320"/>
                <a:gd name="T94" fmla="*/ 2 w 192"/>
                <a:gd name="T95" fmla="*/ 6 h 320"/>
                <a:gd name="T96" fmla="*/ 3 w 192"/>
                <a:gd name="T97" fmla="*/ 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320">
                  <a:moveTo>
                    <a:pt x="190" y="317"/>
                  </a:moveTo>
                  <a:cubicBezTo>
                    <a:pt x="192" y="320"/>
                    <a:pt x="192" y="320"/>
                    <a:pt x="192" y="320"/>
                  </a:cubicBezTo>
                  <a:cubicBezTo>
                    <a:pt x="192" y="319"/>
                    <a:pt x="192" y="319"/>
                    <a:pt x="192" y="319"/>
                  </a:cubicBezTo>
                  <a:cubicBezTo>
                    <a:pt x="190" y="317"/>
                    <a:pt x="190" y="317"/>
                    <a:pt x="190" y="317"/>
                  </a:cubicBezTo>
                  <a:moveTo>
                    <a:pt x="189" y="298"/>
                  </a:moveTo>
                  <a:cubicBezTo>
                    <a:pt x="188" y="299"/>
                    <a:pt x="188" y="299"/>
                    <a:pt x="188" y="299"/>
                  </a:cubicBezTo>
                  <a:cubicBezTo>
                    <a:pt x="190" y="313"/>
                    <a:pt x="190" y="313"/>
                    <a:pt x="190" y="313"/>
                  </a:cubicBezTo>
                  <a:cubicBezTo>
                    <a:pt x="184" y="303"/>
                    <a:pt x="184" y="303"/>
                    <a:pt x="184" y="303"/>
                  </a:cubicBezTo>
                  <a:cubicBezTo>
                    <a:pt x="183" y="304"/>
                    <a:pt x="183" y="304"/>
                    <a:pt x="183" y="304"/>
                  </a:cubicBezTo>
                  <a:cubicBezTo>
                    <a:pt x="192" y="316"/>
                    <a:pt x="192" y="316"/>
                    <a:pt x="192" y="316"/>
                  </a:cubicBezTo>
                  <a:cubicBezTo>
                    <a:pt x="191" y="313"/>
                    <a:pt x="191" y="313"/>
                    <a:pt x="191" y="313"/>
                  </a:cubicBezTo>
                  <a:cubicBezTo>
                    <a:pt x="190" y="299"/>
                    <a:pt x="190" y="299"/>
                    <a:pt x="190" y="299"/>
                  </a:cubicBezTo>
                  <a:cubicBezTo>
                    <a:pt x="189" y="298"/>
                    <a:pt x="189" y="298"/>
                    <a:pt x="189" y="298"/>
                  </a:cubicBezTo>
                  <a:moveTo>
                    <a:pt x="180" y="296"/>
                  </a:moveTo>
                  <a:cubicBezTo>
                    <a:pt x="178" y="298"/>
                    <a:pt x="178" y="298"/>
                    <a:pt x="178" y="298"/>
                  </a:cubicBezTo>
                  <a:cubicBezTo>
                    <a:pt x="182" y="303"/>
                    <a:pt x="182" y="303"/>
                    <a:pt x="182" y="303"/>
                  </a:cubicBezTo>
                  <a:cubicBezTo>
                    <a:pt x="183" y="302"/>
                    <a:pt x="183" y="302"/>
                    <a:pt x="183" y="302"/>
                  </a:cubicBezTo>
                  <a:cubicBezTo>
                    <a:pt x="180" y="296"/>
                    <a:pt x="180" y="296"/>
                    <a:pt x="180" y="296"/>
                  </a:cubicBezTo>
                  <a:moveTo>
                    <a:pt x="178" y="293"/>
                  </a:moveTo>
                  <a:cubicBezTo>
                    <a:pt x="177" y="295"/>
                    <a:pt x="177" y="295"/>
                    <a:pt x="177" y="295"/>
                  </a:cubicBezTo>
                  <a:cubicBezTo>
                    <a:pt x="177" y="296"/>
                    <a:pt x="177" y="296"/>
                    <a:pt x="177" y="296"/>
                  </a:cubicBezTo>
                  <a:cubicBezTo>
                    <a:pt x="179" y="295"/>
                    <a:pt x="179" y="295"/>
                    <a:pt x="179" y="295"/>
                  </a:cubicBezTo>
                  <a:cubicBezTo>
                    <a:pt x="178" y="293"/>
                    <a:pt x="178" y="293"/>
                    <a:pt x="178" y="293"/>
                  </a:cubicBezTo>
                  <a:moveTo>
                    <a:pt x="188" y="285"/>
                  </a:moveTo>
                  <a:cubicBezTo>
                    <a:pt x="187" y="286"/>
                    <a:pt x="187" y="286"/>
                    <a:pt x="187" y="286"/>
                  </a:cubicBezTo>
                  <a:cubicBezTo>
                    <a:pt x="188" y="293"/>
                    <a:pt x="188" y="293"/>
                    <a:pt x="188" y="293"/>
                  </a:cubicBezTo>
                  <a:cubicBezTo>
                    <a:pt x="190" y="295"/>
                    <a:pt x="190" y="295"/>
                    <a:pt x="190" y="295"/>
                  </a:cubicBezTo>
                  <a:cubicBezTo>
                    <a:pt x="190" y="295"/>
                    <a:pt x="190" y="295"/>
                    <a:pt x="190" y="295"/>
                  </a:cubicBezTo>
                  <a:cubicBezTo>
                    <a:pt x="189" y="285"/>
                    <a:pt x="189" y="285"/>
                    <a:pt x="189" y="285"/>
                  </a:cubicBezTo>
                  <a:cubicBezTo>
                    <a:pt x="188" y="285"/>
                    <a:pt x="188" y="285"/>
                    <a:pt x="188" y="285"/>
                  </a:cubicBezTo>
                  <a:moveTo>
                    <a:pt x="164" y="273"/>
                  </a:moveTo>
                  <a:cubicBezTo>
                    <a:pt x="176" y="293"/>
                    <a:pt x="176" y="293"/>
                    <a:pt x="176" y="293"/>
                  </a:cubicBezTo>
                  <a:cubicBezTo>
                    <a:pt x="177" y="291"/>
                    <a:pt x="177" y="291"/>
                    <a:pt x="177" y="291"/>
                  </a:cubicBezTo>
                  <a:cubicBezTo>
                    <a:pt x="166" y="275"/>
                    <a:pt x="166" y="275"/>
                    <a:pt x="166" y="275"/>
                  </a:cubicBezTo>
                  <a:cubicBezTo>
                    <a:pt x="164" y="273"/>
                    <a:pt x="164" y="273"/>
                    <a:pt x="164" y="273"/>
                  </a:cubicBezTo>
                  <a:moveTo>
                    <a:pt x="188" y="270"/>
                  </a:moveTo>
                  <a:cubicBezTo>
                    <a:pt x="186" y="273"/>
                    <a:pt x="186" y="273"/>
                    <a:pt x="186" y="273"/>
                  </a:cubicBezTo>
                  <a:cubicBezTo>
                    <a:pt x="187" y="282"/>
                    <a:pt x="187" y="282"/>
                    <a:pt x="187" y="282"/>
                  </a:cubicBezTo>
                  <a:cubicBezTo>
                    <a:pt x="188" y="283"/>
                    <a:pt x="188" y="283"/>
                    <a:pt x="188" y="283"/>
                  </a:cubicBezTo>
                  <a:cubicBezTo>
                    <a:pt x="189" y="281"/>
                    <a:pt x="189" y="281"/>
                    <a:pt x="189" y="281"/>
                  </a:cubicBezTo>
                  <a:cubicBezTo>
                    <a:pt x="188" y="270"/>
                    <a:pt x="188" y="270"/>
                    <a:pt x="188" y="270"/>
                  </a:cubicBezTo>
                  <a:moveTo>
                    <a:pt x="162" y="267"/>
                  </a:moveTo>
                  <a:cubicBezTo>
                    <a:pt x="160" y="268"/>
                    <a:pt x="160" y="268"/>
                    <a:pt x="160" y="268"/>
                  </a:cubicBezTo>
                  <a:cubicBezTo>
                    <a:pt x="162" y="270"/>
                    <a:pt x="162" y="270"/>
                    <a:pt x="162" y="270"/>
                  </a:cubicBezTo>
                  <a:cubicBezTo>
                    <a:pt x="165" y="272"/>
                    <a:pt x="165" y="272"/>
                    <a:pt x="165" y="272"/>
                  </a:cubicBezTo>
                  <a:cubicBezTo>
                    <a:pt x="162" y="267"/>
                    <a:pt x="162" y="267"/>
                    <a:pt x="162" y="267"/>
                  </a:cubicBezTo>
                  <a:moveTo>
                    <a:pt x="187" y="254"/>
                  </a:moveTo>
                  <a:cubicBezTo>
                    <a:pt x="185" y="254"/>
                    <a:pt x="185" y="254"/>
                    <a:pt x="185" y="254"/>
                  </a:cubicBezTo>
                  <a:cubicBezTo>
                    <a:pt x="186" y="269"/>
                    <a:pt x="186" y="269"/>
                    <a:pt x="186" y="269"/>
                  </a:cubicBezTo>
                  <a:cubicBezTo>
                    <a:pt x="188" y="266"/>
                    <a:pt x="188" y="266"/>
                    <a:pt x="188" y="266"/>
                  </a:cubicBezTo>
                  <a:cubicBezTo>
                    <a:pt x="187" y="254"/>
                    <a:pt x="187" y="254"/>
                    <a:pt x="187" y="254"/>
                  </a:cubicBezTo>
                  <a:moveTo>
                    <a:pt x="150" y="248"/>
                  </a:moveTo>
                  <a:cubicBezTo>
                    <a:pt x="150" y="248"/>
                    <a:pt x="150" y="248"/>
                    <a:pt x="150" y="248"/>
                  </a:cubicBezTo>
                  <a:cubicBezTo>
                    <a:pt x="148" y="248"/>
                    <a:pt x="148" y="248"/>
                    <a:pt x="148" y="248"/>
                  </a:cubicBezTo>
                  <a:cubicBezTo>
                    <a:pt x="159" y="266"/>
                    <a:pt x="159" y="266"/>
                    <a:pt x="159" y="266"/>
                  </a:cubicBezTo>
                  <a:cubicBezTo>
                    <a:pt x="161" y="266"/>
                    <a:pt x="161" y="266"/>
                    <a:pt x="161" y="266"/>
                  </a:cubicBezTo>
                  <a:cubicBezTo>
                    <a:pt x="150" y="248"/>
                    <a:pt x="150" y="248"/>
                    <a:pt x="150" y="248"/>
                  </a:cubicBezTo>
                  <a:moveTo>
                    <a:pt x="144" y="238"/>
                  </a:moveTo>
                  <a:cubicBezTo>
                    <a:pt x="143" y="240"/>
                    <a:pt x="143" y="240"/>
                    <a:pt x="143" y="240"/>
                  </a:cubicBezTo>
                  <a:cubicBezTo>
                    <a:pt x="147" y="246"/>
                    <a:pt x="147" y="246"/>
                    <a:pt x="147" y="246"/>
                  </a:cubicBezTo>
                  <a:cubicBezTo>
                    <a:pt x="149" y="246"/>
                    <a:pt x="149" y="246"/>
                    <a:pt x="149" y="246"/>
                  </a:cubicBezTo>
                  <a:cubicBezTo>
                    <a:pt x="148" y="245"/>
                    <a:pt x="148" y="245"/>
                    <a:pt x="148" y="245"/>
                  </a:cubicBezTo>
                  <a:cubicBezTo>
                    <a:pt x="144" y="238"/>
                    <a:pt x="144" y="238"/>
                    <a:pt x="144" y="238"/>
                  </a:cubicBezTo>
                  <a:moveTo>
                    <a:pt x="139" y="232"/>
                  </a:moveTo>
                  <a:cubicBezTo>
                    <a:pt x="142" y="237"/>
                    <a:pt x="142" y="237"/>
                    <a:pt x="142" y="237"/>
                  </a:cubicBezTo>
                  <a:cubicBezTo>
                    <a:pt x="142" y="236"/>
                    <a:pt x="142" y="236"/>
                    <a:pt x="142" y="236"/>
                  </a:cubicBezTo>
                  <a:cubicBezTo>
                    <a:pt x="139" y="232"/>
                    <a:pt x="139" y="232"/>
                    <a:pt x="139" y="232"/>
                  </a:cubicBezTo>
                  <a:moveTo>
                    <a:pt x="113" y="186"/>
                  </a:moveTo>
                  <a:cubicBezTo>
                    <a:pt x="112" y="188"/>
                    <a:pt x="112" y="188"/>
                    <a:pt x="112" y="188"/>
                  </a:cubicBezTo>
                  <a:cubicBezTo>
                    <a:pt x="137" y="229"/>
                    <a:pt x="137" y="229"/>
                    <a:pt x="137" y="229"/>
                  </a:cubicBezTo>
                  <a:cubicBezTo>
                    <a:pt x="138" y="228"/>
                    <a:pt x="138" y="228"/>
                    <a:pt x="138" y="228"/>
                  </a:cubicBezTo>
                  <a:cubicBezTo>
                    <a:pt x="139" y="230"/>
                    <a:pt x="139" y="230"/>
                    <a:pt x="139" y="230"/>
                  </a:cubicBezTo>
                  <a:cubicBezTo>
                    <a:pt x="140" y="231"/>
                    <a:pt x="140" y="231"/>
                    <a:pt x="140" y="231"/>
                  </a:cubicBezTo>
                  <a:cubicBezTo>
                    <a:pt x="113" y="186"/>
                    <a:pt x="113" y="186"/>
                    <a:pt x="113" y="186"/>
                  </a:cubicBezTo>
                  <a:moveTo>
                    <a:pt x="106" y="175"/>
                  </a:moveTo>
                  <a:cubicBezTo>
                    <a:pt x="107" y="179"/>
                    <a:pt x="107" y="179"/>
                    <a:pt x="107" y="179"/>
                  </a:cubicBezTo>
                  <a:cubicBezTo>
                    <a:pt x="111" y="186"/>
                    <a:pt x="111" y="186"/>
                    <a:pt x="111" y="186"/>
                  </a:cubicBezTo>
                  <a:cubicBezTo>
                    <a:pt x="112" y="184"/>
                    <a:pt x="112" y="184"/>
                    <a:pt x="112" y="184"/>
                  </a:cubicBezTo>
                  <a:cubicBezTo>
                    <a:pt x="106" y="175"/>
                    <a:pt x="106" y="175"/>
                    <a:pt x="106" y="175"/>
                  </a:cubicBezTo>
                  <a:moveTo>
                    <a:pt x="178" y="168"/>
                  </a:moveTo>
                  <a:cubicBezTo>
                    <a:pt x="185" y="253"/>
                    <a:pt x="185" y="253"/>
                    <a:pt x="185" y="253"/>
                  </a:cubicBezTo>
                  <a:cubicBezTo>
                    <a:pt x="187" y="252"/>
                    <a:pt x="187" y="252"/>
                    <a:pt x="187" y="252"/>
                  </a:cubicBezTo>
                  <a:cubicBezTo>
                    <a:pt x="180" y="170"/>
                    <a:pt x="180" y="170"/>
                    <a:pt x="180" y="170"/>
                  </a:cubicBezTo>
                  <a:cubicBezTo>
                    <a:pt x="178" y="168"/>
                    <a:pt x="178" y="168"/>
                    <a:pt x="178" y="168"/>
                  </a:cubicBezTo>
                  <a:moveTo>
                    <a:pt x="93" y="154"/>
                  </a:moveTo>
                  <a:cubicBezTo>
                    <a:pt x="92" y="155"/>
                    <a:pt x="92" y="155"/>
                    <a:pt x="92" y="155"/>
                  </a:cubicBezTo>
                  <a:cubicBezTo>
                    <a:pt x="105" y="176"/>
                    <a:pt x="105" y="176"/>
                    <a:pt x="105" y="176"/>
                  </a:cubicBezTo>
                  <a:cubicBezTo>
                    <a:pt x="104" y="172"/>
                    <a:pt x="104" y="172"/>
                    <a:pt x="104" y="172"/>
                  </a:cubicBezTo>
                  <a:cubicBezTo>
                    <a:pt x="93" y="154"/>
                    <a:pt x="93" y="154"/>
                    <a:pt x="93" y="154"/>
                  </a:cubicBezTo>
                  <a:moveTo>
                    <a:pt x="90" y="148"/>
                  </a:moveTo>
                  <a:cubicBezTo>
                    <a:pt x="88" y="149"/>
                    <a:pt x="88" y="149"/>
                    <a:pt x="88" y="149"/>
                  </a:cubicBezTo>
                  <a:cubicBezTo>
                    <a:pt x="91" y="153"/>
                    <a:pt x="91" y="153"/>
                    <a:pt x="91" y="153"/>
                  </a:cubicBezTo>
                  <a:cubicBezTo>
                    <a:pt x="92" y="152"/>
                    <a:pt x="92" y="152"/>
                    <a:pt x="92" y="152"/>
                  </a:cubicBezTo>
                  <a:cubicBezTo>
                    <a:pt x="90" y="148"/>
                    <a:pt x="90" y="148"/>
                    <a:pt x="90" y="148"/>
                  </a:cubicBezTo>
                  <a:moveTo>
                    <a:pt x="83" y="137"/>
                  </a:moveTo>
                  <a:cubicBezTo>
                    <a:pt x="82" y="138"/>
                    <a:pt x="82" y="138"/>
                    <a:pt x="82" y="138"/>
                  </a:cubicBezTo>
                  <a:cubicBezTo>
                    <a:pt x="87" y="147"/>
                    <a:pt x="87" y="147"/>
                    <a:pt x="87" y="147"/>
                  </a:cubicBezTo>
                  <a:cubicBezTo>
                    <a:pt x="89" y="146"/>
                    <a:pt x="89" y="146"/>
                    <a:pt x="89" y="146"/>
                  </a:cubicBezTo>
                  <a:cubicBezTo>
                    <a:pt x="83" y="137"/>
                    <a:pt x="83" y="137"/>
                    <a:pt x="83" y="137"/>
                  </a:cubicBezTo>
                  <a:moveTo>
                    <a:pt x="78" y="128"/>
                  </a:moveTo>
                  <a:cubicBezTo>
                    <a:pt x="76" y="129"/>
                    <a:pt x="76" y="129"/>
                    <a:pt x="76" y="129"/>
                  </a:cubicBezTo>
                  <a:cubicBezTo>
                    <a:pt x="81" y="136"/>
                    <a:pt x="81" y="136"/>
                    <a:pt x="81" y="136"/>
                  </a:cubicBezTo>
                  <a:cubicBezTo>
                    <a:pt x="82" y="135"/>
                    <a:pt x="82" y="135"/>
                    <a:pt x="82" y="135"/>
                  </a:cubicBezTo>
                  <a:cubicBezTo>
                    <a:pt x="78" y="128"/>
                    <a:pt x="78" y="128"/>
                    <a:pt x="78" y="128"/>
                  </a:cubicBezTo>
                  <a:moveTo>
                    <a:pt x="75" y="124"/>
                  </a:moveTo>
                  <a:cubicBezTo>
                    <a:pt x="75" y="126"/>
                    <a:pt x="75" y="126"/>
                    <a:pt x="75" y="126"/>
                  </a:cubicBezTo>
                  <a:cubicBezTo>
                    <a:pt x="75" y="127"/>
                    <a:pt x="75" y="127"/>
                    <a:pt x="75" y="127"/>
                  </a:cubicBezTo>
                  <a:cubicBezTo>
                    <a:pt x="77" y="127"/>
                    <a:pt x="77" y="127"/>
                    <a:pt x="77" y="127"/>
                  </a:cubicBezTo>
                  <a:cubicBezTo>
                    <a:pt x="75" y="124"/>
                    <a:pt x="75" y="124"/>
                    <a:pt x="75" y="124"/>
                  </a:cubicBezTo>
                  <a:moveTo>
                    <a:pt x="53" y="86"/>
                  </a:moveTo>
                  <a:cubicBezTo>
                    <a:pt x="52" y="87"/>
                    <a:pt x="52" y="87"/>
                    <a:pt x="52" y="87"/>
                  </a:cubicBezTo>
                  <a:cubicBezTo>
                    <a:pt x="52" y="88"/>
                    <a:pt x="52" y="88"/>
                    <a:pt x="52" y="88"/>
                  </a:cubicBezTo>
                  <a:cubicBezTo>
                    <a:pt x="73" y="124"/>
                    <a:pt x="73" y="124"/>
                    <a:pt x="73" y="124"/>
                  </a:cubicBezTo>
                  <a:cubicBezTo>
                    <a:pt x="74" y="121"/>
                    <a:pt x="74" y="121"/>
                    <a:pt x="74" y="121"/>
                  </a:cubicBezTo>
                  <a:cubicBezTo>
                    <a:pt x="53" y="86"/>
                    <a:pt x="53" y="86"/>
                    <a:pt x="53" y="86"/>
                  </a:cubicBezTo>
                  <a:moveTo>
                    <a:pt x="51" y="84"/>
                  </a:moveTo>
                  <a:cubicBezTo>
                    <a:pt x="50" y="85"/>
                    <a:pt x="50" y="85"/>
                    <a:pt x="50" y="85"/>
                  </a:cubicBezTo>
                  <a:cubicBezTo>
                    <a:pt x="50" y="86"/>
                    <a:pt x="50" y="86"/>
                    <a:pt x="50" y="86"/>
                  </a:cubicBezTo>
                  <a:cubicBezTo>
                    <a:pt x="50" y="86"/>
                    <a:pt x="50" y="86"/>
                    <a:pt x="50" y="86"/>
                  </a:cubicBezTo>
                  <a:cubicBezTo>
                    <a:pt x="51" y="84"/>
                    <a:pt x="51" y="84"/>
                    <a:pt x="51" y="84"/>
                  </a:cubicBezTo>
                  <a:moveTo>
                    <a:pt x="174" y="83"/>
                  </a:moveTo>
                  <a:cubicBezTo>
                    <a:pt x="172" y="90"/>
                    <a:pt x="172" y="90"/>
                    <a:pt x="172" y="90"/>
                  </a:cubicBezTo>
                  <a:cubicBezTo>
                    <a:pt x="178" y="165"/>
                    <a:pt x="178" y="165"/>
                    <a:pt x="178" y="165"/>
                  </a:cubicBezTo>
                  <a:cubicBezTo>
                    <a:pt x="180" y="167"/>
                    <a:pt x="180" y="167"/>
                    <a:pt x="180" y="167"/>
                  </a:cubicBezTo>
                  <a:cubicBezTo>
                    <a:pt x="174" y="83"/>
                    <a:pt x="174" y="83"/>
                    <a:pt x="174" y="83"/>
                  </a:cubicBezTo>
                  <a:moveTo>
                    <a:pt x="168" y="41"/>
                  </a:moveTo>
                  <a:cubicBezTo>
                    <a:pt x="172" y="83"/>
                    <a:pt x="172" y="83"/>
                    <a:pt x="172" y="83"/>
                  </a:cubicBezTo>
                  <a:cubicBezTo>
                    <a:pt x="173" y="76"/>
                    <a:pt x="173" y="76"/>
                    <a:pt x="173" y="76"/>
                  </a:cubicBezTo>
                  <a:cubicBezTo>
                    <a:pt x="170" y="41"/>
                    <a:pt x="170" y="41"/>
                    <a:pt x="170" y="41"/>
                  </a:cubicBezTo>
                  <a:cubicBezTo>
                    <a:pt x="168" y="41"/>
                    <a:pt x="168" y="41"/>
                    <a:pt x="168" y="41"/>
                  </a:cubicBezTo>
                  <a:moveTo>
                    <a:pt x="13" y="24"/>
                  </a:moveTo>
                  <a:cubicBezTo>
                    <a:pt x="49" y="83"/>
                    <a:pt x="49" y="83"/>
                    <a:pt x="49" y="83"/>
                  </a:cubicBezTo>
                  <a:cubicBezTo>
                    <a:pt x="50" y="82"/>
                    <a:pt x="50" y="82"/>
                    <a:pt x="50" y="82"/>
                  </a:cubicBezTo>
                  <a:cubicBezTo>
                    <a:pt x="17" y="28"/>
                    <a:pt x="17" y="28"/>
                    <a:pt x="17" y="28"/>
                  </a:cubicBezTo>
                  <a:cubicBezTo>
                    <a:pt x="13" y="24"/>
                    <a:pt x="13" y="24"/>
                    <a:pt x="13" y="24"/>
                  </a:cubicBezTo>
                  <a:moveTo>
                    <a:pt x="168" y="15"/>
                  </a:moveTo>
                  <a:cubicBezTo>
                    <a:pt x="168" y="15"/>
                    <a:pt x="167" y="15"/>
                    <a:pt x="166" y="15"/>
                  </a:cubicBezTo>
                  <a:cubicBezTo>
                    <a:pt x="168" y="39"/>
                    <a:pt x="168" y="39"/>
                    <a:pt x="168" y="39"/>
                  </a:cubicBezTo>
                  <a:cubicBezTo>
                    <a:pt x="170" y="39"/>
                    <a:pt x="170" y="39"/>
                    <a:pt x="170" y="39"/>
                  </a:cubicBezTo>
                  <a:cubicBezTo>
                    <a:pt x="168" y="15"/>
                    <a:pt x="168" y="15"/>
                    <a:pt x="168" y="15"/>
                  </a:cubicBezTo>
                  <a:moveTo>
                    <a:pt x="153" y="0"/>
                  </a:moveTo>
                  <a:cubicBezTo>
                    <a:pt x="3" y="3"/>
                    <a:pt x="3" y="3"/>
                    <a:pt x="3" y="3"/>
                  </a:cubicBezTo>
                  <a:cubicBezTo>
                    <a:pt x="0" y="3"/>
                    <a:pt x="0" y="3"/>
                    <a:pt x="0" y="3"/>
                  </a:cubicBezTo>
                  <a:cubicBezTo>
                    <a:pt x="2" y="6"/>
                    <a:pt x="2" y="6"/>
                    <a:pt x="2" y="6"/>
                  </a:cubicBezTo>
                  <a:cubicBezTo>
                    <a:pt x="10" y="19"/>
                    <a:pt x="10" y="19"/>
                    <a:pt x="10" y="19"/>
                  </a:cubicBezTo>
                  <a:cubicBezTo>
                    <a:pt x="14" y="23"/>
                    <a:pt x="14" y="23"/>
                    <a:pt x="14" y="23"/>
                  </a:cubicBezTo>
                  <a:cubicBezTo>
                    <a:pt x="3" y="5"/>
                    <a:pt x="3" y="5"/>
                    <a:pt x="3" y="5"/>
                  </a:cubicBezTo>
                  <a:cubicBezTo>
                    <a:pt x="153" y="2"/>
                    <a:pt x="153" y="2"/>
                    <a:pt x="153" y="2"/>
                  </a:cubicBezTo>
                  <a:cubicBezTo>
                    <a:pt x="153" y="1"/>
                    <a:pt x="153" y="0"/>
                    <a:pt x="15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3" name="Freeform 13"/>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close/>
                  <a:moveTo>
                    <a:pt x="47" y="430"/>
                  </a:moveTo>
                  <a:lnTo>
                    <a:pt x="31" y="463"/>
                  </a:lnTo>
                  <a:lnTo>
                    <a:pt x="33" y="466"/>
                  </a:lnTo>
                  <a:lnTo>
                    <a:pt x="52" y="435"/>
                  </a:lnTo>
                  <a:lnTo>
                    <a:pt x="47" y="430"/>
                  </a:lnTo>
                  <a:close/>
                  <a:moveTo>
                    <a:pt x="57" y="413"/>
                  </a:moveTo>
                  <a:lnTo>
                    <a:pt x="50" y="425"/>
                  </a:lnTo>
                  <a:lnTo>
                    <a:pt x="52" y="430"/>
                  </a:lnTo>
                  <a:lnTo>
                    <a:pt x="57" y="420"/>
                  </a:lnTo>
                  <a:lnTo>
                    <a:pt x="57" y="413"/>
                  </a:lnTo>
                  <a:close/>
                  <a:moveTo>
                    <a:pt x="71" y="385"/>
                  </a:moveTo>
                  <a:lnTo>
                    <a:pt x="59" y="409"/>
                  </a:lnTo>
                  <a:lnTo>
                    <a:pt x="62" y="416"/>
                  </a:lnTo>
                  <a:lnTo>
                    <a:pt x="73" y="390"/>
                  </a:lnTo>
                  <a:lnTo>
                    <a:pt x="71" y="385"/>
                  </a:lnTo>
                  <a:close/>
                  <a:moveTo>
                    <a:pt x="9" y="375"/>
                  </a:moveTo>
                  <a:lnTo>
                    <a:pt x="9" y="385"/>
                  </a:lnTo>
                  <a:lnTo>
                    <a:pt x="9" y="390"/>
                  </a:lnTo>
                  <a:lnTo>
                    <a:pt x="14" y="449"/>
                  </a:lnTo>
                  <a:lnTo>
                    <a:pt x="19" y="451"/>
                  </a:lnTo>
                  <a:lnTo>
                    <a:pt x="14" y="387"/>
                  </a:lnTo>
                  <a:lnTo>
                    <a:pt x="14" y="382"/>
                  </a:lnTo>
                  <a:lnTo>
                    <a:pt x="14" y="380"/>
                  </a:lnTo>
                  <a:lnTo>
                    <a:pt x="9" y="375"/>
                  </a:lnTo>
                  <a:close/>
                  <a:moveTo>
                    <a:pt x="12" y="363"/>
                  </a:moveTo>
                  <a:lnTo>
                    <a:pt x="9" y="363"/>
                  </a:lnTo>
                  <a:lnTo>
                    <a:pt x="9" y="366"/>
                  </a:lnTo>
                  <a:lnTo>
                    <a:pt x="14" y="373"/>
                  </a:lnTo>
                  <a:lnTo>
                    <a:pt x="12" y="363"/>
                  </a:lnTo>
                  <a:close/>
                  <a:moveTo>
                    <a:pt x="90" y="359"/>
                  </a:moveTo>
                  <a:lnTo>
                    <a:pt x="85" y="359"/>
                  </a:lnTo>
                  <a:lnTo>
                    <a:pt x="73" y="380"/>
                  </a:lnTo>
                  <a:lnTo>
                    <a:pt x="76" y="385"/>
                  </a:lnTo>
                  <a:lnTo>
                    <a:pt x="90" y="359"/>
                  </a:lnTo>
                  <a:close/>
                  <a:moveTo>
                    <a:pt x="92" y="344"/>
                  </a:moveTo>
                  <a:lnTo>
                    <a:pt x="92" y="344"/>
                  </a:lnTo>
                  <a:lnTo>
                    <a:pt x="88" y="352"/>
                  </a:lnTo>
                  <a:lnTo>
                    <a:pt x="88" y="354"/>
                  </a:lnTo>
                  <a:lnTo>
                    <a:pt x="92" y="354"/>
                  </a:lnTo>
                  <a:lnTo>
                    <a:pt x="95" y="349"/>
                  </a:lnTo>
                  <a:lnTo>
                    <a:pt x="97" y="347"/>
                  </a:lnTo>
                  <a:lnTo>
                    <a:pt x="92" y="344"/>
                  </a:lnTo>
                  <a:close/>
                  <a:moveTo>
                    <a:pt x="7" y="337"/>
                  </a:moveTo>
                  <a:lnTo>
                    <a:pt x="7" y="349"/>
                  </a:lnTo>
                  <a:lnTo>
                    <a:pt x="7" y="356"/>
                  </a:lnTo>
                  <a:lnTo>
                    <a:pt x="9" y="359"/>
                  </a:lnTo>
                  <a:lnTo>
                    <a:pt x="12" y="359"/>
                  </a:lnTo>
                  <a:lnTo>
                    <a:pt x="12" y="352"/>
                  </a:lnTo>
                  <a:lnTo>
                    <a:pt x="12" y="344"/>
                  </a:lnTo>
                  <a:lnTo>
                    <a:pt x="12" y="337"/>
                  </a:lnTo>
                  <a:lnTo>
                    <a:pt x="7" y="337"/>
                  </a:lnTo>
                  <a:close/>
                  <a:moveTo>
                    <a:pt x="114" y="304"/>
                  </a:moveTo>
                  <a:lnTo>
                    <a:pt x="95" y="342"/>
                  </a:lnTo>
                  <a:lnTo>
                    <a:pt x="99" y="342"/>
                  </a:lnTo>
                  <a:lnTo>
                    <a:pt x="116" y="307"/>
                  </a:lnTo>
                  <a:lnTo>
                    <a:pt x="114" y="304"/>
                  </a:lnTo>
                  <a:close/>
                  <a:moveTo>
                    <a:pt x="116" y="297"/>
                  </a:moveTo>
                  <a:lnTo>
                    <a:pt x="114" y="302"/>
                  </a:lnTo>
                  <a:lnTo>
                    <a:pt x="118" y="302"/>
                  </a:lnTo>
                  <a:lnTo>
                    <a:pt x="121" y="297"/>
                  </a:lnTo>
                  <a:lnTo>
                    <a:pt x="116" y="297"/>
                  </a:lnTo>
                  <a:close/>
                  <a:moveTo>
                    <a:pt x="5" y="283"/>
                  </a:moveTo>
                  <a:lnTo>
                    <a:pt x="7" y="333"/>
                  </a:lnTo>
                  <a:lnTo>
                    <a:pt x="12" y="335"/>
                  </a:lnTo>
                  <a:lnTo>
                    <a:pt x="7" y="285"/>
                  </a:lnTo>
                  <a:lnTo>
                    <a:pt x="5" y="283"/>
                  </a:lnTo>
                  <a:close/>
                  <a:moveTo>
                    <a:pt x="135" y="259"/>
                  </a:moveTo>
                  <a:lnTo>
                    <a:pt x="118" y="292"/>
                  </a:lnTo>
                  <a:lnTo>
                    <a:pt x="123" y="292"/>
                  </a:lnTo>
                  <a:lnTo>
                    <a:pt x="140" y="261"/>
                  </a:lnTo>
                  <a:lnTo>
                    <a:pt x="135" y="259"/>
                  </a:lnTo>
                  <a:close/>
                  <a:moveTo>
                    <a:pt x="7" y="254"/>
                  </a:moveTo>
                  <a:lnTo>
                    <a:pt x="2" y="254"/>
                  </a:lnTo>
                  <a:lnTo>
                    <a:pt x="5" y="278"/>
                  </a:lnTo>
                  <a:lnTo>
                    <a:pt x="7" y="280"/>
                  </a:lnTo>
                  <a:lnTo>
                    <a:pt x="7" y="254"/>
                  </a:lnTo>
                  <a:close/>
                  <a:moveTo>
                    <a:pt x="0" y="233"/>
                  </a:moveTo>
                  <a:lnTo>
                    <a:pt x="2" y="250"/>
                  </a:lnTo>
                  <a:lnTo>
                    <a:pt x="7" y="250"/>
                  </a:lnTo>
                  <a:lnTo>
                    <a:pt x="5" y="233"/>
                  </a:lnTo>
                  <a:lnTo>
                    <a:pt x="0" y="233"/>
                  </a:lnTo>
                  <a:close/>
                  <a:moveTo>
                    <a:pt x="154" y="233"/>
                  </a:moveTo>
                  <a:lnTo>
                    <a:pt x="149" y="233"/>
                  </a:lnTo>
                  <a:lnTo>
                    <a:pt x="137" y="257"/>
                  </a:lnTo>
                  <a:lnTo>
                    <a:pt x="142" y="257"/>
                  </a:lnTo>
                  <a:lnTo>
                    <a:pt x="154" y="233"/>
                  </a:lnTo>
                  <a:close/>
                  <a:moveTo>
                    <a:pt x="5" y="216"/>
                  </a:moveTo>
                  <a:lnTo>
                    <a:pt x="0" y="216"/>
                  </a:lnTo>
                  <a:lnTo>
                    <a:pt x="0" y="228"/>
                  </a:lnTo>
                  <a:lnTo>
                    <a:pt x="5" y="228"/>
                  </a:lnTo>
                  <a:lnTo>
                    <a:pt x="5" y="216"/>
                  </a:lnTo>
                  <a:close/>
                  <a:moveTo>
                    <a:pt x="168" y="207"/>
                  </a:moveTo>
                  <a:lnTo>
                    <a:pt x="163" y="207"/>
                  </a:lnTo>
                  <a:lnTo>
                    <a:pt x="151" y="228"/>
                  </a:lnTo>
                  <a:lnTo>
                    <a:pt x="156" y="228"/>
                  </a:lnTo>
                  <a:lnTo>
                    <a:pt x="168" y="207"/>
                  </a:lnTo>
                  <a:close/>
                  <a:moveTo>
                    <a:pt x="166" y="202"/>
                  </a:moveTo>
                  <a:lnTo>
                    <a:pt x="166" y="202"/>
                  </a:lnTo>
                  <a:lnTo>
                    <a:pt x="166" y="202"/>
                  </a:lnTo>
                  <a:lnTo>
                    <a:pt x="166" y="202"/>
                  </a:lnTo>
                  <a:close/>
                  <a:moveTo>
                    <a:pt x="2" y="202"/>
                  </a:moveTo>
                  <a:lnTo>
                    <a:pt x="0" y="202"/>
                  </a:lnTo>
                  <a:lnTo>
                    <a:pt x="0" y="204"/>
                  </a:lnTo>
                  <a:lnTo>
                    <a:pt x="0" y="207"/>
                  </a:lnTo>
                  <a:lnTo>
                    <a:pt x="0" y="212"/>
                  </a:lnTo>
                  <a:lnTo>
                    <a:pt x="5" y="212"/>
                  </a:lnTo>
                  <a:lnTo>
                    <a:pt x="5" y="207"/>
                  </a:lnTo>
                  <a:lnTo>
                    <a:pt x="5" y="207"/>
                  </a:lnTo>
                  <a:lnTo>
                    <a:pt x="2" y="202"/>
                  </a:lnTo>
                  <a:close/>
                  <a:moveTo>
                    <a:pt x="218" y="48"/>
                  </a:moveTo>
                  <a:lnTo>
                    <a:pt x="208" y="50"/>
                  </a:lnTo>
                  <a:lnTo>
                    <a:pt x="7" y="200"/>
                  </a:lnTo>
                  <a:lnTo>
                    <a:pt x="7" y="202"/>
                  </a:lnTo>
                  <a:lnTo>
                    <a:pt x="218" y="48"/>
                  </a:lnTo>
                  <a:close/>
                  <a:moveTo>
                    <a:pt x="251" y="45"/>
                  </a:moveTo>
                  <a:lnTo>
                    <a:pt x="246" y="48"/>
                  </a:lnTo>
                  <a:lnTo>
                    <a:pt x="230" y="81"/>
                  </a:lnTo>
                  <a:lnTo>
                    <a:pt x="220" y="98"/>
                  </a:lnTo>
                  <a:lnTo>
                    <a:pt x="168" y="197"/>
                  </a:lnTo>
                  <a:lnTo>
                    <a:pt x="170" y="197"/>
                  </a:lnTo>
                  <a:lnTo>
                    <a:pt x="173" y="197"/>
                  </a:lnTo>
                  <a:lnTo>
                    <a:pt x="232" y="83"/>
                  </a:lnTo>
                  <a:lnTo>
                    <a:pt x="241" y="64"/>
                  </a:lnTo>
                  <a:lnTo>
                    <a:pt x="251" y="45"/>
                  </a:lnTo>
                  <a:close/>
                  <a:moveTo>
                    <a:pt x="263" y="14"/>
                  </a:moveTo>
                  <a:lnTo>
                    <a:pt x="263" y="14"/>
                  </a:lnTo>
                  <a:lnTo>
                    <a:pt x="263" y="14"/>
                  </a:lnTo>
                  <a:close/>
                  <a:moveTo>
                    <a:pt x="275" y="0"/>
                  </a:moveTo>
                  <a:lnTo>
                    <a:pt x="260" y="12"/>
                  </a:lnTo>
                  <a:lnTo>
                    <a:pt x="215" y="45"/>
                  </a:lnTo>
                  <a:lnTo>
                    <a:pt x="222" y="43"/>
                  </a:lnTo>
                  <a:lnTo>
                    <a:pt x="263" y="14"/>
                  </a:lnTo>
                  <a:lnTo>
                    <a:pt x="249" y="43"/>
                  </a:lnTo>
                  <a:lnTo>
                    <a:pt x="253" y="43"/>
                  </a:lnTo>
                  <a:lnTo>
                    <a:pt x="265" y="17"/>
                  </a:lnTo>
                  <a:lnTo>
                    <a:pt x="27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4" name="Freeform 14"/>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moveTo>
                    <a:pt x="47" y="430"/>
                  </a:moveTo>
                  <a:lnTo>
                    <a:pt x="31" y="463"/>
                  </a:lnTo>
                  <a:lnTo>
                    <a:pt x="33" y="466"/>
                  </a:lnTo>
                  <a:lnTo>
                    <a:pt x="52" y="435"/>
                  </a:lnTo>
                  <a:lnTo>
                    <a:pt x="47" y="430"/>
                  </a:lnTo>
                  <a:moveTo>
                    <a:pt x="57" y="413"/>
                  </a:moveTo>
                  <a:lnTo>
                    <a:pt x="50" y="425"/>
                  </a:lnTo>
                  <a:lnTo>
                    <a:pt x="52" y="430"/>
                  </a:lnTo>
                  <a:lnTo>
                    <a:pt x="57" y="420"/>
                  </a:lnTo>
                  <a:lnTo>
                    <a:pt x="57" y="413"/>
                  </a:lnTo>
                  <a:moveTo>
                    <a:pt x="71" y="385"/>
                  </a:moveTo>
                  <a:lnTo>
                    <a:pt x="59" y="409"/>
                  </a:lnTo>
                  <a:lnTo>
                    <a:pt x="62" y="416"/>
                  </a:lnTo>
                  <a:lnTo>
                    <a:pt x="73" y="390"/>
                  </a:lnTo>
                  <a:lnTo>
                    <a:pt x="71" y="385"/>
                  </a:lnTo>
                  <a:moveTo>
                    <a:pt x="9" y="375"/>
                  </a:moveTo>
                  <a:lnTo>
                    <a:pt x="9" y="385"/>
                  </a:lnTo>
                  <a:lnTo>
                    <a:pt x="9" y="390"/>
                  </a:lnTo>
                  <a:lnTo>
                    <a:pt x="14" y="449"/>
                  </a:lnTo>
                  <a:lnTo>
                    <a:pt x="19" y="451"/>
                  </a:lnTo>
                  <a:lnTo>
                    <a:pt x="14" y="387"/>
                  </a:lnTo>
                  <a:lnTo>
                    <a:pt x="14" y="382"/>
                  </a:lnTo>
                  <a:lnTo>
                    <a:pt x="14" y="380"/>
                  </a:lnTo>
                  <a:lnTo>
                    <a:pt x="9" y="375"/>
                  </a:lnTo>
                  <a:moveTo>
                    <a:pt x="12" y="363"/>
                  </a:moveTo>
                  <a:lnTo>
                    <a:pt x="9" y="363"/>
                  </a:lnTo>
                  <a:lnTo>
                    <a:pt x="9" y="366"/>
                  </a:lnTo>
                  <a:lnTo>
                    <a:pt x="14" y="373"/>
                  </a:lnTo>
                  <a:lnTo>
                    <a:pt x="12" y="363"/>
                  </a:lnTo>
                  <a:moveTo>
                    <a:pt x="90" y="359"/>
                  </a:moveTo>
                  <a:lnTo>
                    <a:pt x="85" y="359"/>
                  </a:lnTo>
                  <a:lnTo>
                    <a:pt x="73" y="380"/>
                  </a:lnTo>
                  <a:lnTo>
                    <a:pt x="76" y="385"/>
                  </a:lnTo>
                  <a:lnTo>
                    <a:pt x="90" y="359"/>
                  </a:lnTo>
                  <a:moveTo>
                    <a:pt x="92" y="344"/>
                  </a:moveTo>
                  <a:lnTo>
                    <a:pt x="92" y="344"/>
                  </a:lnTo>
                  <a:lnTo>
                    <a:pt x="88" y="352"/>
                  </a:lnTo>
                  <a:lnTo>
                    <a:pt x="88" y="354"/>
                  </a:lnTo>
                  <a:lnTo>
                    <a:pt x="92" y="354"/>
                  </a:lnTo>
                  <a:lnTo>
                    <a:pt x="95" y="349"/>
                  </a:lnTo>
                  <a:lnTo>
                    <a:pt x="97" y="347"/>
                  </a:lnTo>
                  <a:lnTo>
                    <a:pt x="92" y="344"/>
                  </a:lnTo>
                  <a:moveTo>
                    <a:pt x="7" y="337"/>
                  </a:moveTo>
                  <a:lnTo>
                    <a:pt x="7" y="349"/>
                  </a:lnTo>
                  <a:lnTo>
                    <a:pt x="7" y="356"/>
                  </a:lnTo>
                  <a:lnTo>
                    <a:pt x="9" y="359"/>
                  </a:lnTo>
                  <a:lnTo>
                    <a:pt x="12" y="359"/>
                  </a:lnTo>
                  <a:lnTo>
                    <a:pt x="12" y="352"/>
                  </a:lnTo>
                  <a:lnTo>
                    <a:pt x="12" y="344"/>
                  </a:lnTo>
                  <a:lnTo>
                    <a:pt x="12" y="337"/>
                  </a:lnTo>
                  <a:lnTo>
                    <a:pt x="7" y="337"/>
                  </a:lnTo>
                  <a:moveTo>
                    <a:pt x="114" y="304"/>
                  </a:moveTo>
                  <a:lnTo>
                    <a:pt x="95" y="342"/>
                  </a:lnTo>
                  <a:lnTo>
                    <a:pt x="99" y="342"/>
                  </a:lnTo>
                  <a:lnTo>
                    <a:pt x="116" y="307"/>
                  </a:lnTo>
                  <a:lnTo>
                    <a:pt x="114" y="304"/>
                  </a:lnTo>
                  <a:moveTo>
                    <a:pt x="116" y="297"/>
                  </a:moveTo>
                  <a:lnTo>
                    <a:pt x="114" y="302"/>
                  </a:lnTo>
                  <a:lnTo>
                    <a:pt x="118" y="302"/>
                  </a:lnTo>
                  <a:lnTo>
                    <a:pt x="121" y="297"/>
                  </a:lnTo>
                  <a:lnTo>
                    <a:pt x="116" y="297"/>
                  </a:lnTo>
                  <a:moveTo>
                    <a:pt x="5" y="283"/>
                  </a:moveTo>
                  <a:lnTo>
                    <a:pt x="7" y="333"/>
                  </a:lnTo>
                  <a:lnTo>
                    <a:pt x="12" y="335"/>
                  </a:lnTo>
                  <a:lnTo>
                    <a:pt x="7" y="285"/>
                  </a:lnTo>
                  <a:lnTo>
                    <a:pt x="5" y="283"/>
                  </a:lnTo>
                  <a:moveTo>
                    <a:pt x="135" y="259"/>
                  </a:moveTo>
                  <a:lnTo>
                    <a:pt x="118" y="292"/>
                  </a:lnTo>
                  <a:lnTo>
                    <a:pt x="123" y="292"/>
                  </a:lnTo>
                  <a:lnTo>
                    <a:pt x="140" y="261"/>
                  </a:lnTo>
                  <a:lnTo>
                    <a:pt x="135" y="259"/>
                  </a:lnTo>
                  <a:moveTo>
                    <a:pt x="7" y="254"/>
                  </a:moveTo>
                  <a:lnTo>
                    <a:pt x="2" y="254"/>
                  </a:lnTo>
                  <a:lnTo>
                    <a:pt x="5" y="278"/>
                  </a:lnTo>
                  <a:lnTo>
                    <a:pt x="7" y="280"/>
                  </a:lnTo>
                  <a:lnTo>
                    <a:pt x="7" y="254"/>
                  </a:lnTo>
                  <a:moveTo>
                    <a:pt x="0" y="233"/>
                  </a:moveTo>
                  <a:lnTo>
                    <a:pt x="2" y="250"/>
                  </a:lnTo>
                  <a:lnTo>
                    <a:pt x="7" y="250"/>
                  </a:lnTo>
                  <a:lnTo>
                    <a:pt x="5" y="233"/>
                  </a:lnTo>
                  <a:lnTo>
                    <a:pt x="0" y="233"/>
                  </a:lnTo>
                  <a:moveTo>
                    <a:pt x="154" y="233"/>
                  </a:moveTo>
                  <a:lnTo>
                    <a:pt x="149" y="233"/>
                  </a:lnTo>
                  <a:lnTo>
                    <a:pt x="137" y="257"/>
                  </a:lnTo>
                  <a:lnTo>
                    <a:pt x="142" y="257"/>
                  </a:lnTo>
                  <a:lnTo>
                    <a:pt x="154" y="233"/>
                  </a:lnTo>
                  <a:moveTo>
                    <a:pt x="5" y="216"/>
                  </a:moveTo>
                  <a:lnTo>
                    <a:pt x="0" y="216"/>
                  </a:lnTo>
                  <a:lnTo>
                    <a:pt x="0" y="228"/>
                  </a:lnTo>
                  <a:lnTo>
                    <a:pt x="5" y="228"/>
                  </a:lnTo>
                  <a:lnTo>
                    <a:pt x="5" y="216"/>
                  </a:lnTo>
                  <a:moveTo>
                    <a:pt x="168" y="207"/>
                  </a:moveTo>
                  <a:lnTo>
                    <a:pt x="163" y="207"/>
                  </a:lnTo>
                  <a:lnTo>
                    <a:pt x="151" y="228"/>
                  </a:lnTo>
                  <a:lnTo>
                    <a:pt x="156" y="228"/>
                  </a:lnTo>
                  <a:lnTo>
                    <a:pt x="168" y="207"/>
                  </a:lnTo>
                  <a:moveTo>
                    <a:pt x="166" y="202"/>
                  </a:moveTo>
                  <a:lnTo>
                    <a:pt x="166" y="202"/>
                  </a:lnTo>
                  <a:lnTo>
                    <a:pt x="166" y="202"/>
                  </a:lnTo>
                  <a:lnTo>
                    <a:pt x="166" y="202"/>
                  </a:lnTo>
                  <a:moveTo>
                    <a:pt x="2" y="202"/>
                  </a:moveTo>
                  <a:lnTo>
                    <a:pt x="0" y="202"/>
                  </a:lnTo>
                  <a:lnTo>
                    <a:pt x="0" y="204"/>
                  </a:lnTo>
                  <a:lnTo>
                    <a:pt x="0" y="207"/>
                  </a:lnTo>
                  <a:lnTo>
                    <a:pt x="0" y="212"/>
                  </a:lnTo>
                  <a:lnTo>
                    <a:pt x="5" y="212"/>
                  </a:lnTo>
                  <a:lnTo>
                    <a:pt x="5" y="207"/>
                  </a:lnTo>
                  <a:lnTo>
                    <a:pt x="5" y="207"/>
                  </a:lnTo>
                  <a:lnTo>
                    <a:pt x="2" y="202"/>
                  </a:lnTo>
                  <a:moveTo>
                    <a:pt x="218" y="48"/>
                  </a:moveTo>
                  <a:lnTo>
                    <a:pt x="208" y="50"/>
                  </a:lnTo>
                  <a:lnTo>
                    <a:pt x="7" y="200"/>
                  </a:lnTo>
                  <a:lnTo>
                    <a:pt x="7" y="202"/>
                  </a:lnTo>
                  <a:lnTo>
                    <a:pt x="218" y="48"/>
                  </a:lnTo>
                  <a:moveTo>
                    <a:pt x="251" y="45"/>
                  </a:moveTo>
                  <a:lnTo>
                    <a:pt x="246" y="48"/>
                  </a:lnTo>
                  <a:lnTo>
                    <a:pt x="230" y="81"/>
                  </a:lnTo>
                  <a:lnTo>
                    <a:pt x="220" y="98"/>
                  </a:lnTo>
                  <a:lnTo>
                    <a:pt x="168" y="197"/>
                  </a:lnTo>
                  <a:lnTo>
                    <a:pt x="170" y="197"/>
                  </a:lnTo>
                  <a:lnTo>
                    <a:pt x="173" y="197"/>
                  </a:lnTo>
                  <a:lnTo>
                    <a:pt x="232" y="83"/>
                  </a:lnTo>
                  <a:lnTo>
                    <a:pt x="241" y="64"/>
                  </a:lnTo>
                  <a:lnTo>
                    <a:pt x="251" y="45"/>
                  </a:lnTo>
                  <a:moveTo>
                    <a:pt x="263" y="14"/>
                  </a:moveTo>
                  <a:lnTo>
                    <a:pt x="263" y="14"/>
                  </a:lnTo>
                  <a:lnTo>
                    <a:pt x="263" y="14"/>
                  </a:lnTo>
                  <a:moveTo>
                    <a:pt x="275" y="0"/>
                  </a:moveTo>
                  <a:lnTo>
                    <a:pt x="260" y="12"/>
                  </a:lnTo>
                  <a:lnTo>
                    <a:pt x="215" y="45"/>
                  </a:lnTo>
                  <a:lnTo>
                    <a:pt x="222" y="43"/>
                  </a:lnTo>
                  <a:lnTo>
                    <a:pt x="263" y="14"/>
                  </a:lnTo>
                  <a:lnTo>
                    <a:pt x="249" y="43"/>
                  </a:lnTo>
                  <a:lnTo>
                    <a:pt x="253" y="43"/>
                  </a:lnTo>
                  <a:lnTo>
                    <a:pt x="265" y="17"/>
                  </a:lnTo>
                  <a:lnTo>
                    <a:pt x="27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5" name="Freeform 15"/>
            <p:cNvSpPr>
              <a:spLocks noEditPoints="1"/>
            </p:cNvSpPr>
            <p:nvPr/>
          </p:nvSpPr>
          <p:spPr bwMode="auto">
            <a:xfrm>
              <a:off x="7291365" y="3075528"/>
              <a:ext cx="1016194" cy="458654"/>
            </a:xfrm>
            <a:custGeom>
              <a:avLst/>
              <a:gdLst>
                <a:gd name="T0" fmla="*/ 235 w 240"/>
                <a:gd name="T1" fmla="*/ 119 h 119"/>
                <a:gd name="T2" fmla="*/ 240 w 240"/>
                <a:gd name="T3" fmla="*/ 114 h 119"/>
                <a:gd name="T4" fmla="*/ 240 w 240"/>
                <a:gd name="T5" fmla="*/ 115 h 119"/>
                <a:gd name="T6" fmla="*/ 202 w 240"/>
                <a:gd name="T7" fmla="*/ 106 h 119"/>
                <a:gd name="T8" fmla="*/ 203 w 240"/>
                <a:gd name="T9" fmla="*/ 105 h 119"/>
                <a:gd name="T10" fmla="*/ 200 w 240"/>
                <a:gd name="T11" fmla="*/ 105 h 119"/>
                <a:gd name="T12" fmla="*/ 184 w 240"/>
                <a:gd name="T13" fmla="*/ 97 h 119"/>
                <a:gd name="T14" fmla="*/ 192 w 240"/>
                <a:gd name="T15" fmla="*/ 102 h 119"/>
                <a:gd name="T16" fmla="*/ 184 w 240"/>
                <a:gd name="T17" fmla="*/ 97 h 119"/>
                <a:gd name="T18" fmla="*/ 177 w 240"/>
                <a:gd name="T19" fmla="*/ 96 h 119"/>
                <a:gd name="T20" fmla="*/ 182 w 240"/>
                <a:gd name="T21" fmla="*/ 96 h 119"/>
                <a:gd name="T22" fmla="*/ 178 w 240"/>
                <a:gd name="T23" fmla="*/ 95 h 119"/>
                <a:gd name="T24" fmla="*/ 175 w 240"/>
                <a:gd name="T25" fmla="*/ 94 h 119"/>
                <a:gd name="T26" fmla="*/ 173 w 240"/>
                <a:gd name="T27" fmla="*/ 95 h 119"/>
                <a:gd name="T28" fmla="*/ 170 w 240"/>
                <a:gd name="T29" fmla="*/ 93 h 119"/>
                <a:gd name="T30" fmla="*/ 170 w 240"/>
                <a:gd name="T31" fmla="*/ 93 h 119"/>
                <a:gd name="T32" fmla="*/ 145 w 240"/>
                <a:gd name="T33" fmla="*/ 84 h 119"/>
                <a:gd name="T34" fmla="*/ 167 w 240"/>
                <a:gd name="T35" fmla="*/ 92 h 119"/>
                <a:gd name="T36" fmla="*/ 139 w 240"/>
                <a:gd name="T37" fmla="*/ 79 h 119"/>
                <a:gd name="T38" fmla="*/ 240 w 240"/>
                <a:gd name="T39" fmla="*/ 112 h 119"/>
                <a:gd name="T40" fmla="*/ 238 w 240"/>
                <a:gd name="T41" fmla="*/ 69 h 119"/>
                <a:gd name="T42" fmla="*/ 238 w 240"/>
                <a:gd name="T43" fmla="*/ 75 h 119"/>
                <a:gd name="T44" fmla="*/ 137 w 240"/>
                <a:gd name="T45" fmla="*/ 80 h 119"/>
                <a:gd name="T46" fmla="*/ 97 w 240"/>
                <a:gd name="T47" fmla="*/ 64 h 119"/>
                <a:gd name="T48" fmla="*/ 90 w 240"/>
                <a:gd name="T49" fmla="*/ 61 h 119"/>
                <a:gd name="T50" fmla="*/ 91 w 240"/>
                <a:gd name="T51" fmla="*/ 60 h 119"/>
                <a:gd name="T52" fmla="*/ 236 w 240"/>
                <a:gd name="T53" fmla="*/ 68 h 119"/>
                <a:gd name="T54" fmla="*/ 6 w 240"/>
                <a:gd name="T55" fmla="*/ 26 h 119"/>
                <a:gd name="T56" fmla="*/ 9 w 240"/>
                <a:gd name="T57" fmla="*/ 29 h 119"/>
                <a:gd name="T58" fmla="*/ 69 w 240"/>
                <a:gd name="T59" fmla="*/ 53 h 119"/>
                <a:gd name="T60" fmla="*/ 52 w 240"/>
                <a:gd name="T61" fmla="*/ 45 h 119"/>
                <a:gd name="T62" fmla="*/ 6 w 240"/>
                <a:gd name="T63" fmla="*/ 26 h 119"/>
                <a:gd name="T64" fmla="*/ 5 w 240"/>
                <a:gd name="T65" fmla="*/ 27 h 119"/>
                <a:gd name="T66" fmla="*/ 235 w 240"/>
                <a:gd name="T67" fmla="*/ 24 h 119"/>
                <a:gd name="T68" fmla="*/ 237 w 240"/>
                <a:gd name="T69" fmla="*/ 50 h 119"/>
                <a:gd name="T70" fmla="*/ 0 w 240"/>
                <a:gd name="T71" fmla="*/ 19 h 119"/>
                <a:gd name="T72" fmla="*/ 3 w 240"/>
                <a:gd name="T73" fmla="*/ 19 h 119"/>
                <a:gd name="T74" fmla="*/ 47 w 240"/>
                <a:gd name="T75" fmla="*/ 15 h 119"/>
                <a:gd name="T76" fmla="*/ 5 w 240"/>
                <a:gd name="T77" fmla="*/ 19 h 119"/>
                <a:gd name="T78" fmla="*/ 9 w 240"/>
                <a:gd name="T79" fmla="*/ 20 h 119"/>
                <a:gd name="T80" fmla="*/ 141 w 240"/>
                <a:gd name="T81" fmla="*/ 9 h 119"/>
                <a:gd name="T82" fmla="*/ 232 w 240"/>
                <a:gd name="T83" fmla="*/ 0 h 119"/>
                <a:gd name="T84" fmla="*/ 179 w 240"/>
                <a:gd name="T85" fmla="*/ 4 h 119"/>
                <a:gd name="T86" fmla="*/ 142 w 240"/>
                <a:gd name="T87" fmla="*/ 9 h 119"/>
                <a:gd name="T88" fmla="*/ 227 w 240"/>
                <a:gd name="T89" fmla="*/ 2 h 119"/>
                <a:gd name="T90" fmla="*/ 233 w 240"/>
                <a:gd name="T91" fmla="*/ 23 h 119"/>
                <a:gd name="T92" fmla="*/ 234 w 240"/>
                <a:gd name="T93"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 h="119">
                  <a:moveTo>
                    <a:pt x="228" y="115"/>
                  </a:moveTo>
                  <a:cubicBezTo>
                    <a:pt x="223" y="115"/>
                    <a:pt x="223" y="115"/>
                    <a:pt x="223" y="115"/>
                  </a:cubicBezTo>
                  <a:cubicBezTo>
                    <a:pt x="235" y="119"/>
                    <a:pt x="235" y="119"/>
                    <a:pt x="235" y="119"/>
                  </a:cubicBezTo>
                  <a:cubicBezTo>
                    <a:pt x="235" y="119"/>
                    <a:pt x="235" y="118"/>
                    <a:pt x="235" y="118"/>
                  </a:cubicBezTo>
                  <a:cubicBezTo>
                    <a:pt x="228" y="115"/>
                    <a:pt x="228" y="115"/>
                    <a:pt x="228" y="115"/>
                  </a:cubicBezTo>
                  <a:moveTo>
                    <a:pt x="240" y="114"/>
                  </a:moveTo>
                  <a:cubicBezTo>
                    <a:pt x="238" y="114"/>
                    <a:pt x="238" y="114"/>
                    <a:pt x="238" y="114"/>
                  </a:cubicBezTo>
                  <a:cubicBezTo>
                    <a:pt x="239" y="115"/>
                    <a:pt x="239" y="115"/>
                    <a:pt x="239" y="115"/>
                  </a:cubicBezTo>
                  <a:cubicBezTo>
                    <a:pt x="239" y="115"/>
                    <a:pt x="240" y="115"/>
                    <a:pt x="240" y="115"/>
                  </a:cubicBezTo>
                  <a:cubicBezTo>
                    <a:pt x="240" y="114"/>
                    <a:pt x="240" y="114"/>
                    <a:pt x="240" y="114"/>
                  </a:cubicBezTo>
                  <a:moveTo>
                    <a:pt x="203" y="105"/>
                  </a:moveTo>
                  <a:cubicBezTo>
                    <a:pt x="202" y="106"/>
                    <a:pt x="202" y="106"/>
                    <a:pt x="202" y="106"/>
                  </a:cubicBezTo>
                  <a:cubicBezTo>
                    <a:pt x="219" y="113"/>
                    <a:pt x="219" y="113"/>
                    <a:pt x="219" y="113"/>
                  </a:cubicBezTo>
                  <a:cubicBezTo>
                    <a:pt x="224" y="113"/>
                    <a:pt x="224" y="113"/>
                    <a:pt x="224" y="113"/>
                  </a:cubicBezTo>
                  <a:cubicBezTo>
                    <a:pt x="203" y="105"/>
                    <a:pt x="203" y="105"/>
                    <a:pt x="203" y="105"/>
                  </a:cubicBezTo>
                  <a:moveTo>
                    <a:pt x="194" y="101"/>
                  </a:moveTo>
                  <a:cubicBezTo>
                    <a:pt x="193" y="103"/>
                    <a:pt x="193" y="103"/>
                    <a:pt x="193" y="103"/>
                  </a:cubicBezTo>
                  <a:cubicBezTo>
                    <a:pt x="200" y="105"/>
                    <a:pt x="200" y="105"/>
                    <a:pt x="200" y="105"/>
                  </a:cubicBezTo>
                  <a:cubicBezTo>
                    <a:pt x="201" y="104"/>
                    <a:pt x="201" y="104"/>
                    <a:pt x="201" y="104"/>
                  </a:cubicBezTo>
                  <a:cubicBezTo>
                    <a:pt x="194" y="101"/>
                    <a:pt x="194" y="101"/>
                    <a:pt x="194" y="101"/>
                  </a:cubicBezTo>
                  <a:moveTo>
                    <a:pt x="184" y="97"/>
                  </a:moveTo>
                  <a:cubicBezTo>
                    <a:pt x="183" y="99"/>
                    <a:pt x="183" y="99"/>
                    <a:pt x="183" y="99"/>
                  </a:cubicBezTo>
                  <a:cubicBezTo>
                    <a:pt x="184" y="99"/>
                    <a:pt x="184" y="99"/>
                    <a:pt x="184" y="99"/>
                  </a:cubicBezTo>
                  <a:cubicBezTo>
                    <a:pt x="192" y="102"/>
                    <a:pt x="192" y="102"/>
                    <a:pt x="192" y="102"/>
                  </a:cubicBezTo>
                  <a:cubicBezTo>
                    <a:pt x="193" y="101"/>
                    <a:pt x="193" y="101"/>
                    <a:pt x="193" y="101"/>
                  </a:cubicBezTo>
                  <a:cubicBezTo>
                    <a:pt x="184" y="97"/>
                    <a:pt x="184" y="97"/>
                    <a:pt x="184" y="97"/>
                  </a:cubicBezTo>
                  <a:cubicBezTo>
                    <a:pt x="184" y="97"/>
                    <a:pt x="184" y="97"/>
                    <a:pt x="184" y="97"/>
                  </a:cubicBezTo>
                  <a:moveTo>
                    <a:pt x="175" y="94"/>
                  </a:moveTo>
                  <a:cubicBezTo>
                    <a:pt x="175" y="96"/>
                    <a:pt x="175" y="96"/>
                    <a:pt x="175" y="96"/>
                  </a:cubicBezTo>
                  <a:cubicBezTo>
                    <a:pt x="177" y="96"/>
                    <a:pt x="177" y="96"/>
                    <a:pt x="177" y="96"/>
                  </a:cubicBezTo>
                  <a:cubicBezTo>
                    <a:pt x="179" y="97"/>
                    <a:pt x="179" y="97"/>
                    <a:pt x="179" y="97"/>
                  </a:cubicBezTo>
                  <a:cubicBezTo>
                    <a:pt x="181" y="98"/>
                    <a:pt x="181" y="98"/>
                    <a:pt x="181" y="98"/>
                  </a:cubicBezTo>
                  <a:cubicBezTo>
                    <a:pt x="182" y="96"/>
                    <a:pt x="182" y="96"/>
                    <a:pt x="182" y="96"/>
                  </a:cubicBezTo>
                  <a:cubicBezTo>
                    <a:pt x="182" y="96"/>
                    <a:pt x="182" y="96"/>
                    <a:pt x="182" y="96"/>
                  </a:cubicBezTo>
                  <a:cubicBezTo>
                    <a:pt x="180" y="96"/>
                    <a:pt x="180" y="96"/>
                    <a:pt x="180" y="96"/>
                  </a:cubicBezTo>
                  <a:cubicBezTo>
                    <a:pt x="178" y="95"/>
                    <a:pt x="178" y="95"/>
                    <a:pt x="178" y="95"/>
                  </a:cubicBezTo>
                  <a:cubicBezTo>
                    <a:pt x="176" y="94"/>
                    <a:pt x="176" y="94"/>
                    <a:pt x="176" y="94"/>
                  </a:cubicBezTo>
                  <a:cubicBezTo>
                    <a:pt x="176" y="94"/>
                    <a:pt x="176" y="94"/>
                    <a:pt x="176" y="94"/>
                  </a:cubicBezTo>
                  <a:cubicBezTo>
                    <a:pt x="176" y="94"/>
                    <a:pt x="175" y="94"/>
                    <a:pt x="175" y="94"/>
                  </a:cubicBezTo>
                  <a:moveTo>
                    <a:pt x="172" y="93"/>
                  </a:moveTo>
                  <a:cubicBezTo>
                    <a:pt x="172" y="94"/>
                    <a:pt x="172" y="94"/>
                    <a:pt x="172" y="94"/>
                  </a:cubicBezTo>
                  <a:cubicBezTo>
                    <a:pt x="173" y="95"/>
                    <a:pt x="173" y="95"/>
                    <a:pt x="173" y="95"/>
                  </a:cubicBezTo>
                  <a:cubicBezTo>
                    <a:pt x="173" y="94"/>
                    <a:pt x="173" y="94"/>
                    <a:pt x="173" y="94"/>
                  </a:cubicBezTo>
                  <a:cubicBezTo>
                    <a:pt x="173" y="94"/>
                    <a:pt x="172" y="94"/>
                    <a:pt x="172" y="93"/>
                  </a:cubicBezTo>
                  <a:moveTo>
                    <a:pt x="170" y="93"/>
                  </a:moveTo>
                  <a:cubicBezTo>
                    <a:pt x="169" y="93"/>
                    <a:pt x="169" y="93"/>
                    <a:pt x="169" y="93"/>
                  </a:cubicBezTo>
                  <a:cubicBezTo>
                    <a:pt x="170" y="94"/>
                    <a:pt x="170" y="94"/>
                    <a:pt x="170" y="94"/>
                  </a:cubicBezTo>
                  <a:cubicBezTo>
                    <a:pt x="170" y="93"/>
                    <a:pt x="170" y="93"/>
                    <a:pt x="170" y="93"/>
                  </a:cubicBezTo>
                  <a:moveTo>
                    <a:pt x="139" y="79"/>
                  </a:moveTo>
                  <a:cubicBezTo>
                    <a:pt x="138" y="81"/>
                    <a:pt x="138" y="81"/>
                    <a:pt x="138" y="81"/>
                  </a:cubicBezTo>
                  <a:cubicBezTo>
                    <a:pt x="145" y="84"/>
                    <a:pt x="145" y="84"/>
                    <a:pt x="145" y="84"/>
                  </a:cubicBezTo>
                  <a:cubicBezTo>
                    <a:pt x="145" y="83"/>
                    <a:pt x="145" y="83"/>
                    <a:pt x="145" y="83"/>
                  </a:cubicBezTo>
                  <a:cubicBezTo>
                    <a:pt x="148" y="85"/>
                    <a:pt x="148" y="85"/>
                    <a:pt x="148" y="85"/>
                  </a:cubicBezTo>
                  <a:cubicBezTo>
                    <a:pt x="167" y="92"/>
                    <a:pt x="167" y="92"/>
                    <a:pt x="167" y="92"/>
                  </a:cubicBezTo>
                  <a:cubicBezTo>
                    <a:pt x="168" y="92"/>
                    <a:pt x="168" y="92"/>
                    <a:pt x="168" y="92"/>
                  </a:cubicBezTo>
                  <a:cubicBezTo>
                    <a:pt x="168" y="91"/>
                    <a:pt x="167" y="91"/>
                    <a:pt x="167" y="90"/>
                  </a:cubicBezTo>
                  <a:cubicBezTo>
                    <a:pt x="139" y="79"/>
                    <a:pt x="139" y="79"/>
                    <a:pt x="139" y="79"/>
                  </a:cubicBezTo>
                  <a:moveTo>
                    <a:pt x="236" y="77"/>
                  </a:moveTo>
                  <a:cubicBezTo>
                    <a:pt x="238" y="112"/>
                    <a:pt x="238" y="112"/>
                    <a:pt x="238" y="112"/>
                  </a:cubicBezTo>
                  <a:cubicBezTo>
                    <a:pt x="240" y="112"/>
                    <a:pt x="240" y="112"/>
                    <a:pt x="240" y="112"/>
                  </a:cubicBezTo>
                  <a:cubicBezTo>
                    <a:pt x="238" y="77"/>
                    <a:pt x="238" y="77"/>
                    <a:pt x="238" y="77"/>
                  </a:cubicBezTo>
                  <a:cubicBezTo>
                    <a:pt x="236" y="77"/>
                    <a:pt x="236" y="77"/>
                    <a:pt x="236" y="77"/>
                  </a:cubicBezTo>
                  <a:moveTo>
                    <a:pt x="238" y="69"/>
                  </a:moveTo>
                  <a:cubicBezTo>
                    <a:pt x="236" y="70"/>
                    <a:pt x="236" y="70"/>
                    <a:pt x="236" y="70"/>
                  </a:cubicBezTo>
                  <a:cubicBezTo>
                    <a:pt x="236" y="75"/>
                    <a:pt x="236" y="75"/>
                    <a:pt x="236" y="75"/>
                  </a:cubicBezTo>
                  <a:cubicBezTo>
                    <a:pt x="238" y="75"/>
                    <a:pt x="238" y="75"/>
                    <a:pt x="238" y="75"/>
                  </a:cubicBezTo>
                  <a:cubicBezTo>
                    <a:pt x="238" y="69"/>
                    <a:pt x="238" y="69"/>
                    <a:pt x="238" y="69"/>
                  </a:cubicBezTo>
                  <a:moveTo>
                    <a:pt x="97" y="64"/>
                  </a:moveTo>
                  <a:cubicBezTo>
                    <a:pt x="137" y="80"/>
                    <a:pt x="137" y="80"/>
                    <a:pt x="137" y="80"/>
                  </a:cubicBezTo>
                  <a:cubicBezTo>
                    <a:pt x="137" y="78"/>
                    <a:pt x="137" y="78"/>
                    <a:pt x="137" y="78"/>
                  </a:cubicBezTo>
                  <a:cubicBezTo>
                    <a:pt x="103" y="65"/>
                    <a:pt x="103" y="65"/>
                    <a:pt x="103" y="65"/>
                  </a:cubicBezTo>
                  <a:cubicBezTo>
                    <a:pt x="97" y="64"/>
                    <a:pt x="97" y="64"/>
                    <a:pt x="97" y="64"/>
                  </a:cubicBezTo>
                  <a:moveTo>
                    <a:pt x="91" y="60"/>
                  </a:moveTo>
                  <a:cubicBezTo>
                    <a:pt x="90" y="60"/>
                    <a:pt x="90" y="60"/>
                    <a:pt x="90" y="60"/>
                  </a:cubicBezTo>
                  <a:cubicBezTo>
                    <a:pt x="90" y="61"/>
                    <a:pt x="90" y="61"/>
                    <a:pt x="90" y="61"/>
                  </a:cubicBezTo>
                  <a:cubicBezTo>
                    <a:pt x="91" y="62"/>
                    <a:pt x="91" y="62"/>
                    <a:pt x="91" y="62"/>
                  </a:cubicBezTo>
                  <a:cubicBezTo>
                    <a:pt x="98" y="63"/>
                    <a:pt x="98" y="63"/>
                    <a:pt x="98" y="63"/>
                  </a:cubicBezTo>
                  <a:cubicBezTo>
                    <a:pt x="91" y="60"/>
                    <a:pt x="91" y="60"/>
                    <a:pt x="91" y="60"/>
                  </a:cubicBezTo>
                  <a:moveTo>
                    <a:pt x="237" y="52"/>
                  </a:moveTo>
                  <a:cubicBezTo>
                    <a:pt x="235" y="52"/>
                    <a:pt x="235" y="52"/>
                    <a:pt x="235" y="52"/>
                  </a:cubicBezTo>
                  <a:cubicBezTo>
                    <a:pt x="236" y="68"/>
                    <a:pt x="236" y="68"/>
                    <a:pt x="236" y="68"/>
                  </a:cubicBezTo>
                  <a:cubicBezTo>
                    <a:pt x="237" y="66"/>
                    <a:pt x="237" y="66"/>
                    <a:pt x="237" y="66"/>
                  </a:cubicBezTo>
                  <a:cubicBezTo>
                    <a:pt x="237" y="52"/>
                    <a:pt x="237" y="52"/>
                    <a:pt x="237" y="52"/>
                  </a:cubicBezTo>
                  <a:moveTo>
                    <a:pt x="6" y="26"/>
                  </a:moveTo>
                  <a:cubicBezTo>
                    <a:pt x="7" y="28"/>
                    <a:pt x="7" y="28"/>
                    <a:pt x="7" y="28"/>
                  </a:cubicBezTo>
                  <a:cubicBezTo>
                    <a:pt x="7" y="28"/>
                    <a:pt x="7" y="28"/>
                    <a:pt x="7" y="28"/>
                  </a:cubicBezTo>
                  <a:cubicBezTo>
                    <a:pt x="9" y="29"/>
                    <a:pt x="9" y="29"/>
                    <a:pt x="9" y="29"/>
                  </a:cubicBezTo>
                  <a:cubicBezTo>
                    <a:pt x="53" y="47"/>
                    <a:pt x="53" y="47"/>
                    <a:pt x="53" y="47"/>
                  </a:cubicBezTo>
                  <a:cubicBezTo>
                    <a:pt x="55" y="48"/>
                    <a:pt x="55" y="48"/>
                    <a:pt x="55" y="48"/>
                  </a:cubicBezTo>
                  <a:cubicBezTo>
                    <a:pt x="69" y="53"/>
                    <a:pt x="69" y="53"/>
                    <a:pt x="69" y="53"/>
                  </a:cubicBezTo>
                  <a:cubicBezTo>
                    <a:pt x="69" y="53"/>
                    <a:pt x="70" y="52"/>
                    <a:pt x="70" y="52"/>
                  </a:cubicBezTo>
                  <a:cubicBezTo>
                    <a:pt x="54" y="45"/>
                    <a:pt x="54" y="45"/>
                    <a:pt x="54" y="45"/>
                  </a:cubicBezTo>
                  <a:cubicBezTo>
                    <a:pt x="52" y="45"/>
                    <a:pt x="52" y="45"/>
                    <a:pt x="52" y="45"/>
                  </a:cubicBezTo>
                  <a:cubicBezTo>
                    <a:pt x="9" y="27"/>
                    <a:pt x="9" y="27"/>
                    <a:pt x="9" y="27"/>
                  </a:cubicBezTo>
                  <a:cubicBezTo>
                    <a:pt x="7" y="26"/>
                    <a:pt x="7" y="26"/>
                    <a:pt x="7" y="26"/>
                  </a:cubicBezTo>
                  <a:cubicBezTo>
                    <a:pt x="6" y="26"/>
                    <a:pt x="6" y="26"/>
                    <a:pt x="6" y="26"/>
                  </a:cubicBezTo>
                  <a:moveTo>
                    <a:pt x="0" y="24"/>
                  </a:moveTo>
                  <a:cubicBezTo>
                    <a:pt x="0" y="24"/>
                    <a:pt x="0" y="25"/>
                    <a:pt x="0" y="25"/>
                  </a:cubicBezTo>
                  <a:cubicBezTo>
                    <a:pt x="5" y="27"/>
                    <a:pt x="5" y="27"/>
                    <a:pt x="5" y="27"/>
                  </a:cubicBezTo>
                  <a:cubicBezTo>
                    <a:pt x="4" y="25"/>
                    <a:pt x="4" y="25"/>
                    <a:pt x="4" y="25"/>
                  </a:cubicBezTo>
                  <a:cubicBezTo>
                    <a:pt x="0" y="24"/>
                    <a:pt x="0" y="24"/>
                    <a:pt x="0" y="24"/>
                  </a:cubicBezTo>
                  <a:moveTo>
                    <a:pt x="235" y="24"/>
                  </a:moveTo>
                  <a:cubicBezTo>
                    <a:pt x="233" y="27"/>
                    <a:pt x="233" y="27"/>
                    <a:pt x="233" y="27"/>
                  </a:cubicBezTo>
                  <a:cubicBezTo>
                    <a:pt x="235" y="50"/>
                    <a:pt x="235" y="50"/>
                    <a:pt x="235" y="50"/>
                  </a:cubicBezTo>
                  <a:cubicBezTo>
                    <a:pt x="237" y="50"/>
                    <a:pt x="237" y="50"/>
                    <a:pt x="237" y="50"/>
                  </a:cubicBezTo>
                  <a:cubicBezTo>
                    <a:pt x="235" y="24"/>
                    <a:pt x="235" y="24"/>
                    <a:pt x="235" y="24"/>
                  </a:cubicBezTo>
                  <a:moveTo>
                    <a:pt x="3" y="19"/>
                  </a:moveTo>
                  <a:cubicBezTo>
                    <a:pt x="0" y="19"/>
                    <a:pt x="0" y="19"/>
                    <a:pt x="0" y="19"/>
                  </a:cubicBezTo>
                  <a:cubicBezTo>
                    <a:pt x="0" y="20"/>
                    <a:pt x="0" y="20"/>
                    <a:pt x="0" y="21"/>
                  </a:cubicBezTo>
                  <a:cubicBezTo>
                    <a:pt x="3" y="21"/>
                    <a:pt x="3" y="21"/>
                    <a:pt x="3" y="21"/>
                  </a:cubicBezTo>
                  <a:cubicBezTo>
                    <a:pt x="3" y="19"/>
                    <a:pt x="3" y="19"/>
                    <a:pt x="3" y="19"/>
                  </a:cubicBezTo>
                  <a:moveTo>
                    <a:pt x="141" y="7"/>
                  </a:moveTo>
                  <a:cubicBezTo>
                    <a:pt x="48" y="15"/>
                    <a:pt x="48" y="15"/>
                    <a:pt x="48" y="15"/>
                  </a:cubicBezTo>
                  <a:cubicBezTo>
                    <a:pt x="47" y="15"/>
                    <a:pt x="47" y="15"/>
                    <a:pt x="47" y="15"/>
                  </a:cubicBezTo>
                  <a:cubicBezTo>
                    <a:pt x="9" y="18"/>
                    <a:pt x="9" y="18"/>
                    <a:pt x="9" y="18"/>
                  </a:cubicBezTo>
                  <a:cubicBezTo>
                    <a:pt x="7" y="18"/>
                    <a:pt x="7" y="18"/>
                    <a:pt x="7" y="18"/>
                  </a:cubicBezTo>
                  <a:cubicBezTo>
                    <a:pt x="5" y="19"/>
                    <a:pt x="5" y="19"/>
                    <a:pt x="5" y="19"/>
                  </a:cubicBezTo>
                  <a:cubicBezTo>
                    <a:pt x="5" y="20"/>
                    <a:pt x="5" y="20"/>
                    <a:pt x="5" y="20"/>
                  </a:cubicBezTo>
                  <a:cubicBezTo>
                    <a:pt x="7" y="20"/>
                    <a:pt x="7" y="20"/>
                    <a:pt x="7" y="20"/>
                  </a:cubicBezTo>
                  <a:cubicBezTo>
                    <a:pt x="9" y="20"/>
                    <a:pt x="9" y="20"/>
                    <a:pt x="9" y="20"/>
                  </a:cubicBezTo>
                  <a:cubicBezTo>
                    <a:pt x="47" y="17"/>
                    <a:pt x="47" y="17"/>
                    <a:pt x="47" y="17"/>
                  </a:cubicBezTo>
                  <a:cubicBezTo>
                    <a:pt x="49" y="17"/>
                    <a:pt x="49" y="17"/>
                    <a:pt x="49" y="17"/>
                  </a:cubicBezTo>
                  <a:cubicBezTo>
                    <a:pt x="141" y="9"/>
                    <a:pt x="141" y="9"/>
                    <a:pt x="141" y="9"/>
                  </a:cubicBezTo>
                  <a:cubicBezTo>
                    <a:pt x="141" y="7"/>
                    <a:pt x="141" y="7"/>
                    <a:pt x="141" y="7"/>
                  </a:cubicBezTo>
                  <a:moveTo>
                    <a:pt x="232" y="0"/>
                  </a:moveTo>
                  <a:cubicBezTo>
                    <a:pt x="232" y="0"/>
                    <a:pt x="232" y="0"/>
                    <a:pt x="232" y="0"/>
                  </a:cubicBezTo>
                  <a:cubicBezTo>
                    <a:pt x="230" y="0"/>
                    <a:pt x="230" y="0"/>
                    <a:pt x="230" y="0"/>
                  </a:cubicBezTo>
                  <a:cubicBezTo>
                    <a:pt x="228" y="0"/>
                    <a:pt x="228" y="0"/>
                    <a:pt x="228" y="0"/>
                  </a:cubicBezTo>
                  <a:cubicBezTo>
                    <a:pt x="179" y="4"/>
                    <a:pt x="179" y="4"/>
                    <a:pt x="179" y="4"/>
                  </a:cubicBezTo>
                  <a:cubicBezTo>
                    <a:pt x="177" y="4"/>
                    <a:pt x="177" y="4"/>
                    <a:pt x="177" y="4"/>
                  </a:cubicBezTo>
                  <a:cubicBezTo>
                    <a:pt x="143" y="7"/>
                    <a:pt x="143" y="7"/>
                    <a:pt x="143" y="7"/>
                  </a:cubicBezTo>
                  <a:cubicBezTo>
                    <a:pt x="142" y="9"/>
                    <a:pt x="142" y="9"/>
                    <a:pt x="142" y="9"/>
                  </a:cubicBezTo>
                  <a:cubicBezTo>
                    <a:pt x="177" y="6"/>
                    <a:pt x="177" y="6"/>
                    <a:pt x="177" y="6"/>
                  </a:cubicBezTo>
                  <a:cubicBezTo>
                    <a:pt x="179" y="6"/>
                    <a:pt x="179" y="6"/>
                    <a:pt x="179" y="6"/>
                  </a:cubicBezTo>
                  <a:cubicBezTo>
                    <a:pt x="227" y="2"/>
                    <a:pt x="227" y="2"/>
                    <a:pt x="227" y="2"/>
                  </a:cubicBezTo>
                  <a:cubicBezTo>
                    <a:pt x="229" y="2"/>
                    <a:pt x="229" y="2"/>
                    <a:pt x="229" y="2"/>
                  </a:cubicBezTo>
                  <a:cubicBezTo>
                    <a:pt x="232" y="2"/>
                    <a:pt x="232" y="2"/>
                    <a:pt x="232" y="2"/>
                  </a:cubicBezTo>
                  <a:cubicBezTo>
                    <a:pt x="233" y="23"/>
                    <a:pt x="233" y="23"/>
                    <a:pt x="233" y="23"/>
                  </a:cubicBezTo>
                  <a:cubicBezTo>
                    <a:pt x="235" y="20"/>
                    <a:pt x="235" y="20"/>
                    <a:pt x="235" y="20"/>
                  </a:cubicBezTo>
                  <a:cubicBezTo>
                    <a:pt x="234" y="2"/>
                    <a:pt x="234" y="2"/>
                    <a:pt x="234" y="2"/>
                  </a:cubicBezTo>
                  <a:cubicBezTo>
                    <a:pt x="234" y="2"/>
                    <a:pt x="234" y="2"/>
                    <a:pt x="234" y="2"/>
                  </a:cubicBezTo>
                  <a:cubicBezTo>
                    <a:pt x="232" y="0"/>
                    <a:pt x="232" y="0"/>
                    <a:pt x="23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6" name="Freeform 16"/>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close/>
                  <a:moveTo>
                    <a:pt x="95" y="389"/>
                  </a:moveTo>
                  <a:lnTo>
                    <a:pt x="90" y="389"/>
                  </a:lnTo>
                  <a:lnTo>
                    <a:pt x="88" y="394"/>
                  </a:lnTo>
                  <a:lnTo>
                    <a:pt x="95" y="392"/>
                  </a:lnTo>
                  <a:lnTo>
                    <a:pt x="95" y="389"/>
                  </a:lnTo>
                  <a:close/>
                  <a:moveTo>
                    <a:pt x="99" y="389"/>
                  </a:moveTo>
                  <a:lnTo>
                    <a:pt x="99" y="389"/>
                  </a:lnTo>
                  <a:lnTo>
                    <a:pt x="99" y="392"/>
                  </a:lnTo>
                  <a:lnTo>
                    <a:pt x="99" y="389"/>
                  </a:lnTo>
                  <a:close/>
                  <a:moveTo>
                    <a:pt x="149" y="387"/>
                  </a:moveTo>
                  <a:lnTo>
                    <a:pt x="104" y="389"/>
                  </a:lnTo>
                  <a:lnTo>
                    <a:pt x="104" y="392"/>
                  </a:lnTo>
                  <a:lnTo>
                    <a:pt x="102" y="392"/>
                  </a:lnTo>
                  <a:lnTo>
                    <a:pt x="147" y="392"/>
                  </a:lnTo>
                  <a:lnTo>
                    <a:pt x="149" y="387"/>
                  </a:lnTo>
                  <a:close/>
                  <a:moveTo>
                    <a:pt x="244" y="387"/>
                  </a:moveTo>
                  <a:lnTo>
                    <a:pt x="242" y="389"/>
                  </a:lnTo>
                  <a:lnTo>
                    <a:pt x="246" y="389"/>
                  </a:lnTo>
                  <a:lnTo>
                    <a:pt x="244" y="387"/>
                  </a:lnTo>
                  <a:close/>
                  <a:moveTo>
                    <a:pt x="239" y="385"/>
                  </a:moveTo>
                  <a:lnTo>
                    <a:pt x="154" y="387"/>
                  </a:lnTo>
                  <a:lnTo>
                    <a:pt x="152" y="392"/>
                  </a:lnTo>
                  <a:lnTo>
                    <a:pt x="237" y="389"/>
                  </a:lnTo>
                  <a:lnTo>
                    <a:pt x="239" y="385"/>
                  </a:lnTo>
                  <a:close/>
                  <a:moveTo>
                    <a:pt x="296" y="385"/>
                  </a:moveTo>
                  <a:lnTo>
                    <a:pt x="249" y="385"/>
                  </a:lnTo>
                  <a:lnTo>
                    <a:pt x="251" y="389"/>
                  </a:lnTo>
                  <a:lnTo>
                    <a:pt x="301" y="389"/>
                  </a:lnTo>
                  <a:lnTo>
                    <a:pt x="301" y="387"/>
                  </a:lnTo>
                  <a:lnTo>
                    <a:pt x="296" y="385"/>
                  </a:lnTo>
                  <a:close/>
                  <a:moveTo>
                    <a:pt x="341" y="382"/>
                  </a:moveTo>
                  <a:lnTo>
                    <a:pt x="305" y="385"/>
                  </a:lnTo>
                  <a:lnTo>
                    <a:pt x="315" y="389"/>
                  </a:lnTo>
                  <a:lnTo>
                    <a:pt x="339" y="387"/>
                  </a:lnTo>
                  <a:lnTo>
                    <a:pt x="341" y="382"/>
                  </a:lnTo>
                  <a:close/>
                  <a:moveTo>
                    <a:pt x="372" y="382"/>
                  </a:moveTo>
                  <a:lnTo>
                    <a:pt x="369" y="382"/>
                  </a:lnTo>
                  <a:lnTo>
                    <a:pt x="346" y="382"/>
                  </a:lnTo>
                  <a:lnTo>
                    <a:pt x="343" y="387"/>
                  </a:lnTo>
                  <a:lnTo>
                    <a:pt x="372" y="387"/>
                  </a:lnTo>
                  <a:lnTo>
                    <a:pt x="372" y="387"/>
                  </a:lnTo>
                  <a:lnTo>
                    <a:pt x="372" y="382"/>
                  </a:lnTo>
                  <a:close/>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close/>
                  <a:moveTo>
                    <a:pt x="28" y="370"/>
                  </a:moveTo>
                  <a:lnTo>
                    <a:pt x="10" y="387"/>
                  </a:lnTo>
                  <a:lnTo>
                    <a:pt x="0" y="394"/>
                  </a:lnTo>
                  <a:lnTo>
                    <a:pt x="12" y="394"/>
                  </a:lnTo>
                  <a:lnTo>
                    <a:pt x="62" y="394"/>
                  </a:lnTo>
                  <a:lnTo>
                    <a:pt x="57" y="389"/>
                  </a:lnTo>
                  <a:lnTo>
                    <a:pt x="12" y="389"/>
                  </a:lnTo>
                  <a:lnTo>
                    <a:pt x="31" y="373"/>
                  </a:lnTo>
                  <a:lnTo>
                    <a:pt x="28" y="370"/>
                  </a:lnTo>
                  <a:close/>
                  <a:moveTo>
                    <a:pt x="62" y="344"/>
                  </a:moveTo>
                  <a:lnTo>
                    <a:pt x="55" y="347"/>
                  </a:lnTo>
                  <a:lnTo>
                    <a:pt x="31" y="368"/>
                  </a:lnTo>
                  <a:lnTo>
                    <a:pt x="33" y="370"/>
                  </a:lnTo>
                  <a:lnTo>
                    <a:pt x="62" y="344"/>
                  </a:lnTo>
                  <a:close/>
                  <a:moveTo>
                    <a:pt x="73" y="328"/>
                  </a:moveTo>
                  <a:lnTo>
                    <a:pt x="59" y="340"/>
                  </a:lnTo>
                  <a:lnTo>
                    <a:pt x="66" y="340"/>
                  </a:lnTo>
                  <a:lnTo>
                    <a:pt x="73" y="332"/>
                  </a:lnTo>
                  <a:lnTo>
                    <a:pt x="73" y="328"/>
                  </a:lnTo>
                  <a:close/>
                  <a:moveTo>
                    <a:pt x="81" y="321"/>
                  </a:moveTo>
                  <a:lnTo>
                    <a:pt x="76" y="325"/>
                  </a:lnTo>
                  <a:lnTo>
                    <a:pt x="78" y="330"/>
                  </a:lnTo>
                  <a:lnTo>
                    <a:pt x="85" y="323"/>
                  </a:lnTo>
                  <a:lnTo>
                    <a:pt x="81" y="321"/>
                  </a:lnTo>
                  <a:close/>
                  <a:moveTo>
                    <a:pt x="88" y="313"/>
                  </a:moveTo>
                  <a:lnTo>
                    <a:pt x="85" y="318"/>
                  </a:lnTo>
                  <a:lnTo>
                    <a:pt x="90" y="318"/>
                  </a:lnTo>
                  <a:lnTo>
                    <a:pt x="88" y="313"/>
                  </a:lnTo>
                  <a:close/>
                  <a:moveTo>
                    <a:pt x="102" y="302"/>
                  </a:moveTo>
                  <a:lnTo>
                    <a:pt x="92" y="311"/>
                  </a:lnTo>
                  <a:lnTo>
                    <a:pt x="92" y="316"/>
                  </a:lnTo>
                  <a:lnTo>
                    <a:pt x="99" y="309"/>
                  </a:lnTo>
                  <a:lnTo>
                    <a:pt x="102" y="302"/>
                  </a:lnTo>
                  <a:close/>
                  <a:moveTo>
                    <a:pt x="114" y="292"/>
                  </a:moveTo>
                  <a:lnTo>
                    <a:pt x="107" y="297"/>
                  </a:lnTo>
                  <a:lnTo>
                    <a:pt x="107" y="304"/>
                  </a:lnTo>
                  <a:lnTo>
                    <a:pt x="118" y="292"/>
                  </a:lnTo>
                  <a:lnTo>
                    <a:pt x="114" y="292"/>
                  </a:lnTo>
                  <a:close/>
                  <a:moveTo>
                    <a:pt x="185" y="228"/>
                  </a:moveTo>
                  <a:lnTo>
                    <a:pt x="118" y="287"/>
                  </a:lnTo>
                  <a:lnTo>
                    <a:pt x="123" y="287"/>
                  </a:lnTo>
                  <a:lnTo>
                    <a:pt x="182" y="235"/>
                  </a:lnTo>
                  <a:lnTo>
                    <a:pt x="185" y="228"/>
                  </a:lnTo>
                  <a:close/>
                  <a:moveTo>
                    <a:pt x="192" y="219"/>
                  </a:moveTo>
                  <a:lnTo>
                    <a:pt x="189" y="223"/>
                  </a:lnTo>
                  <a:lnTo>
                    <a:pt x="187" y="230"/>
                  </a:lnTo>
                  <a:lnTo>
                    <a:pt x="194" y="223"/>
                  </a:lnTo>
                  <a:lnTo>
                    <a:pt x="192" y="219"/>
                  </a:lnTo>
                  <a:close/>
                  <a:moveTo>
                    <a:pt x="419" y="164"/>
                  </a:moveTo>
                  <a:lnTo>
                    <a:pt x="412" y="204"/>
                  </a:lnTo>
                  <a:lnTo>
                    <a:pt x="395" y="378"/>
                  </a:lnTo>
                  <a:lnTo>
                    <a:pt x="400" y="382"/>
                  </a:lnTo>
                  <a:lnTo>
                    <a:pt x="419" y="164"/>
                  </a:lnTo>
                  <a:close/>
                  <a:moveTo>
                    <a:pt x="417" y="147"/>
                  </a:moveTo>
                  <a:lnTo>
                    <a:pt x="414" y="164"/>
                  </a:lnTo>
                  <a:lnTo>
                    <a:pt x="417" y="150"/>
                  </a:lnTo>
                  <a:lnTo>
                    <a:pt x="417" y="147"/>
                  </a:lnTo>
                  <a:close/>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close/>
                  <a:moveTo>
                    <a:pt x="327" y="102"/>
                  </a:moveTo>
                  <a:lnTo>
                    <a:pt x="305" y="116"/>
                  </a:lnTo>
                  <a:lnTo>
                    <a:pt x="286" y="135"/>
                  </a:lnTo>
                  <a:lnTo>
                    <a:pt x="286" y="140"/>
                  </a:lnTo>
                  <a:lnTo>
                    <a:pt x="327" y="102"/>
                  </a:lnTo>
                  <a:close/>
                  <a:moveTo>
                    <a:pt x="329" y="97"/>
                  </a:moveTo>
                  <a:lnTo>
                    <a:pt x="327" y="97"/>
                  </a:lnTo>
                  <a:lnTo>
                    <a:pt x="324" y="100"/>
                  </a:lnTo>
                  <a:lnTo>
                    <a:pt x="329" y="97"/>
                  </a:lnTo>
                  <a:close/>
                  <a:moveTo>
                    <a:pt x="348" y="76"/>
                  </a:moveTo>
                  <a:lnTo>
                    <a:pt x="331" y="93"/>
                  </a:lnTo>
                  <a:lnTo>
                    <a:pt x="339" y="93"/>
                  </a:lnTo>
                  <a:lnTo>
                    <a:pt x="353" y="81"/>
                  </a:lnTo>
                  <a:lnTo>
                    <a:pt x="348" y="76"/>
                  </a:lnTo>
                  <a:close/>
                  <a:moveTo>
                    <a:pt x="391" y="38"/>
                  </a:moveTo>
                  <a:lnTo>
                    <a:pt x="353" y="74"/>
                  </a:lnTo>
                  <a:lnTo>
                    <a:pt x="355" y="78"/>
                  </a:lnTo>
                  <a:lnTo>
                    <a:pt x="388" y="48"/>
                  </a:lnTo>
                  <a:lnTo>
                    <a:pt x="391" y="38"/>
                  </a:lnTo>
                  <a:close/>
                  <a:moveTo>
                    <a:pt x="428" y="12"/>
                  </a:moveTo>
                  <a:lnTo>
                    <a:pt x="428" y="12"/>
                  </a:lnTo>
                  <a:lnTo>
                    <a:pt x="428" y="12"/>
                  </a:lnTo>
                  <a:close/>
                  <a:moveTo>
                    <a:pt x="433" y="0"/>
                  </a:moveTo>
                  <a:lnTo>
                    <a:pt x="424" y="7"/>
                  </a:lnTo>
                  <a:lnTo>
                    <a:pt x="400" y="31"/>
                  </a:lnTo>
                  <a:lnTo>
                    <a:pt x="395" y="40"/>
                  </a:lnTo>
                  <a:lnTo>
                    <a:pt x="428" y="12"/>
                  </a:lnTo>
                  <a:lnTo>
                    <a:pt x="417" y="143"/>
                  </a:lnTo>
                  <a:lnTo>
                    <a:pt x="419" y="143"/>
                  </a:lnTo>
                  <a:lnTo>
                    <a:pt x="421" y="121"/>
                  </a:lnTo>
                  <a:lnTo>
                    <a:pt x="433" y="12"/>
                  </a:lnTo>
                  <a:lnTo>
                    <a:pt x="43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7" name="Freeform 17"/>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moveTo>
                    <a:pt x="95" y="389"/>
                  </a:moveTo>
                  <a:lnTo>
                    <a:pt x="90" y="389"/>
                  </a:lnTo>
                  <a:lnTo>
                    <a:pt x="88" y="394"/>
                  </a:lnTo>
                  <a:lnTo>
                    <a:pt x="95" y="392"/>
                  </a:lnTo>
                  <a:lnTo>
                    <a:pt x="95" y="389"/>
                  </a:lnTo>
                  <a:moveTo>
                    <a:pt x="99" y="389"/>
                  </a:moveTo>
                  <a:lnTo>
                    <a:pt x="99" y="389"/>
                  </a:lnTo>
                  <a:lnTo>
                    <a:pt x="99" y="392"/>
                  </a:lnTo>
                  <a:lnTo>
                    <a:pt x="99" y="389"/>
                  </a:lnTo>
                  <a:moveTo>
                    <a:pt x="149" y="387"/>
                  </a:moveTo>
                  <a:lnTo>
                    <a:pt x="104" y="389"/>
                  </a:lnTo>
                  <a:lnTo>
                    <a:pt x="104" y="392"/>
                  </a:lnTo>
                  <a:lnTo>
                    <a:pt x="102" y="392"/>
                  </a:lnTo>
                  <a:lnTo>
                    <a:pt x="147" y="392"/>
                  </a:lnTo>
                  <a:lnTo>
                    <a:pt x="149" y="387"/>
                  </a:lnTo>
                  <a:moveTo>
                    <a:pt x="244" y="387"/>
                  </a:moveTo>
                  <a:lnTo>
                    <a:pt x="242" y="389"/>
                  </a:lnTo>
                  <a:lnTo>
                    <a:pt x="246" y="389"/>
                  </a:lnTo>
                  <a:lnTo>
                    <a:pt x="244" y="387"/>
                  </a:lnTo>
                  <a:moveTo>
                    <a:pt x="239" y="385"/>
                  </a:moveTo>
                  <a:lnTo>
                    <a:pt x="154" y="387"/>
                  </a:lnTo>
                  <a:lnTo>
                    <a:pt x="152" y="392"/>
                  </a:lnTo>
                  <a:lnTo>
                    <a:pt x="237" y="389"/>
                  </a:lnTo>
                  <a:lnTo>
                    <a:pt x="239" y="385"/>
                  </a:lnTo>
                  <a:moveTo>
                    <a:pt x="296" y="385"/>
                  </a:moveTo>
                  <a:lnTo>
                    <a:pt x="249" y="385"/>
                  </a:lnTo>
                  <a:lnTo>
                    <a:pt x="251" y="389"/>
                  </a:lnTo>
                  <a:lnTo>
                    <a:pt x="301" y="389"/>
                  </a:lnTo>
                  <a:lnTo>
                    <a:pt x="301" y="387"/>
                  </a:lnTo>
                  <a:lnTo>
                    <a:pt x="296" y="385"/>
                  </a:lnTo>
                  <a:moveTo>
                    <a:pt x="341" y="382"/>
                  </a:moveTo>
                  <a:lnTo>
                    <a:pt x="305" y="385"/>
                  </a:lnTo>
                  <a:lnTo>
                    <a:pt x="315" y="389"/>
                  </a:lnTo>
                  <a:lnTo>
                    <a:pt x="339" y="387"/>
                  </a:lnTo>
                  <a:lnTo>
                    <a:pt x="341" y="382"/>
                  </a:lnTo>
                  <a:moveTo>
                    <a:pt x="372" y="382"/>
                  </a:moveTo>
                  <a:lnTo>
                    <a:pt x="369" y="382"/>
                  </a:lnTo>
                  <a:lnTo>
                    <a:pt x="346" y="382"/>
                  </a:lnTo>
                  <a:lnTo>
                    <a:pt x="343" y="387"/>
                  </a:lnTo>
                  <a:lnTo>
                    <a:pt x="372" y="387"/>
                  </a:lnTo>
                  <a:lnTo>
                    <a:pt x="372" y="387"/>
                  </a:lnTo>
                  <a:lnTo>
                    <a:pt x="372" y="382"/>
                  </a:lnTo>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moveTo>
                    <a:pt x="28" y="370"/>
                  </a:moveTo>
                  <a:lnTo>
                    <a:pt x="10" y="387"/>
                  </a:lnTo>
                  <a:lnTo>
                    <a:pt x="0" y="394"/>
                  </a:lnTo>
                  <a:lnTo>
                    <a:pt x="12" y="394"/>
                  </a:lnTo>
                  <a:lnTo>
                    <a:pt x="62" y="394"/>
                  </a:lnTo>
                  <a:lnTo>
                    <a:pt x="57" y="389"/>
                  </a:lnTo>
                  <a:lnTo>
                    <a:pt x="12" y="389"/>
                  </a:lnTo>
                  <a:lnTo>
                    <a:pt x="31" y="373"/>
                  </a:lnTo>
                  <a:lnTo>
                    <a:pt x="28" y="370"/>
                  </a:lnTo>
                  <a:moveTo>
                    <a:pt x="62" y="344"/>
                  </a:moveTo>
                  <a:lnTo>
                    <a:pt x="55" y="347"/>
                  </a:lnTo>
                  <a:lnTo>
                    <a:pt x="31" y="368"/>
                  </a:lnTo>
                  <a:lnTo>
                    <a:pt x="33" y="370"/>
                  </a:lnTo>
                  <a:lnTo>
                    <a:pt x="62" y="344"/>
                  </a:lnTo>
                  <a:moveTo>
                    <a:pt x="73" y="328"/>
                  </a:moveTo>
                  <a:lnTo>
                    <a:pt x="59" y="340"/>
                  </a:lnTo>
                  <a:lnTo>
                    <a:pt x="66" y="340"/>
                  </a:lnTo>
                  <a:lnTo>
                    <a:pt x="73" y="332"/>
                  </a:lnTo>
                  <a:lnTo>
                    <a:pt x="73" y="328"/>
                  </a:lnTo>
                  <a:moveTo>
                    <a:pt x="81" y="321"/>
                  </a:moveTo>
                  <a:lnTo>
                    <a:pt x="76" y="325"/>
                  </a:lnTo>
                  <a:lnTo>
                    <a:pt x="78" y="330"/>
                  </a:lnTo>
                  <a:lnTo>
                    <a:pt x="85" y="323"/>
                  </a:lnTo>
                  <a:lnTo>
                    <a:pt x="81" y="321"/>
                  </a:lnTo>
                  <a:moveTo>
                    <a:pt x="88" y="313"/>
                  </a:moveTo>
                  <a:lnTo>
                    <a:pt x="85" y="318"/>
                  </a:lnTo>
                  <a:lnTo>
                    <a:pt x="90" y="318"/>
                  </a:lnTo>
                  <a:lnTo>
                    <a:pt x="88" y="313"/>
                  </a:lnTo>
                  <a:moveTo>
                    <a:pt x="102" y="302"/>
                  </a:moveTo>
                  <a:lnTo>
                    <a:pt x="92" y="311"/>
                  </a:lnTo>
                  <a:lnTo>
                    <a:pt x="92" y="316"/>
                  </a:lnTo>
                  <a:lnTo>
                    <a:pt x="99" y="309"/>
                  </a:lnTo>
                  <a:lnTo>
                    <a:pt x="102" y="302"/>
                  </a:lnTo>
                  <a:moveTo>
                    <a:pt x="114" y="292"/>
                  </a:moveTo>
                  <a:lnTo>
                    <a:pt x="107" y="297"/>
                  </a:lnTo>
                  <a:lnTo>
                    <a:pt x="107" y="304"/>
                  </a:lnTo>
                  <a:lnTo>
                    <a:pt x="118" y="292"/>
                  </a:lnTo>
                  <a:lnTo>
                    <a:pt x="114" y="292"/>
                  </a:lnTo>
                  <a:moveTo>
                    <a:pt x="185" y="228"/>
                  </a:moveTo>
                  <a:lnTo>
                    <a:pt x="118" y="287"/>
                  </a:lnTo>
                  <a:lnTo>
                    <a:pt x="123" y="287"/>
                  </a:lnTo>
                  <a:lnTo>
                    <a:pt x="182" y="235"/>
                  </a:lnTo>
                  <a:lnTo>
                    <a:pt x="185" y="228"/>
                  </a:lnTo>
                  <a:moveTo>
                    <a:pt x="192" y="219"/>
                  </a:moveTo>
                  <a:lnTo>
                    <a:pt x="189" y="223"/>
                  </a:lnTo>
                  <a:lnTo>
                    <a:pt x="187" y="230"/>
                  </a:lnTo>
                  <a:lnTo>
                    <a:pt x="194" y="223"/>
                  </a:lnTo>
                  <a:lnTo>
                    <a:pt x="192" y="219"/>
                  </a:lnTo>
                  <a:moveTo>
                    <a:pt x="419" y="164"/>
                  </a:moveTo>
                  <a:lnTo>
                    <a:pt x="412" y="204"/>
                  </a:lnTo>
                  <a:lnTo>
                    <a:pt x="395" y="378"/>
                  </a:lnTo>
                  <a:lnTo>
                    <a:pt x="400" y="382"/>
                  </a:lnTo>
                  <a:lnTo>
                    <a:pt x="419" y="164"/>
                  </a:lnTo>
                  <a:moveTo>
                    <a:pt x="417" y="147"/>
                  </a:moveTo>
                  <a:lnTo>
                    <a:pt x="414" y="164"/>
                  </a:lnTo>
                  <a:lnTo>
                    <a:pt x="417" y="150"/>
                  </a:lnTo>
                  <a:lnTo>
                    <a:pt x="417" y="147"/>
                  </a:lnTo>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moveTo>
                    <a:pt x="327" y="102"/>
                  </a:moveTo>
                  <a:lnTo>
                    <a:pt x="305" y="116"/>
                  </a:lnTo>
                  <a:lnTo>
                    <a:pt x="286" y="135"/>
                  </a:lnTo>
                  <a:lnTo>
                    <a:pt x="286" y="140"/>
                  </a:lnTo>
                  <a:lnTo>
                    <a:pt x="327" y="102"/>
                  </a:lnTo>
                  <a:moveTo>
                    <a:pt x="329" y="97"/>
                  </a:moveTo>
                  <a:lnTo>
                    <a:pt x="327" y="97"/>
                  </a:lnTo>
                  <a:lnTo>
                    <a:pt x="324" y="100"/>
                  </a:lnTo>
                  <a:lnTo>
                    <a:pt x="329" y="97"/>
                  </a:lnTo>
                  <a:moveTo>
                    <a:pt x="348" y="76"/>
                  </a:moveTo>
                  <a:lnTo>
                    <a:pt x="331" y="93"/>
                  </a:lnTo>
                  <a:lnTo>
                    <a:pt x="339" y="93"/>
                  </a:lnTo>
                  <a:lnTo>
                    <a:pt x="353" y="81"/>
                  </a:lnTo>
                  <a:lnTo>
                    <a:pt x="348" y="76"/>
                  </a:lnTo>
                  <a:moveTo>
                    <a:pt x="391" y="38"/>
                  </a:moveTo>
                  <a:lnTo>
                    <a:pt x="353" y="74"/>
                  </a:lnTo>
                  <a:lnTo>
                    <a:pt x="355" y="78"/>
                  </a:lnTo>
                  <a:lnTo>
                    <a:pt x="388" y="48"/>
                  </a:lnTo>
                  <a:lnTo>
                    <a:pt x="391" y="38"/>
                  </a:lnTo>
                  <a:moveTo>
                    <a:pt x="428" y="12"/>
                  </a:moveTo>
                  <a:lnTo>
                    <a:pt x="428" y="12"/>
                  </a:lnTo>
                  <a:lnTo>
                    <a:pt x="428" y="12"/>
                  </a:lnTo>
                  <a:moveTo>
                    <a:pt x="433" y="0"/>
                  </a:moveTo>
                  <a:lnTo>
                    <a:pt x="424" y="7"/>
                  </a:lnTo>
                  <a:lnTo>
                    <a:pt x="400" y="31"/>
                  </a:lnTo>
                  <a:lnTo>
                    <a:pt x="395" y="40"/>
                  </a:lnTo>
                  <a:lnTo>
                    <a:pt x="428" y="12"/>
                  </a:lnTo>
                  <a:lnTo>
                    <a:pt x="417" y="143"/>
                  </a:lnTo>
                  <a:lnTo>
                    <a:pt x="419" y="143"/>
                  </a:lnTo>
                  <a:lnTo>
                    <a:pt x="421" y="121"/>
                  </a:lnTo>
                  <a:lnTo>
                    <a:pt x="433" y="12"/>
                  </a:lnTo>
                  <a:lnTo>
                    <a:pt x="43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8" name="Freeform 18"/>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close/>
                  <a:moveTo>
                    <a:pt x="220" y="212"/>
                  </a:moveTo>
                  <a:lnTo>
                    <a:pt x="196" y="212"/>
                  </a:lnTo>
                  <a:lnTo>
                    <a:pt x="196" y="216"/>
                  </a:lnTo>
                  <a:lnTo>
                    <a:pt x="224" y="214"/>
                  </a:lnTo>
                  <a:lnTo>
                    <a:pt x="220" y="212"/>
                  </a:lnTo>
                  <a:close/>
                  <a:moveTo>
                    <a:pt x="291" y="207"/>
                  </a:moveTo>
                  <a:lnTo>
                    <a:pt x="286" y="207"/>
                  </a:lnTo>
                  <a:lnTo>
                    <a:pt x="281" y="207"/>
                  </a:lnTo>
                  <a:lnTo>
                    <a:pt x="224" y="209"/>
                  </a:lnTo>
                  <a:lnTo>
                    <a:pt x="229" y="214"/>
                  </a:lnTo>
                  <a:lnTo>
                    <a:pt x="291" y="212"/>
                  </a:lnTo>
                  <a:lnTo>
                    <a:pt x="291" y="207"/>
                  </a:lnTo>
                  <a:close/>
                  <a:moveTo>
                    <a:pt x="359" y="202"/>
                  </a:moveTo>
                  <a:lnTo>
                    <a:pt x="295" y="207"/>
                  </a:lnTo>
                  <a:lnTo>
                    <a:pt x="295" y="212"/>
                  </a:lnTo>
                  <a:lnTo>
                    <a:pt x="364" y="207"/>
                  </a:lnTo>
                  <a:lnTo>
                    <a:pt x="359" y="202"/>
                  </a:lnTo>
                  <a:close/>
                  <a:moveTo>
                    <a:pt x="381" y="202"/>
                  </a:moveTo>
                  <a:lnTo>
                    <a:pt x="366" y="202"/>
                  </a:lnTo>
                  <a:lnTo>
                    <a:pt x="371" y="207"/>
                  </a:lnTo>
                  <a:lnTo>
                    <a:pt x="381" y="207"/>
                  </a:lnTo>
                  <a:lnTo>
                    <a:pt x="381" y="202"/>
                  </a:lnTo>
                  <a:close/>
                  <a:moveTo>
                    <a:pt x="402" y="200"/>
                  </a:moveTo>
                  <a:lnTo>
                    <a:pt x="385" y="202"/>
                  </a:lnTo>
                  <a:lnTo>
                    <a:pt x="385" y="205"/>
                  </a:lnTo>
                  <a:lnTo>
                    <a:pt x="404" y="205"/>
                  </a:lnTo>
                  <a:lnTo>
                    <a:pt x="402" y="200"/>
                  </a:lnTo>
                  <a:close/>
                  <a:moveTo>
                    <a:pt x="437" y="197"/>
                  </a:moveTo>
                  <a:lnTo>
                    <a:pt x="407" y="200"/>
                  </a:lnTo>
                  <a:lnTo>
                    <a:pt x="411" y="205"/>
                  </a:lnTo>
                  <a:lnTo>
                    <a:pt x="442" y="202"/>
                  </a:lnTo>
                  <a:lnTo>
                    <a:pt x="437" y="197"/>
                  </a:lnTo>
                  <a:close/>
                  <a:moveTo>
                    <a:pt x="447" y="197"/>
                  </a:moveTo>
                  <a:lnTo>
                    <a:pt x="442" y="197"/>
                  </a:lnTo>
                  <a:lnTo>
                    <a:pt x="447" y="202"/>
                  </a:lnTo>
                  <a:lnTo>
                    <a:pt x="447" y="197"/>
                  </a:lnTo>
                  <a:close/>
                  <a:moveTo>
                    <a:pt x="466" y="197"/>
                  </a:moveTo>
                  <a:lnTo>
                    <a:pt x="452" y="197"/>
                  </a:lnTo>
                  <a:lnTo>
                    <a:pt x="452" y="202"/>
                  </a:lnTo>
                  <a:lnTo>
                    <a:pt x="466" y="202"/>
                  </a:lnTo>
                  <a:lnTo>
                    <a:pt x="466" y="197"/>
                  </a:lnTo>
                  <a:close/>
                  <a:moveTo>
                    <a:pt x="525" y="193"/>
                  </a:moveTo>
                  <a:lnTo>
                    <a:pt x="471" y="197"/>
                  </a:lnTo>
                  <a:lnTo>
                    <a:pt x="471" y="200"/>
                  </a:lnTo>
                  <a:lnTo>
                    <a:pt x="520" y="197"/>
                  </a:lnTo>
                  <a:lnTo>
                    <a:pt x="527" y="197"/>
                  </a:lnTo>
                  <a:lnTo>
                    <a:pt x="525" y="193"/>
                  </a:lnTo>
                  <a:close/>
                  <a:moveTo>
                    <a:pt x="572" y="190"/>
                  </a:moveTo>
                  <a:lnTo>
                    <a:pt x="537" y="193"/>
                  </a:lnTo>
                  <a:lnTo>
                    <a:pt x="534" y="193"/>
                  </a:lnTo>
                  <a:lnTo>
                    <a:pt x="530" y="193"/>
                  </a:lnTo>
                  <a:lnTo>
                    <a:pt x="530" y="193"/>
                  </a:lnTo>
                  <a:lnTo>
                    <a:pt x="532" y="197"/>
                  </a:lnTo>
                  <a:lnTo>
                    <a:pt x="534" y="197"/>
                  </a:lnTo>
                  <a:lnTo>
                    <a:pt x="537" y="197"/>
                  </a:lnTo>
                  <a:lnTo>
                    <a:pt x="572" y="195"/>
                  </a:lnTo>
                  <a:lnTo>
                    <a:pt x="572" y="190"/>
                  </a:lnTo>
                  <a:close/>
                  <a:moveTo>
                    <a:pt x="587" y="190"/>
                  </a:moveTo>
                  <a:lnTo>
                    <a:pt x="577" y="190"/>
                  </a:lnTo>
                  <a:lnTo>
                    <a:pt x="577" y="195"/>
                  </a:lnTo>
                  <a:lnTo>
                    <a:pt x="587" y="195"/>
                  </a:lnTo>
                  <a:lnTo>
                    <a:pt x="587" y="195"/>
                  </a:lnTo>
                  <a:lnTo>
                    <a:pt x="587" y="190"/>
                  </a:lnTo>
                  <a:close/>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close/>
                  <a:moveTo>
                    <a:pt x="778" y="178"/>
                  </a:moveTo>
                  <a:lnTo>
                    <a:pt x="705" y="183"/>
                  </a:lnTo>
                  <a:lnTo>
                    <a:pt x="733" y="186"/>
                  </a:lnTo>
                  <a:lnTo>
                    <a:pt x="776" y="183"/>
                  </a:lnTo>
                  <a:lnTo>
                    <a:pt x="778" y="181"/>
                  </a:lnTo>
                  <a:lnTo>
                    <a:pt x="778" y="178"/>
                  </a:lnTo>
                  <a:close/>
                  <a:moveTo>
                    <a:pt x="830" y="178"/>
                  </a:moveTo>
                  <a:lnTo>
                    <a:pt x="830" y="181"/>
                  </a:lnTo>
                  <a:lnTo>
                    <a:pt x="840" y="181"/>
                  </a:lnTo>
                  <a:lnTo>
                    <a:pt x="830" y="178"/>
                  </a:lnTo>
                  <a:close/>
                  <a:moveTo>
                    <a:pt x="795" y="178"/>
                  </a:moveTo>
                  <a:lnTo>
                    <a:pt x="790" y="178"/>
                  </a:lnTo>
                  <a:lnTo>
                    <a:pt x="785" y="183"/>
                  </a:lnTo>
                  <a:lnTo>
                    <a:pt x="785" y="183"/>
                  </a:lnTo>
                  <a:lnTo>
                    <a:pt x="788" y="183"/>
                  </a:lnTo>
                  <a:lnTo>
                    <a:pt x="795" y="178"/>
                  </a:lnTo>
                  <a:close/>
                  <a:moveTo>
                    <a:pt x="821" y="176"/>
                  </a:moveTo>
                  <a:lnTo>
                    <a:pt x="802" y="178"/>
                  </a:lnTo>
                  <a:lnTo>
                    <a:pt x="795" y="183"/>
                  </a:lnTo>
                  <a:lnTo>
                    <a:pt x="826" y="181"/>
                  </a:lnTo>
                  <a:lnTo>
                    <a:pt x="826" y="178"/>
                  </a:lnTo>
                  <a:lnTo>
                    <a:pt x="821" y="176"/>
                  </a:lnTo>
                  <a:close/>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close/>
                  <a:moveTo>
                    <a:pt x="1046" y="167"/>
                  </a:moveTo>
                  <a:lnTo>
                    <a:pt x="1046" y="169"/>
                  </a:lnTo>
                  <a:lnTo>
                    <a:pt x="1048" y="169"/>
                  </a:lnTo>
                  <a:lnTo>
                    <a:pt x="1046" y="167"/>
                  </a:lnTo>
                  <a:close/>
                  <a:moveTo>
                    <a:pt x="979" y="167"/>
                  </a:moveTo>
                  <a:lnTo>
                    <a:pt x="946" y="169"/>
                  </a:lnTo>
                  <a:lnTo>
                    <a:pt x="968" y="171"/>
                  </a:lnTo>
                  <a:lnTo>
                    <a:pt x="972" y="171"/>
                  </a:lnTo>
                  <a:lnTo>
                    <a:pt x="979" y="167"/>
                  </a:lnTo>
                  <a:close/>
                  <a:moveTo>
                    <a:pt x="1032" y="164"/>
                  </a:moveTo>
                  <a:lnTo>
                    <a:pt x="1032" y="169"/>
                  </a:lnTo>
                  <a:lnTo>
                    <a:pt x="1036" y="169"/>
                  </a:lnTo>
                  <a:lnTo>
                    <a:pt x="1041" y="167"/>
                  </a:lnTo>
                  <a:lnTo>
                    <a:pt x="1032" y="164"/>
                  </a:lnTo>
                  <a:close/>
                  <a:moveTo>
                    <a:pt x="1003" y="159"/>
                  </a:moveTo>
                  <a:lnTo>
                    <a:pt x="996" y="162"/>
                  </a:lnTo>
                  <a:lnTo>
                    <a:pt x="1015" y="167"/>
                  </a:lnTo>
                  <a:lnTo>
                    <a:pt x="989" y="167"/>
                  </a:lnTo>
                  <a:lnTo>
                    <a:pt x="982" y="171"/>
                  </a:lnTo>
                  <a:lnTo>
                    <a:pt x="1015" y="169"/>
                  </a:lnTo>
                  <a:lnTo>
                    <a:pt x="1029" y="169"/>
                  </a:lnTo>
                  <a:lnTo>
                    <a:pt x="1027" y="164"/>
                  </a:lnTo>
                  <a:lnTo>
                    <a:pt x="1015" y="162"/>
                  </a:lnTo>
                  <a:lnTo>
                    <a:pt x="1003" y="159"/>
                  </a:lnTo>
                  <a:close/>
                  <a:moveTo>
                    <a:pt x="894" y="138"/>
                  </a:moveTo>
                  <a:lnTo>
                    <a:pt x="904" y="143"/>
                  </a:lnTo>
                  <a:lnTo>
                    <a:pt x="908" y="145"/>
                  </a:lnTo>
                  <a:lnTo>
                    <a:pt x="991" y="162"/>
                  </a:lnTo>
                  <a:lnTo>
                    <a:pt x="996" y="157"/>
                  </a:lnTo>
                  <a:lnTo>
                    <a:pt x="911" y="141"/>
                  </a:lnTo>
                  <a:lnTo>
                    <a:pt x="906" y="141"/>
                  </a:lnTo>
                  <a:lnTo>
                    <a:pt x="894" y="138"/>
                  </a:lnTo>
                  <a:close/>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close/>
                  <a:moveTo>
                    <a:pt x="861" y="131"/>
                  </a:moveTo>
                  <a:lnTo>
                    <a:pt x="856" y="133"/>
                  </a:lnTo>
                  <a:lnTo>
                    <a:pt x="856" y="133"/>
                  </a:lnTo>
                  <a:lnTo>
                    <a:pt x="871" y="136"/>
                  </a:lnTo>
                  <a:lnTo>
                    <a:pt x="873" y="138"/>
                  </a:lnTo>
                  <a:lnTo>
                    <a:pt x="894" y="141"/>
                  </a:lnTo>
                  <a:lnTo>
                    <a:pt x="885" y="136"/>
                  </a:lnTo>
                  <a:lnTo>
                    <a:pt x="875" y="133"/>
                  </a:lnTo>
                  <a:lnTo>
                    <a:pt x="871" y="133"/>
                  </a:lnTo>
                  <a:lnTo>
                    <a:pt x="861" y="131"/>
                  </a:lnTo>
                  <a:close/>
                  <a:moveTo>
                    <a:pt x="852" y="129"/>
                  </a:moveTo>
                  <a:lnTo>
                    <a:pt x="847" y="131"/>
                  </a:lnTo>
                  <a:lnTo>
                    <a:pt x="852" y="133"/>
                  </a:lnTo>
                  <a:lnTo>
                    <a:pt x="856" y="129"/>
                  </a:lnTo>
                  <a:lnTo>
                    <a:pt x="854" y="129"/>
                  </a:lnTo>
                  <a:lnTo>
                    <a:pt x="852" y="129"/>
                  </a:lnTo>
                  <a:close/>
                  <a:moveTo>
                    <a:pt x="738" y="105"/>
                  </a:moveTo>
                  <a:lnTo>
                    <a:pt x="740" y="110"/>
                  </a:lnTo>
                  <a:lnTo>
                    <a:pt x="755" y="114"/>
                  </a:lnTo>
                  <a:lnTo>
                    <a:pt x="762" y="114"/>
                  </a:lnTo>
                  <a:lnTo>
                    <a:pt x="842" y="131"/>
                  </a:lnTo>
                  <a:lnTo>
                    <a:pt x="842" y="131"/>
                  </a:lnTo>
                  <a:lnTo>
                    <a:pt x="845" y="126"/>
                  </a:lnTo>
                  <a:lnTo>
                    <a:pt x="769" y="112"/>
                  </a:lnTo>
                  <a:lnTo>
                    <a:pt x="762" y="110"/>
                  </a:lnTo>
                  <a:lnTo>
                    <a:pt x="738" y="105"/>
                  </a:lnTo>
                  <a:close/>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close/>
                  <a:moveTo>
                    <a:pt x="153" y="72"/>
                  </a:moveTo>
                  <a:lnTo>
                    <a:pt x="146" y="72"/>
                  </a:lnTo>
                  <a:lnTo>
                    <a:pt x="111" y="107"/>
                  </a:lnTo>
                  <a:lnTo>
                    <a:pt x="108" y="112"/>
                  </a:lnTo>
                  <a:lnTo>
                    <a:pt x="92" y="129"/>
                  </a:lnTo>
                  <a:lnTo>
                    <a:pt x="99" y="129"/>
                  </a:lnTo>
                  <a:lnTo>
                    <a:pt x="108" y="117"/>
                  </a:lnTo>
                  <a:lnTo>
                    <a:pt x="113" y="114"/>
                  </a:lnTo>
                  <a:lnTo>
                    <a:pt x="153" y="72"/>
                  </a:lnTo>
                  <a:close/>
                  <a:moveTo>
                    <a:pt x="544" y="67"/>
                  </a:moveTo>
                  <a:lnTo>
                    <a:pt x="546" y="72"/>
                  </a:lnTo>
                  <a:lnTo>
                    <a:pt x="575" y="76"/>
                  </a:lnTo>
                  <a:lnTo>
                    <a:pt x="589" y="74"/>
                  </a:lnTo>
                  <a:lnTo>
                    <a:pt x="544" y="67"/>
                  </a:lnTo>
                  <a:close/>
                  <a:moveTo>
                    <a:pt x="501" y="57"/>
                  </a:moveTo>
                  <a:lnTo>
                    <a:pt x="499" y="62"/>
                  </a:lnTo>
                  <a:lnTo>
                    <a:pt x="525" y="67"/>
                  </a:lnTo>
                  <a:lnTo>
                    <a:pt x="530" y="67"/>
                  </a:lnTo>
                  <a:lnTo>
                    <a:pt x="542" y="69"/>
                  </a:lnTo>
                  <a:lnTo>
                    <a:pt x="539" y="65"/>
                  </a:lnTo>
                  <a:lnTo>
                    <a:pt x="530" y="62"/>
                  </a:lnTo>
                  <a:lnTo>
                    <a:pt x="525" y="62"/>
                  </a:lnTo>
                  <a:lnTo>
                    <a:pt x="501" y="57"/>
                  </a:lnTo>
                  <a:close/>
                  <a:moveTo>
                    <a:pt x="478" y="53"/>
                  </a:moveTo>
                  <a:lnTo>
                    <a:pt x="459" y="53"/>
                  </a:lnTo>
                  <a:lnTo>
                    <a:pt x="494" y="60"/>
                  </a:lnTo>
                  <a:lnTo>
                    <a:pt x="497" y="57"/>
                  </a:lnTo>
                  <a:lnTo>
                    <a:pt x="478" y="53"/>
                  </a:lnTo>
                  <a:close/>
                  <a:moveTo>
                    <a:pt x="449" y="48"/>
                  </a:moveTo>
                  <a:lnTo>
                    <a:pt x="449" y="50"/>
                  </a:lnTo>
                  <a:lnTo>
                    <a:pt x="461" y="50"/>
                  </a:lnTo>
                  <a:lnTo>
                    <a:pt x="449" y="48"/>
                  </a:lnTo>
                  <a:close/>
                  <a:moveTo>
                    <a:pt x="184" y="34"/>
                  </a:moveTo>
                  <a:lnTo>
                    <a:pt x="151" y="67"/>
                  </a:lnTo>
                  <a:lnTo>
                    <a:pt x="158" y="67"/>
                  </a:lnTo>
                  <a:lnTo>
                    <a:pt x="187" y="36"/>
                  </a:lnTo>
                  <a:lnTo>
                    <a:pt x="184" y="34"/>
                  </a:lnTo>
                  <a:close/>
                  <a:moveTo>
                    <a:pt x="203" y="12"/>
                  </a:moveTo>
                  <a:lnTo>
                    <a:pt x="187" y="29"/>
                  </a:lnTo>
                  <a:lnTo>
                    <a:pt x="191" y="34"/>
                  </a:lnTo>
                  <a:lnTo>
                    <a:pt x="203" y="19"/>
                  </a:lnTo>
                  <a:lnTo>
                    <a:pt x="203" y="12"/>
                  </a:lnTo>
                  <a:close/>
                  <a:moveTo>
                    <a:pt x="213" y="3"/>
                  </a:moveTo>
                  <a:lnTo>
                    <a:pt x="208" y="8"/>
                  </a:lnTo>
                  <a:lnTo>
                    <a:pt x="208" y="8"/>
                  </a:lnTo>
                  <a:lnTo>
                    <a:pt x="210" y="10"/>
                  </a:lnTo>
                  <a:lnTo>
                    <a:pt x="215" y="8"/>
                  </a:lnTo>
                  <a:lnTo>
                    <a:pt x="215" y="3"/>
                  </a:lnTo>
                  <a:lnTo>
                    <a:pt x="213" y="3"/>
                  </a:lnTo>
                  <a:close/>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close/>
                  <a:moveTo>
                    <a:pt x="217" y="0"/>
                  </a:moveTo>
                  <a:lnTo>
                    <a:pt x="217" y="0"/>
                  </a:lnTo>
                  <a:lnTo>
                    <a:pt x="220" y="3"/>
                  </a:lnTo>
                  <a:lnTo>
                    <a:pt x="222" y="0"/>
                  </a:lnTo>
                  <a:lnTo>
                    <a:pt x="217" y="0"/>
                  </a:lnTo>
                  <a:lnTo>
                    <a:pt x="21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9" name="Freeform 19"/>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moveTo>
                    <a:pt x="220" y="212"/>
                  </a:moveTo>
                  <a:lnTo>
                    <a:pt x="196" y="212"/>
                  </a:lnTo>
                  <a:lnTo>
                    <a:pt x="196" y="216"/>
                  </a:lnTo>
                  <a:lnTo>
                    <a:pt x="224" y="214"/>
                  </a:lnTo>
                  <a:lnTo>
                    <a:pt x="220" y="212"/>
                  </a:lnTo>
                  <a:moveTo>
                    <a:pt x="291" y="207"/>
                  </a:moveTo>
                  <a:lnTo>
                    <a:pt x="286" y="207"/>
                  </a:lnTo>
                  <a:lnTo>
                    <a:pt x="281" y="207"/>
                  </a:lnTo>
                  <a:lnTo>
                    <a:pt x="224" y="209"/>
                  </a:lnTo>
                  <a:lnTo>
                    <a:pt x="229" y="214"/>
                  </a:lnTo>
                  <a:lnTo>
                    <a:pt x="291" y="212"/>
                  </a:lnTo>
                  <a:lnTo>
                    <a:pt x="291" y="207"/>
                  </a:lnTo>
                  <a:moveTo>
                    <a:pt x="359" y="202"/>
                  </a:moveTo>
                  <a:lnTo>
                    <a:pt x="295" y="207"/>
                  </a:lnTo>
                  <a:lnTo>
                    <a:pt x="295" y="212"/>
                  </a:lnTo>
                  <a:lnTo>
                    <a:pt x="364" y="207"/>
                  </a:lnTo>
                  <a:lnTo>
                    <a:pt x="359" y="202"/>
                  </a:lnTo>
                  <a:moveTo>
                    <a:pt x="381" y="202"/>
                  </a:moveTo>
                  <a:lnTo>
                    <a:pt x="366" y="202"/>
                  </a:lnTo>
                  <a:lnTo>
                    <a:pt x="371" y="207"/>
                  </a:lnTo>
                  <a:lnTo>
                    <a:pt x="381" y="207"/>
                  </a:lnTo>
                  <a:lnTo>
                    <a:pt x="381" y="202"/>
                  </a:lnTo>
                  <a:moveTo>
                    <a:pt x="402" y="200"/>
                  </a:moveTo>
                  <a:lnTo>
                    <a:pt x="385" y="202"/>
                  </a:lnTo>
                  <a:lnTo>
                    <a:pt x="385" y="205"/>
                  </a:lnTo>
                  <a:lnTo>
                    <a:pt x="404" y="205"/>
                  </a:lnTo>
                  <a:lnTo>
                    <a:pt x="402" y="200"/>
                  </a:lnTo>
                  <a:moveTo>
                    <a:pt x="437" y="197"/>
                  </a:moveTo>
                  <a:lnTo>
                    <a:pt x="407" y="200"/>
                  </a:lnTo>
                  <a:lnTo>
                    <a:pt x="411" y="205"/>
                  </a:lnTo>
                  <a:lnTo>
                    <a:pt x="442" y="202"/>
                  </a:lnTo>
                  <a:lnTo>
                    <a:pt x="437" y="197"/>
                  </a:lnTo>
                  <a:moveTo>
                    <a:pt x="447" y="197"/>
                  </a:moveTo>
                  <a:lnTo>
                    <a:pt x="442" y="197"/>
                  </a:lnTo>
                  <a:lnTo>
                    <a:pt x="447" y="202"/>
                  </a:lnTo>
                  <a:lnTo>
                    <a:pt x="447" y="197"/>
                  </a:lnTo>
                  <a:moveTo>
                    <a:pt x="466" y="197"/>
                  </a:moveTo>
                  <a:lnTo>
                    <a:pt x="452" y="197"/>
                  </a:lnTo>
                  <a:lnTo>
                    <a:pt x="452" y="202"/>
                  </a:lnTo>
                  <a:lnTo>
                    <a:pt x="466" y="202"/>
                  </a:lnTo>
                  <a:lnTo>
                    <a:pt x="466" y="197"/>
                  </a:lnTo>
                  <a:moveTo>
                    <a:pt x="525" y="193"/>
                  </a:moveTo>
                  <a:lnTo>
                    <a:pt x="471" y="197"/>
                  </a:lnTo>
                  <a:lnTo>
                    <a:pt x="471" y="200"/>
                  </a:lnTo>
                  <a:lnTo>
                    <a:pt x="520" y="197"/>
                  </a:lnTo>
                  <a:lnTo>
                    <a:pt x="527" y="197"/>
                  </a:lnTo>
                  <a:lnTo>
                    <a:pt x="525" y="193"/>
                  </a:lnTo>
                  <a:moveTo>
                    <a:pt x="572" y="190"/>
                  </a:moveTo>
                  <a:lnTo>
                    <a:pt x="537" y="193"/>
                  </a:lnTo>
                  <a:lnTo>
                    <a:pt x="534" y="193"/>
                  </a:lnTo>
                  <a:lnTo>
                    <a:pt x="530" y="193"/>
                  </a:lnTo>
                  <a:lnTo>
                    <a:pt x="530" y="193"/>
                  </a:lnTo>
                  <a:lnTo>
                    <a:pt x="532" y="197"/>
                  </a:lnTo>
                  <a:lnTo>
                    <a:pt x="534" y="197"/>
                  </a:lnTo>
                  <a:lnTo>
                    <a:pt x="537" y="197"/>
                  </a:lnTo>
                  <a:lnTo>
                    <a:pt x="572" y="195"/>
                  </a:lnTo>
                  <a:lnTo>
                    <a:pt x="572" y="190"/>
                  </a:lnTo>
                  <a:moveTo>
                    <a:pt x="587" y="190"/>
                  </a:moveTo>
                  <a:lnTo>
                    <a:pt x="577" y="190"/>
                  </a:lnTo>
                  <a:lnTo>
                    <a:pt x="577" y="195"/>
                  </a:lnTo>
                  <a:lnTo>
                    <a:pt x="587" y="195"/>
                  </a:lnTo>
                  <a:lnTo>
                    <a:pt x="587" y="195"/>
                  </a:lnTo>
                  <a:lnTo>
                    <a:pt x="587" y="190"/>
                  </a:lnTo>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moveTo>
                    <a:pt x="778" y="178"/>
                  </a:moveTo>
                  <a:lnTo>
                    <a:pt x="705" y="183"/>
                  </a:lnTo>
                  <a:lnTo>
                    <a:pt x="733" y="186"/>
                  </a:lnTo>
                  <a:lnTo>
                    <a:pt x="776" y="183"/>
                  </a:lnTo>
                  <a:lnTo>
                    <a:pt x="778" y="181"/>
                  </a:lnTo>
                  <a:lnTo>
                    <a:pt x="778" y="178"/>
                  </a:lnTo>
                  <a:moveTo>
                    <a:pt x="830" y="178"/>
                  </a:moveTo>
                  <a:lnTo>
                    <a:pt x="830" y="181"/>
                  </a:lnTo>
                  <a:lnTo>
                    <a:pt x="840" y="181"/>
                  </a:lnTo>
                  <a:lnTo>
                    <a:pt x="830" y="178"/>
                  </a:lnTo>
                  <a:moveTo>
                    <a:pt x="795" y="178"/>
                  </a:moveTo>
                  <a:lnTo>
                    <a:pt x="790" y="178"/>
                  </a:lnTo>
                  <a:lnTo>
                    <a:pt x="785" y="183"/>
                  </a:lnTo>
                  <a:lnTo>
                    <a:pt x="785" y="183"/>
                  </a:lnTo>
                  <a:lnTo>
                    <a:pt x="788" y="183"/>
                  </a:lnTo>
                  <a:lnTo>
                    <a:pt x="795" y="178"/>
                  </a:lnTo>
                  <a:moveTo>
                    <a:pt x="821" y="176"/>
                  </a:moveTo>
                  <a:lnTo>
                    <a:pt x="802" y="178"/>
                  </a:lnTo>
                  <a:lnTo>
                    <a:pt x="795" y="183"/>
                  </a:lnTo>
                  <a:lnTo>
                    <a:pt x="826" y="181"/>
                  </a:lnTo>
                  <a:lnTo>
                    <a:pt x="826" y="178"/>
                  </a:lnTo>
                  <a:lnTo>
                    <a:pt x="821" y="176"/>
                  </a:lnTo>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moveTo>
                    <a:pt x="1046" y="167"/>
                  </a:moveTo>
                  <a:lnTo>
                    <a:pt x="1046" y="169"/>
                  </a:lnTo>
                  <a:lnTo>
                    <a:pt x="1048" y="169"/>
                  </a:lnTo>
                  <a:lnTo>
                    <a:pt x="1046" y="167"/>
                  </a:lnTo>
                  <a:moveTo>
                    <a:pt x="979" y="167"/>
                  </a:moveTo>
                  <a:lnTo>
                    <a:pt x="946" y="169"/>
                  </a:lnTo>
                  <a:lnTo>
                    <a:pt x="968" y="171"/>
                  </a:lnTo>
                  <a:lnTo>
                    <a:pt x="972" y="171"/>
                  </a:lnTo>
                  <a:lnTo>
                    <a:pt x="979" y="167"/>
                  </a:lnTo>
                  <a:moveTo>
                    <a:pt x="1032" y="164"/>
                  </a:moveTo>
                  <a:lnTo>
                    <a:pt x="1032" y="169"/>
                  </a:lnTo>
                  <a:lnTo>
                    <a:pt x="1036" y="169"/>
                  </a:lnTo>
                  <a:lnTo>
                    <a:pt x="1041" y="167"/>
                  </a:lnTo>
                  <a:lnTo>
                    <a:pt x="1032" y="164"/>
                  </a:lnTo>
                  <a:moveTo>
                    <a:pt x="1003" y="159"/>
                  </a:moveTo>
                  <a:lnTo>
                    <a:pt x="996" y="162"/>
                  </a:lnTo>
                  <a:lnTo>
                    <a:pt x="1015" y="167"/>
                  </a:lnTo>
                  <a:lnTo>
                    <a:pt x="989" y="167"/>
                  </a:lnTo>
                  <a:lnTo>
                    <a:pt x="982" y="171"/>
                  </a:lnTo>
                  <a:lnTo>
                    <a:pt x="1015" y="169"/>
                  </a:lnTo>
                  <a:lnTo>
                    <a:pt x="1029" y="169"/>
                  </a:lnTo>
                  <a:lnTo>
                    <a:pt x="1027" y="164"/>
                  </a:lnTo>
                  <a:lnTo>
                    <a:pt x="1015" y="162"/>
                  </a:lnTo>
                  <a:lnTo>
                    <a:pt x="1003" y="159"/>
                  </a:lnTo>
                  <a:moveTo>
                    <a:pt x="894" y="138"/>
                  </a:moveTo>
                  <a:lnTo>
                    <a:pt x="904" y="143"/>
                  </a:lnTo>
                  <a:lnTo>
                    <a:pt x="908" y="145"/>
                  </a:lnTo>
                  <a:lnTo>
                    <a:pt x="991" y="162"/>
                  </a:lnTo>
                  <a:lnTo>
                    <a:pt x="996" y="157"/>
                  </a:lnTo>
                  <a:lnTo>
                    <a:pt x="911" y="141"/>
                  </a:lnTo>
                  <a:lnTo>
                    <a:pt x="906" y="141"/>
                  </a:lnTo>
                  <a:lnTo>
                    <a:pt x="894" y="138"/>
                  </a:lnTo>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moveTo>
                    <a:pt x="861" y="131"/>
                  </a:moveTo>
                  <a:lnTo>
                    <a:pt x="856" y="133"/>
                  </a:lnTo>
                  <a:lnTo>
                    <a:pt x="856" y="133"/>
                  </a:lnTo>
                  <a:lnTo>
                    <a:pt x="871" y="136"/>
                  </a:lnTo>
                  <a:lnTo>
                    <a:pt x="873" y="138"/>
                  </a:lnTo>
                  <a:lnTo>
                    <a:pt x="894" y="141"/>
                  </a:lnTo>
                  <a:lnTo>
                    <a:pt x="885" y="136"/>
                  </a:lnTo>
                  <a:lnTo>
                    <a:pt x="875" y="133"/>
                  </a:lnTo>
                  <a:lnTo>
                    <a:pt x="871" y="133"/>
                  </a:lnTo>
                  <a:lnTo>
                    <a:pt x="861" y="131"/>
                  </a:lnTo>
                  <a:moveTo>
                    <a:pt x="852" y="129"/>
                  </a:moveTo>
                  <a:lnTo>
                    <a:pt x="847" y="131"/>
                  </a:lnTo>
                  <a:lnTo>
                    <a:pt x="852" y="133"/>
                  </a:lnTo>
                  <a:lnTo>
                    <a:pt x="856" y="129"/>
                  </a:lnTo>
                  <a:lnTo>
                    <a:pt x="854" y="129"/>
                  </a:lnTo>
                  <a:lnTo>
                    <a:pt x="852" y="129"/>
                  </a:lnTo>
                  <a:moveTo>
                    <a:pt x="738" y="105"/>
                  </a:moveTo>
                  <a:lnTo>
                    <a:pt x="740" y="110"/>
                  </a:lnTo>
                  <a:lnTo>
                    <a:pt x="755" y="114"/>
                  </a:lnTo>
                  <a:lnTo>
                    <a:pt x="762" y="114"/>
                  </a:lnTo>
                  <a:lnTo>
                    <a:pt x="842" y="131"/>
                  </a:lnTo>
                  <a:lnTo>
                    <a:pt x="842" y="131"/>
                  </a:lnTo>
                  <a:lnTo>
                    <a:pt x="845" y="126"/>
                  </a:lnTo>
                  <a:lnTo>
                    <a:pt x="769" y="112"/>
                  </a:lnTo>
                  <a:lnTo>
                    <a:pt x="762" y="110"/>
                  </a:lnTo>
                  <a:lnTo>
                    <a:pt x="738" y="105"/>
                  </a:lnTo>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moveTo>
                    <a:pt x="153" y="72"/>
                  </a:moveTo>
                  <a:lnTo>
                    <a:pt x="146" y="72"/>
                  </a:lnTo>
                  <a:lnTo>
                    <a:pt x="111" y="107"/>
                  </a:lnTo>
                  <a:lnTo>
                    <a:pt x="108" y="112"/>
                  </a:lnTo>
                  <a:lnTo>
                    <a:pt x="92" y="129"/>
                  </a:lnTo>
                  <a:lnTo>
                    <a:pt x="99" y="129"/>
                  </a:lnTo>
                  <a:lnTo>
                    <a:pt x="108" y="117"/>
                  </a:lnTo>
                  <a:lnTo>
                    <a:pt x="113" y="114"/>
                  </a:lnTo>
                  <a:lnTo>
                    <a:pt x="153" y="72"/>
                  </a:lnTo>
                  <a:moveTo>
                    <a:pt x="544" y="67"/>
                  </a:moveTo>
                  <a:lnTo>
                    <a:pt x="546" y="72"/>
                  </a:lnTo>
                  <a:lnTo>
                    <a:pt x="575" y="76"/>
                  </a:lnTo>
                  <a:lnTo>
                    <a:pt x="589" y="74"/>
                  </a:lnTo>
                  <a:lnTo>
                    <a:pt x="544" y="67"/>
                  </a:lnTo>
                  <a:moveTo>
                    <a:pt x="501" y="57"/>
                  </a:moveTo>
                  <a:lnTo>
                    <a:pt x="499" y="62"/>
                  </a:lnTo>
                  <a:lnTo>
                    <a:pt x="525" y="67"/>
                  </a:lnTo>
                  <a:lnTo>
                    <a:pt x="530" y="67"/>
                  </a:lnTo>
                  <a:lnTo>
                    <a:pt x="542" y="69"/>
                  </a:lnTo>
                  <a:lnTo>
                    <a:pt x="539" y="65"/>
                  </a:lnTo>
                  <a:lnTo>
                    <a:pt x="530" y="62"/>
                  </a:lnTo>
                  <a:lnTo>
                    <a:pt x="525" y="62"/>
                  </a:lnTo>
                  <a:lnTo>
                    <a:pt x="501" y="57"/>
                  </a:lnTo>
                  <a:moveTo>
                    <a:pt x="478" y="53"/>
                  </a:moveTo>
                  <a:lnTo>
                    <a:pt x="459" y="53"/>
                  </a:lnTo>
                  <a:lnTo>
                    <a:pt x="494" y="60"/>
                  </a:lnTo>
                  <a:lnTo>
                    <a:pt x="497" y="57"/>
                  </a:lnTo>
                  <a:lnTo>
                    <a:pt x="478" y="53"/>
                  </a:lnTo>
                  <a:moveTo>
                    <a:pt x="449" y="48"/>
                  </a:moveTo>
                  <a:lnTo>
                    <a:pt x="449" y="50"/>
                  </a:lnTo>
                  <a:lnTo>
                    <a:pt x="461" y="50"/>
                  </a:lnTo>
                  <a:lnTo>
                    <a:pt x="449" y="48"/>
                  </a:lnTo>
                  <a:moveTo>
                    <a:pt x="184" y="34"/>
                  </a:moveTo>
                  <a:lnTo>
                    <a:pt x="151" y="67"/>
                  </a:lnTo>
                  <a:lnTo>
                    <a:pt x="158" y="67"/>
                  </a:lnTo>
                  <a:lnTo>
                    <a:pt x="187" y="36"/>
                  </a:lnTo>
                  <a:lnTo>
                    <a:pt x="184" y="34"/>
                  </a:lnTo>
                  <a:moveTo>
                    <a:pt x="203" y="12"/>
                  </a:moveTo>
                  <a:lnTo>
                    <a:pt x="187" y="29"/>
                  </a:lnTo>
                  <a:lnTo>
                    <a:pt x="191" y="34"/>
                  </a:lnTo>
                  <a:lnTo>
                    <a:pt x="203" y="19"/>
                  </a:lnTo>
                  <a:lnTo>
                    <a:pt x="203" y="12"/>
                  </a:lnTo>
                  <a:moveTo>
                    <a:pt x="213" y="3"/>
                  </a:moveTo>
                  <a:lnTo>
                    <a:pt x="208" y="8"/>
                  </a:lnTo>
                  <a:lnTo>
                    <a:pt x="208" y="8"/>
                  </a:lnTo>
                  <a:lnTo>
                    <a:pt x="210" y="10"/>
                  </a:lnTo>
                  <a:lnTo>
                    <a:pt x="215" y="8"/>
                  </a:lnTo>
                  <a:lnTo>
                    <a:pt x="215" y="3"/>
                  </a:lnTo>
                  <a:lnTo>
                    <a:pt x="213" y="3"/>
                  </a:lnTo>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moveTo>
                    <a:pt x="217" y="0"/>
                  </a:moveTo>
                  <a:lnTo>
                    <a:pt x="217" y="0"/>
                  </a:lnTo>
                  <a:lnTo>
                    <a:pt x="220" y="3"/>
                  </a:lnTo>
                  <a:lnTo>
                    <a:pt x="222" y="0"/>
                  </a:lnTo>
                  <a:lnTo>
                    <a:pt x="217" y="0"/>
                  </a:lnTo>
                  <a:lnTo>
                    <a:pt x="21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0" name="Freeform 20"/>
            <p:cNvSpPr>
              <a:spLocks noEditPoints="1"/>
            </p:cNvSpPr>
            <p:nvPr/>
          </p:nvSpPr>
          <p:spPr bwMode="auto">
            <a:xfrm>
              <a:off x="7667070" y="3210522"/>
              <a:ext cx="2241711" cy="296010"/>
            </a:xfrm>
            <a:custGeom>
              <a:avLst/>
              <a:gdLst>
                <a:gd name="T0" fmla="*/ 516 w 529"/>
                <a:gd name="T1" fmla="*/ 74 h 77"/>
                <a:gd name="T2" fmla="*/ 520 w 529"/>
                <a:gd name="T3" fmla="*/ 71 h 77"/>
                <a:gd name="T4" fmla="*/ 450 w 529"/>
                <a:gd name="T5" fmla="*/ 68 h 77"/>
                <a:gd name="T6" fmla="*/ 459 w 529"/>
                <a:gd name="T7" fmla="*/ 70 h 77"/>
                <a:gd name="T8" fmla="*/ 460 w 529"/>
                <a:gd name="T9" fmla="*/ 69 h 77"/>
                <a:gd name="T10" fmla="*/ 436 w 529"/>
                <a:gd name="T11" fmla="*/ 68 h 77"/>
                <a:gd name="T12" fmla="*/ 434 w 529"/>
                <a:gd name="T13" fmla="*/ 68 h 77"/>
                <a:gd name="T14" fmla="*/ 429 w 529"/>
                <a:gd name="T15" fmla="*/ 66 h 77"/>
                <a:gd name="T16" fmla="*/ 499 w 529"/>
                <a:gd name="T17" fmla="*/ 59 h 77"/>
                <a:gd name="T18" fmla="*/ 348 w 529"/>
                <a:gd name="T19" fmla="*/ 58 h 77"/>
                <a:gd name="T20" fmla="*/ 399 w 529"/>
                <a:gd name="T21" fmla="*/ 65 h 77"/>
                <a:gd name="T22" fmla="*/ 365 w 529"/>
                <a:gd name="T23" fmla="*/ 60 h 77"/>
                <a:gd name="T24" fmla="*/ 346 w 529"/>
                <a:gd name="T25" fmla="*/ 60 h 77"/>
                <a:gd name="T26" fmla="*/ 328 w 529"/>
                <a:gd name="T27" fmla="*/ 58 h 77"/>
                <a:gd name="T28" fmla="*/ 332 w 529"/>
                <a:gd name="T29" fmla="*/ 57 h 77"/>
                <a:gd name="T30" fmla="*/ 297 w 529"/>
                <a:gd name="T31" fmla="*/ 56 h 77"/>
                <a:gd name="T32" fmla="*/ 299 w 529"/>
                <a:gd name="T33" fmla="*/ 54 h 77"/>
                <a:gd name="T34" fmla="*/ 267 w 529"/>
                <a:gd name="T35" fmla="*/ 51 h 77"/>
                <a:gd name="T36" fmla="*/ 254 w 529"/>
                <a:gd name="T37" fmla="*/ 52 h 77"/>
                <a:gd name="T38" fmla="*/ 242 w 529"/>
                <a:gd name="T39" fmla="*/ 51 h 77"/>
                <a:gd name="T40" fmla="*/ 232 w 529"/>
                <a:gd name="T41" fmla="*/ 48 h 77"/>
                <a:gd name="T42" fmla="*/ 216 w 529"/>
                <a:gd name="T43" fmla="*/ 46 h 77"/>
                <a:gd name="T44" fmla="*/ 220 w 529"/>
                <a:gd name="T45" fmla="*/ 47 h 77"/>
                <a:gd name="T46" fmla="*/ 214 w 529"/>
                <a:gd name="T47" fmla="*/ 46 h 77"/>
                <a:gd name="T48" fmla="*/ 168 w 529"/>
                <a:gd name="T49" fmla="*/ 42 h 77"/>
                <a:gd name="T50" fmla="*/ 149 w 529"/>
                <a:gd name="T51" fmla="*/ 42 h 77"/>
                <a:gd name="T52" fmla="*/ 140 w 529"/>
                <a:gd name="T53" fmla="*/ 40 h 77"/>
                <a:gd name="T54" fmla="*/ 116 w 529"/>
                <a:gd name="T55" fmla="*/ 37 h 77"/>
                <a:gd name="T56" fmla="*/ 470 w 529"/>
                <a:gd name="T57" fmla="*/ 37 h 77"/>
                <a:gd name="T58" fmla="*/ 482 w 529"/>
                <a:gd name="T59" fmla="*/ 47 h 77"/>
                <a:gd name="T60" fmla="*/ 479 w 529"/>
                <a:gd name="T61" fmla="*/ 44 h 77"/>
                <a:gd name="T62" fmla="*/ 466 w 529"/>
                <a:gd name="T63" fmla="*/ 37 h 77"/>
                <a:gd name="T64" fmla="*/ 103 w 529"/>
                <a:gd name="T65" fmla="*/ 38 h 77"/>
                <a:gd name="T66" fmla="*/ 93 w 529"/>
                <a:gd name="T67" fmla="*/ 35 h 77"/>
                <a:gd name="T68" fmla="*/ 465 w 529"/>
                <a:gd name="T69" fmla="*/ 34 h 77"/>
                <a:gd name="T70" fmla="*/ 83 w 529"/>
                <a:gd name="T71" fmla="*/ 34 h 77"/>
                <a:gd name="T72" fmla="*/ 14 w 529"/>
                <a:gd name="T73" fmla="*/ 30 h 77"/>
                <a:gd name="T74" fmla="*/ 49 w 529"/>
                <a:gd name="T75" fmla="*/ 21 h 77"/>
                <a:gd name="T76" fmla="*/ 130 w 529"/>
                <a:gd name="T77" fmla="*/ 16 h 77"/>
                <a:gd name="T78" fmla="*/ 51 w 529"/>
                <a:gd name="T79" fmla="*/ 22 h 77"/>
                <a:gd name="T80" fmla="*/ 130 w 529"/>
                <a:gd name="T81" fmla="*/ 16 h 77"/>
                <a:gd name="T82" fmla="*/ 132 w 529"/>
                <a:gd name="T83" fmla="*/ 16 h 77"/>
                <a:gd name="T84" fmla="*/ 180 w 529"/>
                <a:gd name="T85" fmla="*/ 15 h 77"/>
                <a:gd name="T86" fmla="*/ 186 w 529"/>
                <a:gd name="T87" fmla="*/ 13 h 77"/>
                <a:gd name="T88" fmla="*/ 201 w 529"/>
                <a:gd name="T89" fmla="*/ 12 h 77"/>
                <a:gd name="T90" fmla="*/ 203 w 529"/>
                <a:gd name="T91" fmla="*/ 12 h 77"/>
                <a:gd name="T92" fmla="*/ 217 w 529"/>
                <a:gd name="T93" fmla="*/ 11 h 77"/>
                <a:gd name="T94" fmla="*/ 219 w 529"/>
                <a:gd name="T95" fmla="*/ 11 h 77"/>
                <a:gd name="T96" fmla="*/ 461 w 529"/>
                <a:gd name="T97" fmla="*/ 31 h 77"/>
                <a:gd name="T98" fmla="*/ 288 w 529"/>
                <a:gd name="T99" fmla="*/ 9 h 77"/>
                <a:gd name="T100" fmla="*/ 223 w 529"/>
                <a:gd name="T101" fmla="*/ 12 h 77"/>
                <a:gd name="T102" fmla="*/ 296 w 529"/>
                <a:gd name="T103" fmla="*/ 7 h 77"/>
                <a:gd name="T104" fmla="*/ 312 w 529"/>
                <a:gd name="T105" fmla="*/ 6 h 77"/>
                <a:gd name="T106" fmla="*/ 323 w 529"/>
                <a:gd name="T107" fmla="*/ 7 h 77"/>
                <a:gd name="T108" fmla="*/ 379 w 529"/>
                <a:gd name="T109" fmla="*/ 2 h 77"/>
                <a:gd name="T110" fmla="*/ 392 w 529"/>
                <a:gd name="T111" fmla="*/ 3 h 77"/>
                <a:gd name="T112" fmla="*/ 414 w 529"/>
                <a:gd name="T113" fmla="*/ 0 h 77"/>
                <a:gd name="T114" fmla="*/ 415 w 529"/>
                <a:gd name="T11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77">
                  <a:moveTo>
                    <a:pt x="516" y="74"/>
                  </a:moveTo>
                  <a:cubicBezTo>
                    <a:pt x="513" y="75"/>
                    <a:pt x="513" y="75"/>
                    <a:pt x="513" y="75"/>
                  </a:cubicBezTo>
                  <a:cubicBezTo>
                    <a:pt x="522" y="76"/>
                    <a:pt x="522" y="76"/>
                    <a:pt x="522" y="76"/>
                  </a:cubicBezTo>
                  <a:cubicBezTo>
                    <a:pt x="529" y="77"/>
                    <a:pt x="529" y="77"/>
                    <a:pt x="529" y="77"/>
                  </a:cubicBezTo>
                  <a:cubicBezTo>
                    <a:pt x="528" y="76"/>
                    <a:pt x="528" y="76"/>
                    <a:pt x="528" y="76"/>
                  </a:cubicBezTo>
                  <a:cubicBezTo>
                    <a:pt x="516" y="74"/>
                    <a:pt x="516" y="74"/>
                    <a:pt x="516" y="74"/>
                  </a:cubicBezTo>
                  <a:moveTo>
                    <a:pt x="494" y="72"/>
                  </a:moveTo>
                  <a:cubicBezTo>
                    <a:pt x="492" y="73"/>
                    <a:pt x="492" y="73"/>
                    <a:pt x="492" y="73"/>
                  </a:cubicBezTo>
                  <a:cubicBezTo>
                    <a:pt x="510" y="75"/>
                    <a:pt x="510" y="75"/>
                    <a:pt x="510" y="75"/>
                  </a:cubicBezTo>
                  <a:cubicBezTo>
                    <a:pt x="513" y="73"/>
                    <a:pt x="513" y="73"/>
                    <a:pt x="513" y="73"/>
                  </a:cubicBezTo>
                  <a:cubicBezTo>
                    <a:pt x="494" y="72"/>
                    <a:pt x="494" y="72"/>
                    <a:pt x="494" y="72"/>
                  </a:cubicBezTo>
                  <a:moveTo>
                    <a:pt x="520" y="71"/>
                  </a:moveTo>
                  <a:cubicBezTo>
                    <a:pt x="518" y="72"/>
                    <a:pt x="518" y="72"/>
                    <a:pt x="518" y="72"/>
                  </a:cubicBezTo>
                  <a:cubicBezTo>
                    <a:pt x="519" y="73"/>
                    <a:pt x="519" y="73"/>
                    <a:pt x="519" y="73"/>
                  </a:cubicBezTo>
                  <a:cubicBezTo>
                    <a:pt x="524" y="74"/>
                    <a:pt x="524" y="74"/>
                    <a:pt x="524" y="74"/>
                  </a:cubicBezTo>
                  <a:cubicBezTo>
                    <a:pt x="523" y="73"/>
                    <a:pt x="523" y="73"/>
                    <a:pt x="523" y="73"/>
                  </a:cubicBezTo>
                  <a:cubicBezTo>
                    <a:pt x="520" y="71"/>
                    <a:pt x="520" y="71"/>
                    <a:pt x="520" y="71"/>
                  </a:cubicBezTo>
                  <a:moveTo>
                    <a:pt x="450" y="68"/>
                  </a:moveTo>
                  <a:cubicBezTo>
                    <a:pt x="449" y="69"/>
                    <a:pt x="449" y="69"/>
                    <a:pt x="449" y="69"/>
                  </a:cubicBezTo>
                  <a:cubicBezTo>
                    <a:pt x="455" y="70"/>
                    <a:pt x="455" y="70"/>
                    <a:pt x="455" y="70"/>
                  </a:cubicBezTo>
                  <a:cubicBezTo>
                    <a:pt x="457" y="70"/>
                    <a:pt x="457" y="70"/>
                    <a:pt x="457" y="70"/>
                  </a:cubicBezTo>
                  <a:cubicBezTo>
                    <a:pt x="457" y="70"/>
                    <a:pt x="457" y="70"/>
                    <a:pt x="457" y="70"/>
                  </a:cubicBezTo>
                  <a:cubicBezTo>
                    <a:pt x="459" y="70"/>
                    <a:pt x="459" y="70"/>
                    <a:pt x="459" y="70"/>
                  </a:cubicBezTo>
                  <a:cubicBezTo>
                    <a:pt x="459" y="70"/>
                    <a:pt x="459" y="70"/>
                    <a:pt x="459" y="70"/>
                  </a:cubicBezTo>
                  <a:cubicBezTo>
                    <a:pt x="462" y="70"/>
                    <a:pt x="462" y="70"/>
                    <a:pt x="462" y="70"/>
                  </a:cubicBezTo>
                  <a:cubicBezTo>
                    <a:pt x="489" y="73"/>
                    <a:pt x="489" y="73"/>
                    <a:pt x="489" y="73"/>
                  </a:cubicBezTo>
                  <a:cubicBezTo>
                    <a:pt x="491" y="71"/>
                    <a:pt x="491" y="71"/>
                    <a:pt x="491" y="71"/>
                  </a:cubicBezTo>
                  <a:cubicBezTo>
                    <a:pt x="463" y="69"/>
                    <a:pt x="463" y="69"/>
                    <a:pt x="463" y="69"/>
                  </a:cubicBezTo>
                  <a:cubicBezTo>
                    <a:pt x="461" y="69"/>
                    <a:pt x="461" y="69"/>
                    <a:pt x="461" y="69"/>
                  </a:cubicBezTo>
                  <a:cubicBezTo>
                    <a:pt x="460" y="69"/>
                    <a:pt x="460" y="69"/>
                    <a:pt x="460" y="69"/>
                  </a:cubicBezTo>
                  <a:cubicBezTo>
                    <a:pt x="458" y="68"/>
                    <a:pt x="458" y="68"/>
                    <a:pt x="458" y="68"/>
                  </a:cubicBezTo>
                  <a:cubicBezTo>
                    <a:pt x="457" y="68"/>
                    <a:pt x="457" y="68"/>
                    <a:pt x="457" y="68"/>
                  </a:cubicBezTo>
                  <a:cubicBezTo>
                    <a:pt x="455" y="68"/>
                    <a:pt x="455" y="68"/>
                    <a:pt x="455" y="68"/>
                  </a:cubicBezTo>
                  <a:cubicBezTo>
                    <a:pt x="450" y="68"/>
                    <a:pt x="450" y="68"/>
                    <a:pt x="450" y="68"/>
                  </a:cubicBezTo>
                  <a:moveTo>
                    <a:pt x="435" y="66"/>
                  </a:moveTo>
                  <a:cubicBezTo>
                    <a:pt x="436" y="68"/>
                    <a:pt x="436" y="68"/>
                    <a:pt x="436" y="68"/>
                  </a:cubicBezTo>
                  <a:cubicBezTo>
                    <a:pt x="447" y="69"/>
                    <a:pt x="447" y="69"/>
                    <a:pt x="447" y="69"/>
                  </a:cubicBezTo>
                  <a:cubicBezTo>
                    <a:pt x="448" y="67"/>
                    <a:pt x="448" y="67"/>
                    <a:pt x="448" y="67"/>
                  </a:cubicBezTo>
                  <a:cubicBezTo>
                    <a:pt x="435" y="66"/>
                    <a:pt x="435" y="66"/>
                    <a:pt x="435" y="66"/>
                  </a:cubicBezTo>
                  <a:moveTo>
                    <a:pt x="433" y="66"/>
                  </a:moveTo>
                  <a:cubicBezTo>
                    <a:pt x="431" y="68"/>
                    <a:pt x="431" y="68"/>
                    <a:pt x="431" y="68"/>
                  </a:cubicBezTo>
                  <a:cubicBezTo>
                    <a:pt x="434" y="68"/>
                    <a:pt x="434" y="68"/>
                    <a:pt x="434" y="68"/>
                  </a:cubicBezTo>
                  <a:cubicBezTo>
                    <a:pt x="433" y="66"/>
                    <a:pt x="433" y="66"/>
                    <a:pt x="433" y="66"/>
                  </a:cubicBezTo>
                  <a:moveTo>
                    <a:pt x="429" y="66"/>
                  </a:moveTo>
                  <a:cubicBezTo>
                    <a:pt x="427" y="67"/>
                    <a:pt x="427" y="67"/>
                    <a:pt x="427" y="67"/>
                  </a:cubicBezTo>
                  <a:cubicBezTo>
                    <a:pt x="428" y="67"/>
                    <a:pt x="428" y="67"/>
                    <a:pt x="428" y="67"/>
                  </a:cubicBezTo>
                  <a:cubicBezTo>
                    <a:pt x="430" y="66"/>
                    <a:pt x="430" y="66"/>
                    <a:pt x="430" y="66"/>
                  </a:cubicBezTo>
                  <a:cubicBezTo>
                    <a:pt x="429" y="66"/>
                    <a:pt x="429" y="66"/>
                    <a:pt x="429" y="66"/>
                  </a:cubicBezTo>
                  <a:moveTo>
                    <a:pt x="508" y="63"/>
                  </a:moveTo>
                  <a:cubicBezTo>
                    <a:pt x="506" y="64"/>
                    <a:pt x="506" y="64"/>
                    <a:pt x="506" y="64"/>
                  </a:cubicBezTo>
                  <a:cubicBezTo>
                    <a:pt x="517" y="71"/>
                    <a:pt x="517" y="71"/>
                    <a:pt x="517" y="71"/>
                  </a:cubicBezTo>
                  <a:cubicBezTo>
                    <a:pt x="518" y="70"/>
                    <a:pt x="518" y="70"/>
                    <a:pt x="518" y="70"/>
                  </a:cubicBezTo>
                  <a:cubicBezTo>
                    <a:pt x="508" y="63"/>
                    <a:pt x="508" y="63"/>
                    <a:pt x="508" y="63"/>
                  </a:cubicBezTo>
                  <a:moveTo>
                    <a:pt x="499" y="59"/>
                  </a:moveTo>
                  <a:cubicBezTo>
                    <a:pt x="499" y="59"/>
                    <a:pt x="499" y="59"/>
                    <a:pt x="499" y="59"/>
                  </a:cubicBezTo>
                  <a:cubicBezTo>
                    <a:pt x="505" y="63"/>
                    <a:pt x="505" y="63"/>
                    <a:pt x="505" y="63"/>
                  </a:cubicBezTo>
                  <a:cubicBezTo>
                    <a:pt x="507" y="62"/>
                    <a:pt x="507" y="62"/>
                    <a:pt x="507" y="62"/>
                  </a:cubicBezTo>
                  <a:cubicBezTo>
                    <a:pt x="503" y="59"/>
                    <a:pt x="503" y="59"/>
                    <a:pt x="503" y="59"/>
                  </a:cubicBezTo>
                  <a:cubicBezTo>
                    <a:pt x="499" y="59"/>
                    <a:pt x="499" y="59"/>
                    <a:pt x="499" y="59"/>
                  </a:cubicBezTo>
                  <a:moveTo>
                    <a:pt x="348" y="58"/>
                  </a:moveTo>
                  <a:cubicBezTo>
                    <a:pt x="348" y="60"/>
                    <a:pt x="348" y="60"/>
                    <a:pt x="348" y="60"/>
                  </a:cubicBezTo>
                  <a:cubicBezTo>
                    <a:pt x="362" y="61"/>
                    <a:pt x="362" y="61"/>
                    <a:pt x="362" y="61"/>
                  </a:cubicBezTo>
                  <a:cubicBezTo>
                    <a:pt x="364" y="62"/>
                    <a:pt x="364" y="62"/>
                    <a:pt x="364" y="62"/>
                  </a:cubicBezTo>
                  <a:cubicBezTo>
                    <a:pt x="365" y="62"/>
                    <a:pt x="365" y="62"/>
                    <a:pt x="365" y="62"/>
                  </a:cubicBezTo>
                  <a:cubicBezTo>
                    <a:pt x="387" y="64"/>
                    <a:pt x="387" y="64"/>
                    <a:pt x="387" y="64"/>
                  </a:cubicBezTo>
                  <a:cubicBezTo>
                    <a:pt x="399" y="65"/>
                    <a:pt x="399" y="65"/>
                    <a:pt x="399" y="65"/>
                  </a:cubicBezTo>
                  <a:cubicBezTo>
                    <a:pt x="424" y="67"/>
                    <a:pt x="424" y="67"/>
                    <a:pt x="424" y="67"/>
                  </a:cubicBezTo>
                  <a:cubicBezTo>
                    <a:pt x="426" y="65"/>
                    <a:pt x="426" y="65"/>
                    <a:pt x="426" y="65"/>
                  </a:cubicBezTo>
                  <a:cubicBezTo>
                    <a:pt x="411" y="64"/>
                    <a:pt x="411" y="64"/>
                    <a:pt x="411" y="64"/>
                  </a:cubicBezTo>
                  <a:cubicBezTo>
                    <a:pt x="399" y="63"/>
                    <a:pt x="399" y="63"/>
                    <a:pt x="399" y="63"/>
                  </a:cubicBezTo>
                  <a:cubicBezTo>
                    <a:pt x="369" y="60"/>
                    <a:pt x="369" y="60"/>
                    <a:pt x="369" y="60"/>
                  </a:cubicBezTo>
                  <a:cubicBezTo>
                    <a:pt x="365" y="60"/>
                    <a:pt x="365" y="60"/>
                    <a:pt x="365" y="60"/>
                  </a:cubicBezTo>
                  <a:cubicBezTo>
                    <a:pt x="365" y="60"/>
                    <a:pt x="365" y="60"/>
                    <a:pt x="365" y="60"/>
                  </a:cubicBezTo>
                  <a:cubicBezTo>
                    <a:pt x="363" y="60"/>
                    <a:pt x="363" y="60"/>
                    <a:pt x="363" y="60"/>
                  </a:cubicBezTo>
                  <a:cubicBezTo>
                    <a:pt x="348" y="58"/>
                    <a:pt x="348" y="58"/>
                    <a:pt x="348" y="58"/>
                  </a:cubicBezTo>
                  <a:moveTo>
                    <a:pt x="344" y="58"/>
                  </a:moveTo>
                  <a:cubicBezTo>
                    <a:pt x="344" y="60"/>
                    <a:pt x="344" y="60"/>
                    <a:pt x="344" y="60"/>
                  </a:cubicBezTo>
                  <a:cubicBezTo>
                    <a:pt x="346" y="60"/>
                    <a:pt x="346" y="60"/>
                    <a:pt x="346" y="60"/>
                  </a:cubicBezTo>
                  <a:cubicBezTo>
                    <a:pt x="346" y="58"/>
                    <a:pt x="346" y="58"/>
                    <a:pt x="346" y="58"/>
                  </a:cubicBezTo>
                  <a:cubicBezTo>
                    <a:pt x="344" y="58"/>
                    <a:pt x="344" y="58"/>
                    <a:pt x="344" y="58"/>
                  </a:cubicBezTo>
                  <a:moveTo>
                    <a:pt x="316" y="56"/>
                  </a:moveTo>
                  <a:cubicBezTo>
                    <a:pt x="318" y="57"/>
                    <a:pt x="318" y="57"/>
                    <a:pt x="318" y="57"/>
                  </a:cubicBezTo>
                  <a:cubicBezTo>
                    <a:pt x="326" y="58"/>
                    <a:pt x="326" y="58"/>
                    <a:pt x="326" y="58"/>
                  </a:cubicBezTo>
                  <a:cubicBezTo>
                    <a:pt x="328" y="58"/>
                    <a:pt x="328" y="58"/>
                    <a:pt x="328" y="58"/>
                  </a:cubicBezTo>
                  <a:cubicBezTo>
                    <a:pt x="330" y="59"/>
                    <a:pt x="330" y="59"/>
                    <a:pt x="330" y="59"/>
                  </a:cubicBezTo>
                  <a:cubicBezTo>
                    <a:pt x="332" y="59"/>
                    <a:pt x="332" y="59"/>
                    <a:pt x="332" y="59"/>
                  </a:cubicBezTo>
                  <a:cubicBezTo>
                    <a:pt x="342" y="60"/>
                    <a:pt x="342" y="60"/>
                    <a:pt x="342" y="60"/>
                  </a:cubicBezTo>
                  <a:cubicBezTo>
                    <a:pt x="342" y="58"/>
                    <a:pt x="342" y="58"/>
                    <a:pt x="342" y="58"/>
                  </a:cubicBezTo>
                  <a:cubicBezTo>
                    <a:pt x="334" y="57"/>
                    <a:pt x="334" y="57"/>
                    <a:pt x="334" y="57"/>
                  </a:cubicBezTo>
                  <a:cubicBezTo>
                    <a:pt x="332" y="57"/>
                    <a:pt x="332" y="57"/>
                    <a:pt x="332" y="57"/>
                  </a:cubicBezTo>
                  <a:cubicBezTo>
                    <a:pt x="328" y="57"/>
                    <a:pt x="328" y="57"/>
                    <a:pt x="328" y="57"/>
                  </a:cubicBezTo>
                  <a:cubicBezTo>
                    <a:pt x="326" y="56"/>
                    <a:pt x="326" y="56"/>
                    <a:pt x="326" y="56"/>
                  </a:cubicBezTo>
                  <a:cubicBezTo>
                    <a:pt x="316" y="56"/>
                    <a:pt x="316" y="56"/>
                    <a:pt x="316" y="56"/>
                  </a:cubicBezTo>
                  <a:moveTo>
                    <a:pt x="297" y="55"/>
                  </a:moveTo>
                  <a:cubicBezTo>
                    <a:pt x="297" y="56"/>
                    <a:pt x="297" y="56"/>
                    <a:pt x="297" y="56"/>
                  </a:cubicBezTo>
                  <a:cubicBezTo>
                    <a:pt x="297" y="56"/>
                    <a:pt x="297" y="56"/>
                    <a:pt x="297" y="56"/>
                  </a:cubicBezTo>
                  <a:cubicBezTo>
                    <a:pt x="297" y="55"/>
                    <a:pt x="297" y="55"/>
                    <a:pt x="297" y="55"/>
                  </a:cubicBezTo>
                  <a:moveTo>
                    <a:pt x="299" y="54"/>
                  </a:moveTo>
                  <a:cubicBezTo>
                    <a:pt x="299" y="56"/>
                    <a:pt x="299" y="56"/>
                    <a:pt x="299" y="56"/>
                  </a:cubicBezTo>
                  <a:cubicBezTo>
                    <a:pt x="315" y="57"/>
                    <a:pt x="315" y="57"/>
                    <a:pt x="315" y="57"/>
                  </a:cubicBezTo>
                  <a:cubicBezTo>
                    <a:pt x="314" y="55"/>
                    <a:pt x="314" y="55"/>
                    <a:pt x="314" y="55"/>
                  </a:cubicBezTo>
                  <a:cubicBezTo>
                    <a:pt x="299" y="54"/>
                    <a:pt x="299" y="54"/>
                    <a:pt x="299" y="54"/>
                  </a:cubicBezTo>
                  <a:moveTo>
                    <a:pt x="272" y="52"/>
                  </a:moveTo>
                  <a:cubicBezTo>
                    <a:pt x="272" y="53"/>
                    <a:pt x="272" y="53"/>
                    <a:pt x="272" y="53"/>
                  </a:cubicBezTo>
                  <a:cubicBezTo>
                    <a:pt x="295" y="55"/>
                    <a:pt x="295" y="55"/>
                    <a:pt x="295" y="55"/>
                  </a:cubicBezTo>
                  <a:cubicBezTo>
                    <a:pt x="296" y="54"/>
                    <a:pt x="296" y="54"/>
                    <a:pt x="296" y="54"/>
                  </a:cubicBezTo>
                  <a:cubicBezTo>
                    <a:pt x="272" y="52"/>
                    <a:pt x="272" y="52"/>
                    <a:pt x="272" y="52"/>
                  </a:cubicBezTo>
                  <a:moveTo>
                    <a:pt x="267" y="51"/>
                  </a:moveTo>
                  <a:cubicBezTo>
                    <a:pt x="270" y="53"/>
                    <a:pt x="270" y="53"/>
                    <a:pt x="270" y="53"/>
                  </a:cubicBezTo>
                  <a:cubicBezTo>
                    <a:pt x="270" y="53"/>
                    <a:pt x="270" y="53"/>
                    <a:pt x="270" y="53"/>
                  </a:cubicBezTo>
                  <a:cubicBezTo>
                    <a:pt x="270" y="51"/>
                    <a:pt x="270" y="51"/>
                    <a:pt x="270" y="51"/>
                  </a:cubicBezTo>
                  <a:cubicBezTo>
                    <a:pt x="267" y="51"/>
                    <a:pt x="267" y="51"/>
                    <a:pt x="267" y="51"/>
                  </a:cubicBezTo>
                  <a:moveTo>
                    <a:pt x="252" y="50"/>
                  </a:moveTo>
                  <a:cubicBezTo>
                    <a:pt x="254" y="52"/>
                    <a:pt x="254" y="52"/>
                    <a:pt x="254" y="52"/>
                  </a:cubicBezTo>
                  <a:cubicBezTo>
                    <a:pt x="267" y="53"/>
                    <a:pt x="267" y="53"/>
                    <a:pt x="267" y="53"/>
                  </a:cubicBezTo>
                  <a:cubicBezTo>
                    <a:pt x="264" y="51"/>
                    <a:pt x="264" y="51"/>
                    <a:pt x="264" y="51"/>
                  </a:cubicBezTo>
                  <a:cubicBezTo>
                    <a:pt x="252" y="50"/>
                    <a:pt x="252" y="50"/>
                    <a:pt x="252" y="50"/>
                  </a:cubicBezTo>
                  <a:moveTo>
                    <a:pt x="232" y="48"/>
                  </a:moveTo>
                  <a:cubicBezTo>
                    <a:pt x="234" y="50"/>
                    <a:pt x="234" y="50"/>
                    <a:pt x="234" y="50"/>
                  </a:cubicBezTo>
                  <a:cubicBezTo>
                    <a:pt x="242" y="51"/>
                    <a:pt x="242" y="51"/>
                    <a:pt x="242" y="51"/>
                  </a:cubicBezTo>
                  <a:cubicBezTo>
                    <a:pt x="244" y="51"/>
                    <a:pt x="244" y="51"/>
                    <a:pt x="244" y="51"/>
                  </a:cubicBezTo>
                  <a:cubicBezTo>
                    <a:pt x="251" y="51"/>
                    <a:pt x="251" y="51"/>
                    <a:pt x="251" y="51"/>
                  </a:cubicBezTo>
                  <a:cubicBezTo>
                    <a:pt x="249" y="49"/>
                    <a:pt x="249" y="49"/>
                    <a:pt x="249" y="49"/>
                  </a:cubicBezTo>
                  <a:cubicBezTo>
                    <a:pt x="246" y="49"/>
                    <a:pt x="246" y="49"/>
                    <a:pt x="246" y="49"/>
                  </a:cubicBezTo>
                  <a:cubicBezTo>
                    <a:pt x="243" y="49"/>
                    <a:pt x="243" y="49"/>
                    <a:pt x="243" y="49"/>
                  </a:cubicBezTo>
                  <a:cubicBezTo>
                    <a:pt x="232" y="48"/>
                    <a:pt x="232" y="48"/>
                    <a:pt x="232" y="48"/>
                  </a:cubicBezTo>
                  <a:moveTo>
                    <a:pt x="227" y="47"/>
                  </a:moveTo>
                  <a:cubicBezTo>
                    <a:pt x="225" y="49"/>
                    <a:pt x="225" y="49"/>
                    <a:pt x="225" y="49"/>
                  </a:cubicBezTo>
                  <a:cubicBezTo>
                    <a:pt x="231" y="50"/>
                    <a:pt x="231" y="50"/>
                    <a:pt x="231" y="50"/>
                  </a:cubicBezTo>
                  <a:cubicBezTo>
                    <a:pt x="229" y="48"/>
                    <a:pt x="229" y="48"/>
                    <a:pt x="229" y="48"/>
                  </a:cubicBezTo>
                  <a:cubicBezTo>
                    <a:pt x="227" y="47"/>
                    <a:pt x="227" y="47"/>
                    <a:pt x="227" y="47"/>
                  </a:cubicBezTo>
                  <a:moveTo>
                    <a:pt x="216" y="46"/>
                  </a:moveTo>
                  <a:cubicBezTo>
                    <a:pt x="216" y="48"/>
                    <a:pt x="216" y="48"/>
                    <a:pt x="216" y="48"/>
                  </a:cubicBezTo>
                  <a:cubicBezTo>
                    <a:pt x="219" y="48"/>
                    <a:pt x="219" y="48"/>
                    <a:pt x="219" y="48"/>
                  </a:cubicBezTo>
                  <a:cubicBezTo>
                    <a:pt x="220" y="49"/>
                    <a:pt x="220" y="49"/>
                    <a:pt x="220" y="49"/>
                  </a:cubicBezTo>
                  <a:cubicBezTo>
                    <a:pt x="222" y="49"/>
                    <a:pt x="222" y="49"/>
                    <a:pt x="222" y="49"/>
                  </a:cubicBezTo>
                  <a:cubicBezTo>
                    <a:pt x="225" y="47"/>
                    <a:pt x="225" y="47"/>
                    <a:pt x="225" y="47"/>
                  </a:cubicBezTo>
                  <a:cubicBezTo>
                    <a:pt x="220" y="47"/>
                    <a:pt x="220" y="47"/>
                    <a:pt x="220" y="47"/>
                  </a:cubicBezTo>
                  <a:cubicBezTo>
                    <a:pt x="218" y="47"/>
                    <a:pt x="218" y="47"/>
                    <a:pt x="218" y="47"/>
                  </a:cubicBezTo>
                  <a:cubicBezTo>
                    <a:pt x="216" y="46"/>
                    <a:pt x="216" y="46"/>
                    <a:pt x="216" y="46"/>
                  </a:cubicBezTo>
                  <a:moveTo>
                    <a:pt x="186" y="44"/>
                  </a:moveTo>
                  <a:cubicBezTo>
                    <a:pt x="186" y="46"/>
                    <a:pt x="186" y="46"/>
                    <a:pt x="186" y="46"/>
                  </a:cubicBezTo>
                  <a:cubicBezTo>
                    <a:pt x="214" y="48"/>
                    <a:pt x="214" y="48"/>
                    <a:pt x="214" y="48"/>
                  </a:cubicBezTo>
                  <a:cubicBezTo>
                    <a:pt x="214" y="46"/>
                    <a:pt x="214" y="46"/>
                    <a:pt x="214" y="46"/>
                  </a:cubicBezTo>
                  <a:cubicBezTo>
                    <a:pt x="186" y="44"/>
                    <a:pt x="186" y="44"/>
                    <a:pt x="186" y="44"/>
                  </a:cubicBezTo>
                  <a:moveTo>
                    <a:pt x="168" y="42"/>
                  </a:moveTo>
                  <a:cubicBezTo>
                    <a:pt x="167" y="44"/>
                    <a:pt x="167" y="44"/>
                    <a:pt x="167" y="44"/>
                  </a:cubicBezTo>
                  <a:cubicBezTo>
                    <a:pt x="184" y="45"/>
                    <a:pt x="184" y="45"/>
                    <a:pt x="184" y="45"/>
                  </a:cubicBezTo>
                  <a:cubicBezTo>
                    <a:pt x="184" y="44"/>
                    <a:pt x="184" y="44"/>
                    <a:pt x="184" y="44"/>
                  </a:cubicBezTo>
                  <a:cubicBezTo>
                    <a:pt x="168" y="42"/>
                    <a:pt x="168" y="42"/>
                    <a:pt x="168" y="42"/>
                  </a:cubicBezTo>
                  <a:moveTo>
                    <a:pt x="120" y="38"/>
                  </a:moveTo>
                  <a:cubicBezTo>
                    <a:pt x="119" y="39"/>
                    <a:pt x="119" y="39"/>
                    <a:pt x="119" y="39"/>
                  </a:cubicBezTo>
                  <a:cubicBezTo>
                    <a:pt x="139" y="41"/>
                    <a:pt x="139" y="41"/>
                    <a:pt x="139" y="41"/>
                  </a:cubicBezTo>
                  <a:cubicBezTo>
                    <a:pt x="141" y="41"/>
                    <a:pt x="141" y="41"/>
                    <a:pt x="141" y="41"/>
                  </a:cubicBezTo>
                  <a:cubicBezTo>
                    <a:pt x="147" y="42"/>
                    <a:pt x="147" y="42"/>
                    <a:pt x="147" y="42"/>
                  </a:cubicBezTo>
                  <a:cubicBezTo>
                    <a:pt x="149" y="42"/>
                    <a:pt x="149" y="42"/>
                    <a:pt x="149" y="42"/>
                  </a:cubicBezTo>
                  <a:cubicBezTo>
                    <a:pt x="165" y="44"/>
                    <a:pt x="165" y="44"/>
                    <a:pt x="165" y="44"/>
                  </a:cubicBezTo>
                  <a:cubicBezTo>
                    <a:pt x="166" y="42"/>
                    <a:pt x="166" y="42"/>
                    <a:pt x="166" y="42"/>
                  </a:cubicBezTo>
                  <a:cubicBezTo>
                    <a:pt x="149" y="40"/>
                    <a:pt x="149" y="40"/>
                    <a:pt x="149" y="40"/>
                  </a:cubicBezTo>
                  <a:cubicBezTo>
                    <a:pt x="147" y="40"/>
                    <a:pt x="147" y="40"/>
                    <a:pt x="147" y="40"/>
                  </a:cubicBezTo>
                  <a:cubicBezTo>
                    <a:pt x="143" y="40"/>
                    <a:pt x="143" y="40"/>
                    <a:pt x="143" y="40"/>
                  </a:cubicBezTo>
                  <a:cubicBezTo>
                    <a:pt x="140" y="40"/>
                    <a:pt x="140" y="40"/>
                    <a:pt x="140" y="40"/>
                  </a:cubicBezTo>
                  <a:cubicBezTo>
                    <a:pt x="120" y="38"/>
                    <a:pt x="120" y="38"/>
                    <a:pt x="120" y="38"/>
                  </a:cubicBezTo>
                  <a:moveTo>
                    <a:pt x="116" y="37"/>
                  </a:moveTo>
                  <a:cubicBezTo>
                    <a:pt x="114" y="39"/>
                    <a:pt x="114" y="39"/>
                    <a:pt x="114" y="39"/>
                  </a:cubicBezTo>
                  <a:cubicBezTo>
                    <a:pt x="117" y="39"/>
                    <a:pt x="117" y="39"/>
                    <a:pt x="117" y="39"/>
                  </a:cubicBezTo>
                  <a:cubicBezTo>
                    <a:pt x="118" y="38"/>
                    <a:pt x="118" y="38"/>
                    <a:pt x="118" y="38"/>
                  </a:cubicBezTo>
                  <a:cubicBezTo>
                    <a:pt x="116" y="37"/>
                    <a:pt x="116" y="37"/>
                    <a:pt x="116" y="37"/>
                  </a:cubicBezTo>
                  <a:moveTo>
                    <a:pt x="112" y="37"/>
                  </a:moveTo>
                  <a:cubicBezTo>
                    <a:pt x="110" y="39"/>
                    <a:pt x="110" y="39"/>
                    <a:pt x="110" y="39"/>
                  </a:cubicBezTo>
                  <a:cubicBezTo>
                    <a:pt x="112" y="39"/>
                    <a:pt x="112" y="39"/>
                    <a:pt x="112" y="39"/>
                  </a:cubicBezTo>
                  <a:cubicBezTo>
                    <a:pt x="114" y="37"/>
                    <a:pt x="114" y="37"/>
                    <a:pt x="114" y="37"/>
                  </a:cubicBezTo>
                  <a:cubicBezTo>
                    <a:pt x="112" y="37"/>
                    <a:pt x="112" y="37"/>
                    <a:pt x="112" y="37"/>
                  </a:cubicBezTo>
                  <a:moveTo>
                    <a:pt x="470" y="37"/>
                  </a:moveTo>
                  <a:cubicBezTo>
                    <a:pt x="468" y="38"/>
                    <a:pt x="468" y="38"/>
                    <a:pt x="468" y="38"/>
                  </a:cubicBezTo>
                  <a:cubicBezTo>
                    <a:pt x="470" y="40"/>
                    <a:pt x="470" y="40"/>
                    <a:pt x="470" y="40"/>
                  </a:cubicBezTo>
                  <a:cubicBezTo>
                    <a:pt x="472" y="41"/>
                    <a:pt x="472" y="41"/>
                    <a:pt x="472" y="41"/>
                  </a:cubicBezTo>
                  <a:cubicBezTo>
                    <a:pt x="475" y="43"/>
                    <a:pt x="475" y="43"/>
                    <a:pt x="475" y="43"/>
                  </a:cubicBezTo>
                  <a:cubicBezTo>
                    <a:pt x="479" y="45"/>
                    <a:pt x="479" y="45"/>
                    <a:pt x="479" y="45"/>
                  </a:cubicBezTo>
                  <a:cubicBezTo>
                    <a:pt x="482" y="47"/>
                    <a:pt x="482" y="47"/>
                    <a:pt x="482" y="47"/>
                  </a:cubicBezTo>
                  <a:cubicBezTo>
                    <a:pt x="483" y="48"/>
                    <a:pt x="483" y="48"/>
                    <a:pt x="483" y="48"/>
                  </a:cubicBezTo>
                  <a:cubicBezTo>
                    <a:pt x="495" y="56"/>
                    <a:pt x="495" y="56"/>
                    <a:pt x="495" y="56"/>
                  </a:cubicBezTo>
                  <a:cubicBezTo>
                    <a:pt x="499" y="57"/>
                    <a:pt x="499" y="57"/>
                    <a:pt x="499" y="57"/>
                  </a:cubicBezTo>
                  <a:cubicBezTo>
                    <a:pt x="484" y="47"/>
                    <a:pt x="484" y="47"/>
                    <a:pt x="484" y="47"/>
                  </a:cubicBezTo>
                  <a:cubicBezTo>
                    <a:pt x="483" y="46"/>
                    <a:pt x="483" y="46"/>
                    <a:pt x="483" y="46"/>
                  </a:cubicBezTo>
                  <a:cubicBezTo>
                    <a:pt x="479" y="44"/>
                    <a:pt x="479" y="44"/>
                    <a:pt x="479" y="44"/>
                  </a:cubicBezTo>
                  <a:cubicBezTo>
                    <a:pt x="472" y="39"/>
                    <a:pt x="472" y="39"/>
                    <a:pt x="472" y="39"/>
                  </a:cubicBezTo>
                  <a:cubicBezTo>
                    <a:pt x="471" y="38"/>
                    <a:pt x="471" y="38"/>
                    <a:pt x="471" y="38"/>
                  </a:cubicBezTo>
                  <a:cubicBezTo>
                    <a:pt x="470" y="37"/>
                    <a:pt x="470" y="37"/>
                    <a:pt x="470" y="37"/>
                  </a:cubicBezTo>
                  <a:moveTo>
                    <a:pt x="467" y="35"/>
                  </a:moveTo>
                  <a:cubicBezTo>
                    <a:pt x="466" y="36"/>
                    <a:pt x="466" y="36"/>
                    <a:pt x="466" y="36"/>
                  </a:cubicBezTo>
                  <a:cubicBezTo>
                    <a:pt x="466" y="37"/>
                    <a:pt x="466" y="37"/>
                    <a:pt x="466" y="37"/>
                  </a:cubicBezTo>
                  <a:cubicBezTo>
                    <a:pt x="468" y="36"/>
                    <a:pt x="468" y="36"/>
                    <a:pt x="468" y="36"/>
                  </a:cubicBezTo>
                  <a:cubicBezTo>
                    <a:pt x="467" y="35"/>
                    <a:pt x="467" y="35"/>
                    <a:pt x="467" y="35"/>
                  </a:cubicBezTo>
                  <a:moveTo>
                    <a:pt x="93" y="35"/>
                  </a:moveTo>
                  <a:cubicBezTo>
                    <a:pt x="94" y="36"/>
                    <a:pt x="95" y="37"/>
                    <a:pt x="96" y="37"/>
                  </a:cubicBezTo>
                  <a:cubicBezTo>
                    <a:pt x="101" y="38"/>
                    <a:pt x="101" y="38"/>
                    <a:pt x="101" y="38"/>
                  </a:cubicBezTo>
                  <a:cubicBezTo>
                    <a:pt x="103" y="38"/>
                    <a:pt x="103" y="38"/>
                    <a:pt x="103" y="38"/>
                  </a:cubicBezTo>
                  <a:cubicBezTo>
                    <a:pt x="107" y="38"/>
                    <a:pt x="107" y="38"/>
                    <a:pt x="107" y="38"/>
                  </a:cubicBezTo>
                  <a:cubicBezTo>
                    <a:pt x="110" y="37"/>
                    <a:pt x="110" y="37"/>
                    <a:pt x="110" y="37"/>
                  </a:cubicBezTo>
                  <a:cubicBezTo>
                    <a:pt x="104" y="36"/>
                    <a:pt x="104" y="36"/>
                    <a:pt x="104" y="36"/>
                  </a:cubicBezTo>
                  <a:cubicBezTo>
                    <a:pt x="102" y="36"/>
                    <a:pt x="102" y="36"/>
                    <a:pt x="102" y="36"/>
                  </a:cubicBezTo>
                  <a:cubicBezTo>
                    <a:pt x="94" y="35"/>
                    <a:pt x="94" y="35"/>
                    <a:pt x="94" y="35"/>
                  </a:cubicBezTo>
                  <a:cubicBezTo>
                    <a:pt x="93" y="35"/>
                    <a:pt x="93" y="35"/>
                    <a:pt x="93" y="35"/>
                  </a:cubicBezTo>
                  <a:moveTo>
                    <a:pt x="462" y="32"/>
                  </a:moveTo>
                  <a:cubicBezTo>
                    <a:pt x="462" y="34"/>
                    <a:pt x="462" y="34"/>
                    <a:pt x="462" y="34"/>
                  </a:cubicBezTo>
                  <a:cubicBezTo>
                    <a:pt x="463" y="35"/>
                    <a:pt x="463" y="35"/>
                    <a:pt x="463" y="35"/>
                  </a:cubicBezTo>
                  <a:cubicBezTo>
                    <a:pt x="464" y="35"/>
                    <a:pt x="464" y="35"/>
                    <a:pt x="464" y="35"/>
                  </a:cubicBezTo>
                  <a:cubicBezTo>
                    <a:pt x="465" y="34"/>
                    <a:pt x="465" y="34"/>
                    <a:pt x="465" y="34"/>
                  </a:cubicBezTo>
                  <a:cubicBezTo>
                    <a:pt x="465" y="34"/>
                    <a:pt x="465" y="34"/>
                    <a:pt x="465" y="34"/>
                  </a:cubicBezTo>
                  <a:cubicBezTo>
                    <a:pt x="463" y="33"/>
                    <a:pt x="463" y="33"/>
                    <a:pt x="463" y="33"/>
                  </a:cubicBezTo>
                  <a:cubicBezTo>
                    <a:pt x="462" y="32"/>
                    <a:pt x="462" y="32"/>
                    <a:pt x="462" y="32"/>
                  </a:cubicBezTo>
                  <a:moveTo>
                    <a:pt x="50" y="31"/>
                  </a:moveTo>
                  <a:cubicBezTo>
                    <a:pt x="50" y="33"/>
                    <a:pt x="50" y="33"/>
                    <a:pt x="50" y="33"/>
                  </a:cubicBezTo>
                  <a:cubicBezTo>
                    <a:pt x="80" y="36"/>
                    <a:pt x="80" y="36"/>
                    <a:pt x="80" y="36"/>
                  </a:cubicBezTo>
                  <a:cubicBezTo>
                    <a:pt x="81" y="35"/>
                    <a:pt x="82" y="35"/>
                    <a:pt x="83" y="34"/>
                  </a:cubicBezTo>
                  <a:cubicBezTo>
                    <a:pt x="50" y="31"/>
                    <a:pt x="50" y="31"/>
                    <a:pt x="50" y="31"/>
                  </a:cubicBezTo>
                  <a:moveTo>
                    <a:pt x="1" y="27"/>
                  </a:moveTo>
                  <a:cubicBezTo>
                    <a:pt x="1" y="27"/>
                    <a:pt x="1" y="27"/>
                    <a:pt x="1" y="28"/>
                  </a:cubicBezTo>
                  <a:cubicBezTo>
                    <a:pt x="1" y="28"/>
                    <a:pt x="1" y="28"/>
                    <a:pt x="1" y="29"/>
                  </a:cubicBezTo>
                  <a:cubicBezTo>
                    <a:pt x="8" y="29"/>
                    <a:pt x="8" y="29"/>
                    <a:pt x="8" y="29"/>
                  </a:cubicBezTo>
                  <a:cubicBezTo>
                    <a:pt x="14" y="30"/>
                    <a:pt x="14" y="30"/>
                    <a:pt x="14" y="30"/>
                  </a:cubicBezTo>
                  <a:cubicBezTo>
                    <a:pt x="48" y="33"/>
                    <a:pt x="48" y="33"/>
                    <a:pt x="48" y="33"/>
                  </a:cubicBezTo>
                  <a:cubicBezTo>
                    <a:pt x="48" y="31"/>
                    <a:pt x="48" y="31"/>
                    <a:pt x="48" y="31"/>
                  </a:cubicBezTo>
                  <a:cubicBezTo>
                    <a:pt x="9" y="28"/>
                    <a:pt x="9" y="28"/>
                    <a:pt x="9" y="28"/>
                  </a:cubicBezTo>
                  <a:cubicBezTo>
                    <a:pt x="2" y="27"/>
                    <a:pt x="2" y="27"/>
                    <a:pt x="2" y="27"/>
                  </a:cubicBezTo>
                  <a:cubicBezTo>
                    <a:pt x="1" y="27"/>
                    <a:pt x="1" y="27"/>
                    <a:pt x="1" y="27"/>
                  </a:cubicBezTo>
                  <a:moveTo>
                    <a:pt x="49" y="21"/>
                  </a:moveTo>
                  <a:cubicBezTo>
                    <a:pt x="0" y="23"/>
                    <a:pt x="0" y="23"/>
                    <a:pt x="0" y="23"/>
                  </a:cubicBezTo>
                  <a:cubicBezTo>
                    <a:pt x="0" y="24"/>
                    <a:pt x="0" y="24"/>
                    <a:pt x="1" y="25"/>
                  </a:cubicBezTo>
                  <a:cubicBezTo>
                    <a:pt x="2" y="25"/>
                    <a:pt x="2" y="25"/>
                    <a:pt x="2" y="25"/>
                  </a:cubicBezTo>
                  <a:cubicBezTo>
                    <a:pt x="49" y="22"/>
                    <a:pt x="49" y="22"/>
                    <a:pt x="49" y="22"/>
                  </a:cubicBezTo>
                  <a:cubicBezTo>
                    <a:pt x="49" y="21"/>
                    <a:pt x="49" y="21"/>
                    <a:pt x="49" y="21"/>
                  </a:cubicBezTo>
                  <a:moveTo>
                    <a:pt x="130" y="16"/>
                  </a:moveTo>
                  <a:cubicBezTo>
                    <a:pt x="114" y="17"/>
                    <a:pt x="114" y="17"/>
                    <a:pt x="114" y="17"/>
                  </a:cubicBezTo>
                  <a:cubicBezTo>
                    <a:pt x="112" y="17"/>
                    <a:pt x="112" y="17"/>
                    <a:pt x="112" y="17"/>
                  </a:cubicBezTo>
                  <a:cubicBezTo>
                    <a:pt x="93" y="18"/>
                    <a:pt x="93" y="18"/>
                    <a:pt x="93" y="18"/>
                  </a:cubicBezTo>
                  <a:cubicBezTo>
                    <a:pt x="91" y="18"/>
                    <a:pt x="91" y="18"/>
                    <a:pt x="91" y="18"/>
                  </a:cubicBezTo>
                  <a:cubicBezTo>
                    <a:pt x="51" y="20"/>
                    <a:pt x="51" y="20"/>
                    <a:pt x="51" y="20"/>
                  </a:cubicBezTo>
                  <a:cubicBezTo>
                    <a:pt x="51" y="22"/>
                    <a:pt x="51" y="22"/>
                    <a:pt x="51" y="22"/>
                  </a:cubicBezTo>
                  <a:cubicBezTo>
                    <a:pt x="91" y="20"/>
                    <a:pt x="91" y="20"/>
                    <a:pt x="91" y="20"/>
                  </a:cubicBezTo>
                  <a:cubicBezTo>
                    <a:pt x="93" y="20"/>
                    <a:pt x="93" y="20"/>
                    <a:pt x="93" y="20"/>
                  </a:cubicBezTo>
                  <a:cubicBezTo>
                    <a:pt x="111" y="19"/>
                    <a:pt x="111" y="19"/>
                    <a:pt x="111" y="19"/>
                  </a:cubicBezTo>
                  <a:cubicBezTo>
                    <a:pt x="113" y="19"/>
                    <a:pt x="113" y="19"/>
                    <a:pt x="113" y="19"/>
                  </a:cubicBezTo>
                  <a:cubicBezTo>
                    <a:pt x="129" y="18"/>
                    <a:pt x="129" y="18"/>
                    <a:pt x="129" y="18"/>
                  </a:cubicBezTo>
                  <a:cubicBezTo>
                    <a:pt x="130" y="16"/>
                    <a:pt x="130" y="16"/>
                    <a:pt x="130" y="16"/>
                  </a:cubicBezTo>
                  <a:moveTo>
                    <a:pt x="181" y="13"/>
                  </a:moveTo>
                  <a:cubicBezTo>
                    <a:pt x="168" y="14"/>
                    <a:pt x="168" y="14"/>
                    <a:pt x="168" y="14"/>
                  </a:cubicBezTo>
                  <a:cubicBezTo>
                    <a:pt x="165" y="14"/>
                    <a:pt x="165" y="14"/>
                    <a:pt x="165" y="14"/>
                  </a:cubicBezTo>
                  <a:cubicBezTo>
                    <a:pt x="148" y="15"/>
                    <a:pt x="148" y="15"/>
                    <a:pt x="148" y="15"/>
                  </a:cubicBezTo>
                  <a:cubicBezTo>
                    <a:pt x="146" y="15"/>
                    <a:pt x="146" y="15"/>
                    <a:pt x="146" y="15"/>
                  </a:cubicBezTo>
                  <a:cubicBezTo>
                    <a:pt x="132" y="16"/>
                    <a:pt x="132" y="16"/>
                    <a:pt x="132" y="16"/>
                  </a:cubicBezTo>
                  <a:cubicBezTo>
                    <a:pt x="131" y="18"/>
                    <a:pt x="131" y="18"/>
                    <a:pt x="131" y="18"/>
                  </a:cubicBezTo>
                  <a:cubicBezTo>
                    <a:pt x="146" y="17"/>
                    <a:pt x="146" y="17"/>
                    <a:pt x="146" y="17"/>
                  </a:cubicBezTo>
                  <a:cubicBezTo>
                    <a:pt x="148" y="17"/>
                    <a:pt x="148" y="17"/>
                    <a:pt x="148" y="17"/>
                  </a:cubicBezTo>
                  <a:cubicBezTo>
                    <a:pt x="163" y="16"/>
                    <a:pt x="163" y="16"/>
                    <a:pt x="163" y="16"/>
                  </a:cubicBezTo>
                  <a:cubicBezTo>
                    <a:pt x="166" y="16"/>
                    <a:pt x="166" y="16"/>
                    <a:pt x="166" y="16"/>
                  </a:cubicBezTo>
                  <a:cubicBezTo>
                    <a:pt x="180" y="15"/>
                    <a:pt x="180" y="15"/>
                    <a:pt x="180" y="15"/>
                  </a:cubicBezTo>
                  <a:cubicBezTo>
                    <a:pt x="181" y="13"/>
                    <a:pt x="181" y="13"/>
                    <a:pt x="181" y="13"/>
                  </a:cubicBezTo>
                  <a:moveTo>
                    <a:pt x="186" y="13"/>
                  </a:moveTo>
                  <a:cubicBezTo>
                    <a:pt x="183" y="13"/>
                    <a:pt x="183" y="13"/>
                    <a:pt x="183" y="13"/>
                  </a:cubicBezTo>
                  <a:cubicBezTo>
                    <a:pt x="182" y="15"/>
                    <a:pt x="182" y="15"/>
                    <a:pt x="182" y="15"/>
                  </a:cubicBezTo>
                  <a:cubicBezTo>
                    <a:pt x="186" y="15"/>
                    <a:pt x="186" y="15"/>
                    <a:pt x="186" y="15"/>
                  </a:cubicBezTo>
                  <a:cubicBezTo>
                    <a:pt x="186" y="13"/>
                    <a:pt x="186" y="13"/>
                    <a:pt x="186" y="13"/>
                  </a:cubicBezTo>
                  <a:moveTo>
                    <a:pt x="192" y="12"/>
                  </a:moveTo>
                  <a:cubicBezTo>
                    <a:pt x="188" y="13"/>
                    <a:pt x="188" y="13"/>
                    <a:pt x="188" y="13"/>
                  </a:cubicBezTo>
                  <a:cubicBezTo>
                    <a:pt x="188" y="14"/>
                    <a:pt x="188" y="14"/>
                    <a:pt x="188" y="14"/>
                  </a:cubicBezTo>
                  <a:cubicBezTo>
                    <a:pt x="194" y="14"/>
                    <a:pt x="194" y="14"/>
                    <a:pt x="194" y="14"/>
                  </a:cubicBezTo>
                  <a:cubicBezTo>
                    <a:pt x="192" y="12"/>
                    <a:pt x="192" y="12"/>
                    <a:pt x="192" y="12"/>
                  </a:cubicBezTo>
                  <a:moveTo>
                    <a:pt x="201" y="12"/>
                  </a:moveTo>
                  <a:cubicBezTo>
                    <a:pt x="195" y="12"/>
                    <a:pt x="195" y="12"/>
                    <a:pt x="195" y="12"/>
                  </a:cubicBezTo>
                  <a:cubicBezTo>
                    <a:pt x="196" y="14"/>
                    <a:pt x="196" y="14"/>
                    <a:pt x="196" y="14"/>
                  </a:cubicBezTo>
                  <a:cubicBezTo>
                    <a:pt x="202" y="14"/>
                    <a:pt x="202" y="14"/>
                    <a:pt x="202" y="14"/>
                  </a:cubicBezTo>
                  <a:cubicBezTo>
                    <a:pt x="201" y="12"/>
                    <a:pt x="201" y="12"/>
                    <a:pt x="201" y="12"/>
                  </a:cubicBezTo>
                  <a:moveTo>
                    <a:pt x="210" y="11"/>
                  </a:moveTo>
                  <a:cubicBezTo>
                    <a:pt x="203" y="12"/>
                    <a:pt x="203" y="12"/>
                    <a:pt x="203" y="12"/>
                  </a:cubicBezTo>
                  <a:cubicBezTo>
                    <a:pt x="203" y="14"/>
                    <a:pt x="203" y="14"/>
                    <a:pt x="203" y="14"/>
                  </a:cubicBezTo>
                  <a:cubicBezTo>
                    <a:pt x="211" y="13"/>
                    <a:pt x="211" y="13"/>
                    <a:pt x="211" y="13"/>
                  </a:cubicBezTo>
                  <a:cubicBezTo>
                    <a:pt x="210" y="11"/>
                    <a:pt x="210" y="11"/>
                    <a:pt x="210" y="11"/>
                  </a:cubicBezTo>
                  <a:moveTo>
                    <a:pt x="219" y="11"/>
                  </a:moveTo>
                  <a:cubicBezTo>
                    <a:pt x="218" y="11"/>
                    <a:pt x="218" y="11"/>
                    <a:pt x="218" y="11"/>
                  </a:cubicBezTo>
                  <a:cubicBezTo>
                    <a:pt x="217" y="11"/>
                    <a:pt x="217" y="11"/>
                    <a:pt x="217" y="11"/>
                  </a:cubicBezTo>
                  <a:cubicBezTo>
                    <a:pt x="212" y="11"/>
                    <a:pt x="212" y="11"/>
                    <a:pt x="212" y="11"/>
                  </a:cubicBezTo>
                  <a:cubicBezTo>
                    <a:pt x="214" y="13"/>
                    <a:pt x="214" y="13"/>
                    <a:pt x="214" y="13"/>
                  </a:cubicBezTo>
                  <a:cubicBezTo>
                    <a:pt x="217" y="13"/>
                    <a:pt x="217" y="13"/>
                    <a:pt x="217" y="13"/>
                  </a:cubicBezTo>
                  <a:cubicBezTo>
                    <a:pt x="218" y="13"/>
                    <a:pt x="218" y="13"/>
                    <a:pt x="218" y="13"/>
                  </a:cubicBezTo>
                  <a:cubicBezTo>
                    <a:pt x="221" y="13"/>
                    <a:pt x="221" y="13"/>
                    <a:pt x="221" y="13"/>
                  </a:cubicBezTo>
                  <a:cubicBezTo>
                    <a:pt x="219" y="11"/>
                    <a:pt x="219" y="11"/>
                    <a:pt x="219" y="11"/>
                  </a:cubicBezTo>
                  <a:moveTo>
                    <a:pt x="427" y="9"/>
                  </a:moveTo>
                  <a:cubicBezTo>
                    <a:pt x="424" y="9"/>
                    <a:pt x="424" y="9"/>
                    <a:pt x="424" y="9"/>
                  </a:cubicBezTo>
                  <a:cubicBezTo>
                    <a:pt x="444" y="22"/>
                    <a:pt x="444" y="22"/>
                    <a:pt x="444" y="22"/>
                  </a:cubicBezTo>
                  <a:cubicBezTo>
                    <a:pt x="446" y="23"/>
                    <a:pt x="446" y="23"/>
                    <a:pt x="446" y="23"/>
                  </a:cubicBezTo>
                  <a:cubicBezTo>
                    <a:pt x="460" y="33"/>
                    <a:pt x="460" y="33"/>
                    <a:pt x="460" y="33"/>
                  </a:cubicBezTo>
                  <a:cubicBezTo>
                    <a:pt x="461" y="31"/>
                    <a:pt x="461" y="31"/>
                    <a:pt x="461" y="31"/>
                  </a:cubicBezTo>
                  <a:cubicBezTo>
                    <a:pt x="448" y="22"/>
                    <a:pt x="448" y="22"/>
                    <a:pt x="448" y="22"/>
                  </a:cubicBezTo>
                  <a:cubicBezTo>
                    <a:pt x="446" y="21"/>
                    <a:pt x="446" y="21"/>
                    <a:pt x="446" y="21"/>
                  </a:cubicBezTo>
                  <a:cubicBezTo>
                    <a:pt x="427" y="9"/>
                    <a:pt x="427" y="9"/>
                    <a:pt x="427" y="9"/>
                  </a:cubicBezTo>
                  <a:moveTo>
                    <a:pt x="288" y="8"/>
                  </a:moveTo>
                  <a:cubicBezTo>
                    <a:pt x="288" y="9"/>
                    <a:pt x="288" y="9"/>
                    <a:pt x="288" y="9"/>
                  </a:cubicBezTo>
                  <a:cubicBezTo>
                    <a:pt x="288" y="9"/>
                    <a:pt x="288" y="9"/>
                    <a:pt x="288" y="9"/>
                  </a:cubicBezTo>
                  <a:cubicBezTo>
                    <a:pt x="288" y="8"/>
                    <a:pt x="288" y="8"/>
                    <a:pt x="288" y="8"/>
                  </a:cubicBezTo>
                  <a:moveTo>
                    <a:pt x="287" y="7"/>
                  </a:moveTo>
                  <a:cubicBezTo>
                    <a:pt x="243" y="10"/>
                    <a:pt x="243" y="10"/>
                    <a:pt x="243" y="10"/>
                  </a:cubicBezTo>
                  <a:cubicBezTo>
                    <a:pt x="242" y="10"/>
                    <a:pt x="242" y="10"/>
                    <a:pt x="242" y="10"/>
                  </a:cubicBezTo>
                  <a:cubicBezTo>
                    <a:pt x="221" y="11"/>
                    <a:pt x="221" y="11"/>
                    <a:pt x="221" y="11"/>
                  </a:cubicBezTo>
                  <a:cubicBezTo>
                    <a:pt x="223" y="12"/>
                    <a:pt x="223" y="12"/>
                    <a:pt x="223" y="12"/>
                  </a:cubicBezTo>
                  <a:cubicBezTo>
                    <a:pt x="242" y="11"/>
                    <a:pt x="242" y="11"/>
                    <a:pt x="242" y="11"/>
                  </a:cubicBezTo>
                  <a:cubicBezTo>
                    <a:pt x="244" y="11"/>
                    <a:pt x="244" y="11"/>
                    <a:pt x="244" y="11"/>
                  </a:cubicBezTo>
                  <a:cubicBezTo>
                    <a:pt x="284" y="9"/>
                    <a:pt x="284" y="9"/>
                    <a:pt x="284" y="9"/>
                  </a:cubicBezTo>
                  <a:cubicBezTo>
                    <a:pt x="287" y="7"/>
                    <a:pt x="287" y="7"/>
                    <a:pt x="287" y="7"/>
                  </a:cubicBezTo>
                  <a:moveTo>
                    <a:pt x="312" y="6"/>
                  </a:moveTo>
                  <a:cubicBezTo>
                    <a:pt x="296" y="7"/>
                    <a:pt x="296" y="7"/>
                    <a:pt x="296" y="7"/>
                  </a:cubicBezTo>
                  <a:cubicBezTo>
                    <a:pt x="291" y="7"/>
                    <a:pt x="291" y="7"/>
                    <a:pt x="291" y="7"/>
                  </a:cubicBezTo>
                  <a:cubicBezTo>
                    <a:pt x="290" y="9"/>
                    <a:pt x="290" y="9"/>
                    <a:pt x="290" y="9"/>
                  </a:cubicBezTo>
                  <a:cubicBezTo>
                    <a:pt x="295" y="8"/>
                    <a:pt x="295" y="8"/>
                    <a:pt x="295" y="8"/>
                  </a:cubicBezTo>
                  <a:cubicBezTo>
                    <a:pt x="303" y="8"/>
                    <a:pt x="303" y="8"/>
                    <a:pt x="303" y="8"/>
                  </a:cubicBezTo>
                  <a:cubicBezTo>
                    <a:pt x="312" y="7"/>
                    <a:pt x="312" y="7"/>
                    <a:pt x="312" y="7"/>
                  </a:cubicBezTo>
                  <a:cubicBezTo>
                    <a:pt x="312" y="6"/>
                    <a:pt x="312" y="6"/>
                    <a:pt x="312" y="6"/>
                  </a:cubicBezTo>
                  <a:moveTo>
                    <a:pt x="326" y="5"/>
                  </a:moveTo>
                  <a:cubicBezTo>
                    <a:pt x="325" y="5"/>
                    <a:pt x="325" y="5"/>
                    <a:pt x="325" y="5"/>
                  </a:cubicBezTo>
                  <a:cubicBezTo>
                    <a:pt x="323" y="5"/>
                    <a:pt x="323" y="5"/>
                    <a:pt x="323" y="5"/>
                  </a:cubicBezTo>
                  <a:cubicBezTo>
                    <a:pt x="314" y="5"/>
                    <a:pt x="314" y="5"/>
                    <a:pt x="314" y="5"/>
                  </a:cubicBezTo>
                  <a:cubicBezTo>
                    <a:pt x="314" y="7"/>
                    <a:pt x="314" y="7"/>
                    <a:pt x="314" y="7"/>
                  </a:cubicBezTo>
                  <a:cubicBezTo>
                    <a:pt x="323" y="7"/>
                    <a:pt x="323" y="7"/>
                    <a:pt x="323" y="7"/>
                  </a:cubicBezTo>
                  <a:cubicBezTo>
                    <a:pt x="325" y="7"/>
                    <a:pt x="325" y="7"/>
                    <a:pt x="325" y="7"/>
                  </a:cubicBezTo>
                  <a:cubicBezTo>
                    <a:pt x="326" y="7"/>
                    <a:pt x="326" y="7"/>
                    <a:pt x="326" y="7"/>
                  </a:cubicBezTo>
                  <a:cubicBezTo>
                    <a:pt x="326" y="5"/>
                    <a:pt x="326" y="5"/>
                    <a:pt x="326" y="5"/>
                  </a:cubicBezTo>
                  <a:moveTo>
                    <a:pt x="393" y="1"/>
                  </a:moveTo>
                  <a:cubicBezTo>
                    <a:pt x="393" y="1"/>
                    <a:pt x="393" y="1"/>
                    <a:pt x="393" y="1"/>
                  </a:cubicBezTo>
                  <a:cubicBezTo>
                    <a:pt x="379" y="2"/>
                    <a:pt x="379" y="2"/>
                    <a:pt x="379" y="2"/>
                  </a:cubicBezTo>
                  <a:cubicBezTo>
                    <a:pt x="377" y="2"/>
                    <a:pt x="377" y="2"/>
                    <a:pt x="377" y="2"/>
                  </a:cubicBezTo>
                  <a:cubicBezTo>
                    <a:pt x="328" y="5"/>
                    <a:pt x="328" y="5"/>
                    <a:pt x="328" y="5"/>
                  </a:cubicBezTo>
                  <a:cubicBezTo>
                    <a:pt x="328" y="7"/>
                    <a:pt x="328" y="7"/>
                    <a:pt x="328" y="7"/>
                  </a:cubicBezTo>
                  <a:cubicBezTo>
                    <a:pt x="375" y="4"/>
                    <a:pt x="375" y="4"/>
                    <a:pt x="375" y="4"/>
                  </a:cubicBezTo>
                  <a:cubicBezTo>
                    <a:pt x="378" y="4"/>
                    <a:pt x="378" y="4"/>
                    <a:pt x="378" y="4"/>
                  </a:cubicBezTo>
                  <a:cubicBezTo>
                    <a:pt x="392" y="3"/>
                    <a:pt x="392" y="3"/>
                    <a:pt x="392" y="3"/>
                  </a:cubicBezTo>
                  <a:cubicBezTo>
                    <a:pt x="394" y="3"/>
                    <a:pt x="394" y="3"/>
                    <a:pt x="394" y="3"/>
                  </a:cubicBezTo>
                  <a:cubicBezTo>
                    <a:pt x="394" y="3"/>
                    <a:pt x="394" y="3"/>
                    <a:pt x="394" y="3"/>
                  </a:cubicBezTo>
                  <a:cubicBezTo>
                    <a:pt x="394" y="2"/>
                    <a:pt x="394" y="2"/>
                    <a:pt x="394" y="2"/>
                  </a:cubicBezTo>
                  <a:cubicBezTo>
                    <a:pt x="393" y="1"/>
                    <a:pt x="393" y="1"/>
                    <a:pt x="393" y="1"/>
                  </a:cubicBezTo>
                  <a:moveTo>
                    <a:pt x="414" y="0"/>
                  </a:moveTo>
                  <a:cubicBezTo>
                    <a:pt x="414" y="0"/>
                    <a:pt x="414" y="0"/>
                    <a:pt x="414" y="0"/>
                  </a:cubicBezTo>
                  <a:cubicBezTo>
                    <a:pt x="395" y="1"/>
                    <a:pt x="395" y="1"/>
                    <a:pt x="395" y="1"/>
                  </a:cubicBezTo>
                  <a:cubicBezTo>
                    <a:pt x="396" y="3"/>
                    <a:pt x="396" y="3"/>
                    <a:pt x="396" y="3"/>
                  </a:cubicBezTo>
                  <a:cubicBezTo>
                    <a:pt x="414" y="2"/>
                    <a:pt x="414" y="2"/>
                    <a:pt x="414" y="2"/>
                  </a:cubicBezTo>
                  <a:cubicBezTo>
                    <a:pt x="422" y="7"/>
                    <a:pt x="422" y="7"/>
                    <a:pt x="422" y="7"/>
                  </a:cubicBezTo>
                  <a:cubicBezTo>
                    <a:pt x="425" y="7"/>
                    <a:pt x="425" y="7"/>
                    <a:pt x="425" y="7"/>
                  </a:cubicBezTo>
                  <a:cubicBezTo>
                    <a:pt x="415" y="0"/>
                    <a:pt x="415" y="0"/>
                    <a:pt x="415" y="0"/>
                  </a:cubicBezTo>
                  <a:cubicBezTo>
                    <a:pt x="414" y="0"/>
                    <a:pt x="414" y="0"/>
                    <a:pt x="4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1" name="Freeform 21"/>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close/>
                  <a:moveTo>
                    <a:pt x="753" y="242"/>
                  </a:moveTo>
                  <a:lnTo>
                    <a:pt x="758" y="247"/>
                  </a:lnTo>
                  <a:lnTo>
                    <a:pt x="770" y="249"/>
                  </a:lnTo>
                  <a:lnTo>
                    <a:pt x="755" y="242"/>
                  </a:lnTo>
                  <a:lnTo>
                    <a:pt x="753" y="242"/>
                  </a:lnTo>
                  <a:close/>
                  <a:moveTo>
                    <a:pt x="713" y="235"/>
                  </a:moveTo>
                  <a:lnTo>
                    <a:pt x="710" y="237"/>
                  </a:lnTo>
                  <a:lnTo>
                    <a:pt x="751" y="247"/>
                  </a:lnTo>
                  <a:lnTo>
                    <a:pt x="751" y="244"/>
                  </a:lnTo>
                  <a:lnTo>
                    <a:pt x="746" y="240"/>
                  </a:lnTo>
                  <a:lnTo>
                    <a:pt x="713" y="235"/>
                  </a:lnTo>
                  <a:close/>
                  <a:moveTo>
                    <a:pt x="815" y="232"/>
                  </a:moveTo>
                  <a:lnTo>
                    <a:pt x="812" y="237"/>
                  </a:lnTo>
                  <a:lnTo>
                    <a:pt x="822" y="256"/>
                  </a:lnTo>
                  <a:lnTo>
                    <a:pt x="805" y="251"/>
                  </a:lnTo>
                  <a:lnTo>
                    <a:pt x="803" y="256"/>
                  </a:lnTo>
                  <a:lnTo>
                    <a:pt x="822" y="261"/>
                  </a:lnTo>
                  <a:lnTo>
                    <a:pt x="831" y="263"/>
                  </a:lnTo>
                  <a:lnTo>
                    <a:pt x="826" y="254"/>
                  </a:lnTo>
                  <a:lnTo>
                    <a:pt x="815" y="232"/>
                  </a:lnTo>
                  <a:close/>
                  <a:moveTo>
                    <a:pt x="701" y="232"/>
                  </a:moveTo>
                  <a:lnTo>
                    <a:pt x="689" y="232"/>
                  </a:lnTo>
                  <a:lnTo>
                    <a:pt x="708" y="237"/>
                  </a:lnTo>
                  <a:lnTo>
                    <a:pt x="708" y="232"/>
                  </a:lnTo>
                  <a:lnTo>
                    <a:pt x="701" y="232"/>
                  </a:lnTo>
                  <a:close/>
                  <a:moveTo>
                    <a:pt x="649" y="221"/>
                  </a:moveTo>
                  <a:lnTo>
                    <a:pt x="649" y="225"/>
                  </a:lnTo>
                  <a:lnTo>
                    <a:pt x="677" y="230"/>
                  </a:lnTo>
                  <a:lnTo>
                    <a:pt x="689" y="230"/>
                  </a:lnTo>
                  <a:lnTo>
                    <a:pt x="649" y="221"/>
                  </a:lnTo>
                  <a:close/>
                  <a:moveTo>
                    <a:pt x="639" y="218"/>
                  </a:moveTo>
                  <a:lnTo>
                    <a:pt x="642" y="223"/>
                  </a:lnTo>
                  <a:lnTo>
                    <a:pt x="644" y="225"/>
                  </a:lnTo>
                  <a:lnTo>
                    <a:pt x="644" y="221"/>
                  </a:lnTo>
                  <a:lnTo>
                    <a:pt x="639" y="218"/>
                  </a:lnTo>
                  <a:close/>
                  <a:moveTo>
                    <a:pt x="805" y="218"/>
                  </a:moveTo>
                  <a:lnTo>
                    <a:pt x="800" y="218"/>
                  </a:lnTo>
                  <a:lnTo>
                    <a:pt x="810" y="235"/>
                  </a:lnTo>
                  <a:lnTo>
                    <a:pt x="810" y="230"/>
                  </a:lnTo>
                  <a:lnTo>
                    <a:pt x="805" y="218"/>
                  </a:lnTo>
                  <a:close/>
                  <a:moveTo>
                    <a:pt x="620" y="216"/>
                  </a:moveTo>
                  <a:lnTo>
                    <a:pt x="620" y="221"/>
                  </a:lnTo>
                  <a:lnTo>
                    <a:pt x="628" y="221"/>
                  </a:lnTo>
                  <a:lnTo>
                    <a:pt x="632" y="223"/>
                  </a:lnTo>
                  <a:lnTo>
                    <a:pt x="637" y="223"/>
                  </a:lnTo>
                  <a:lnTo>
                    <a:pt x="637" y="218"/>
                  </a:lnTo>
                  <a:lnTo>
                    <a:pt x="632" y="218"/>
                  </a:lnTo>
                  <a:lnTo>
                    <a:pt x="620" y="216"/>
                  </a:lnTo>
                  <a:close/>
                  <a:moveTo>
                    <a:pt x="796" y="211"/>
                  </a:moveTo>
                  <a:lnTo>
                    <a:pt x="798" y="213"/>
                  </a:lnTo>
                  <a:lnTo>
                    <a:pt x="803" y="213"/>
                  </a:lnTo>
                  <a:lnTo>
                    <a:pt x="800" y="211"/>
                  </a:lnTo>
                  <a:lnTo>
                    <a:pt x="796" y="211"/>
                  </a:lnTo>
                  <a:close/>
                  <a:moveTo>
                    <a:pt x="557" y="202"/>
                  </a:moveTo>
                  <a:lnTo>
                    <a:pt x="552" y="206"/>
                  </a:lnTo>
                  <a:lnTo>
                    <a:pt x="580" y="211"/>
                  </a:lnTo>
                  <a:lnTo>
                    <a:pt x="616" y="218"/>
                  </a:lnTo>
                  <a:lnTo>
                    <a:pt x="616" y="213"/>
                  </a:lnTo>
                  <a:lnTo>
                    <a:pt x="571" y="206"/>
                  </a:lnTo>
                  <a:lnTo>
                    <a:pt x="559" y="204"/>
                  </a:lnTo>
                  <a:lnTo>
                    <a:pt x="557" y="202"/>
                  </a:lnTo>
                  <a:close/>
                  <a:moveTo>
                    <a:pt x="512" y="194"/>
                  </a:moveTo>
                  <a:lnTo>
                    <a:pt x="507" y="197"/>
                  </a:lnTo>
                  <a:lnTo>
                    <a:pt x="545" y="204"/>
                  </a:lnTo>
                  <a:lnTo>
                    <a:pt x="549" y="202"/>
                  </a:lnTo>
                  <a:lnTo>
                    <a:pt x="512" y="194"/>
                  </a:lnTo>
                  <a:close/>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close/>
                  <a:moveTo>
                    <a:pt x="381" y="166"/>
                  </a:moveTo>
                  <a:lnTo>
                    <a:pt x="377" y="171"/>
                  </a:lnTo>
                  <a:lnTo>
                    <a:pt x="391" y="173"/>
                  </a:lnTo>
                  <a:lnTo>
                    <a:pt x="396" y="175"/>
                  </a:lnTo>
                  <a:lnTo>
                    <a:pt x="398" y="171"/>
                  </a:lnTo>
                  <a:lnTo>
                    <a:pt x="381" y="166"/>
                  </a:lnTo>
                  <a:close/>
                  <a:moveTo>
                    <a:pt x="372" y="166"/>
                  </a:moveTo>
                  <a:lnTo>
                    <a:pt x="367" y="168"/>
                  </a:lnTo>
                  <a:lnTo>
                    <a:pt x="372" y="168"/>
                  </a:lnTo>
                  <a:lnTo>
                    <a:pt x="377" y="166"/>
                  </a:lnTo>
                  <a:lnTo>
                    <a:pt x="372" y="166"/>
                  </a:lnTo>
                  <a:close/>
                  <a:moveTo>
                    <a:pt x="344" y="159"/>
                  </a:moveTo>
                  <a:lnTo>
                    <a:pt x="346" y="164"/>
                  </a:lnTo>
                  <a:lnTo>
                    <a:pt x="362" y="168"/>
                  </a:lnTo>
                  <a:lnTo>
                    <a:pt x="367" y="164"/>
                  </a:lnTo>
                  <a:lnTo>
                    <a:pt x="344" y="159"/>
                  </a:lnTo>
                  <a:close/>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close/>
                  <a:moveTo>
                    <a:pt x="739" y="111"/>
                  </a:moveTo>
                  <a:lnTo>
                    <a:pt x="739" y="116"/>
                  </a:lnTo>
                  <a:lnTo>
                    <a:pt x="739" y="119"/>
                  </a:lnTo>
                  <a:lnTo>
                    <a:pt x="741" y="123"/>
                  </a:lnTo>
                  <a:lnTo>
                    <a:pt x="791" y="206"/>
                  </a:lnTo>
                  <a:lnTo>
                    <a:pt x="798" y="206"/>
                  </a:lnTo>
                  <a:lnTo>
                    <a:pt x="746" y="121"/>
                  </a:lnTo>
                  <a:lnTo>
                    <a:pt x="744" y="116"/>
                  </a:lnTo>
                  <a:lnTo>
                    <a:pt x="739" y="111"/>
                  </a:lnTo>
                  <a:close/>
                  <a:moveTo>
                    <a:pt x="55" y="102"/>
                  </a:moveTo>
                  <a:lnTo>
                    <a:pt x="52" y="104"/>
                  </a:lnTo>
                  <a:lnTo>
                    <a:pt x="100" y="114"/>
                  </a:lnTo>
                  <a:lnTo>
                    <a:pt x="102" y="116"/>
                  </a:lnTo>
                  <a:lnTo>
                    <a:pt x="130" y="121"/>
                  </a:lnTo>
                  <a:lnTo>
                    <a:pt x="128" y="116"/>
                  </a:lnTo>
                  <a:lnTo>
                    <a:pt x="102" y="111"/>
                  </a:lnTo>
                  <a:lnTo>
                    <a:pt x="100" y="109"/>
                  </a:lnTo>
                  <a:lnTo>
                    <a:pt x="55" y="102"/>
                  </a:lnTo>
                  <a:close/>
                  <a:moveTo>
                    <a:pt x="33" y="97"/>
                  </a:moveTo>
                  <a:lnTo>
                    <a:pt x="38" y="102"/>
                  </a:lnTo>
                  <a:lnTo>
                    <a:pt x="50" y="104"/>
                  </a:lnTo>
                  <a:lnTo>
                    <a:pt x="50" y="100"/>
                  </a:lnTo>
                  <a:lnTo>
                    <a:pt x="33" y="97"/>
                  </a:lnTo>
                  <a:close/>
                  <a:moveTo>
                    <a:pt x="729" y="95"/>
                  </a:moveTo>
                  <a:lnTo>
                    <a:pt x="725" y="97"/>
                  </a:lnTo>
                  <a:lnTo>
                    <a:pt x="734" y="111"/>
                  </a:lnTo>
                  <a:lnTo>
                    <a:pt x="736" y="104"/>
                  </a:lnTo>
                  <a:lnTo>
                    <a:pt x="729" y="95"/>
                  </a:lnTo>
                  <a:close/>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close/>
                  <a:moveTo>
                    <a:pt x="114" y="78"/>
                  </a:moveTo>
                  <a:lnTo>
                    <a:pt x="102" y="81"/>
                  </a:lnTo>
                  <a:lnTo>
                    <a:pt x="97" y="81"/>
                  </a:lnTo>
                  <a:lnTo>
                    <a:pt x="59" y="85"/>
                  </a:lnTo>
                  <a:lnTo>
                    <a:pt x="59" y="90"/>
                  </a:lnTo>
                  <a:lnTo>
                    <a:pt x="97" y="85"/>
                  </a:lnTo>
                  <a:lnTo>
                    <a:pt x="102" y="85"/>
                  </a:lnTo>
                  <a:lnTo>
                    <a:pt x="116" y="83"/>
                  </a:lnTo>
                  <a:lnTo>
                    <a:pt x="114" y="78"/>
                  </a:lnTo>
                  <a:close/>
                  <a:moveTo>
                    <a:pt x="713" y="66"/>
                  </a:moveTo>
                  <a:lnTo>
                    <a:pt x="710" y="69"/>
                  </a:lnTo>
                  <a:lnTo>
                    <a:pt x="722" y="92"/>
                  </a:lnTo>
                  <a:lnTo>
                    <a:pt x="727" y="90"/>
                  </a:lnTo>
                  <a:lnTo>
                    <a:pt x="713" y="66"/>
                  </a:lnTo>
                  <a:close/>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close/>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close/>
                  <a:moveTo>
                    <a:pt x="687" y="26"/>
                  </a:moveTo>
                  <a:lnTo>
                    <a:pt x="687" y="31"/>
                  </a:lnTo>
                  <a:lnTo>
                    <a:pt x="708" y="66"/>
                  </a:lnTo>
                  <a:lnTo>
                    <a:pt x="710" y="64"/>
                  </a:lnTo>
                  <a:lnTo>
                    <a:pt x="687" y="26"/>
                  </a:lnTo>
                  <a:close/>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close/>
                  <a:moveTo>
                    <a:pt x="564" y="16"/>
                  </a:moveTo>
                  <a:lnTo>
                    <a:pt x="559" y="16"/>
                  </a:lnTo>
                  <a:lnTo>
                    <a:pt x="552" y="21"/>
                  </a:lnTo>
                  <a:lnTo>
                    <a:pt x="557" y="21"/>
                  </a:lnTo>
                  <a:lnTo>
                    <a:pt x="564" y="16"/>
                  </a:lnTo>
                  <a:close/>
                  <a:moveTo>
                    <a:pt x="620" y="12"/>
                  </a:moveTo>
                  <a:lnTo>
                    <a:pt x="571" y="14"/>
                  </a:lnTo>
                  <a:lnTo>
                    <a:pt x="566" y="19"/>
                  </a:lnTo>
                  <a:lnTo>
                    <a:pt x="592" y="16"/>
                  </a:lnTo>
                  <a:lnTo>
                    <a:pt x="599" y="14"/>
                  </a:lnTo>
                  <a:lnTo>
                    <a:pt x="620" y="12"/>
                  </a:lnTo>
                  <a:close/>
                  <a:moveTo>
                    <a:pt x="677" y="9"/>
                  </a:moveTo>
                  <a:lnTo>
                    <a:pt x="673" y="9"/>
                  </a:lnTo>
                  <a:lnTo>
                    <a:pt x="682" y="26"/>
                  </a:lnTo>
                  <a:lnTo>
                    <a:pt x="684" y="19"/>
                  </a:lnTo>
                  <a:lnTo>
                    <a:pt x="677" y="9"/>
                  </a:lnTo>
                  <a:close/>
                  <a:moveTo>
                    <a:pt x="673" y="0"/>
                  </a:moveTo>
                  <a:lnTo>
                    <a:pt x="670" y="0"/>
                  </a:lnTo>
                  <a:lnTo>
                    <a:pt x="618" y="7"/>
                  </a:lnTo>
                  <a:lnTo>
                    <a:pt x="675" y="5"/>
                  </a:lnTo>
                  <a:lnTo>
                    <a:pt x="673" y="2"/>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2" name="Freeform 22"/>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moveTo>
                    <a:pt x="753" y="242"/>
                  </a:moveTo>
                  <a:lnTo>
                    <a:pt x="758" y="247"/>
                  </a:lnTo>
                  <a:lnTo>
                    <a:pt x="770" y="249"/>
                  </a:lnTo>
                  <a:lnTo>
                    <a:pt x="755" y="242"/>
                  </a:lnTo>
                  <a:lnTo>
                    <a:pt x="753" y="242"/>
                  </a:lnTo>
                  <a:moveTo>
                    <a:pt x="713" y="235"/>
                  </a:moveTo>
                  <a:lnTo>
                    <a:pt x="710" y="237"/>
                  </a:lnTo>
                  <a:lnTo>
                    <a:pt x="751" y="247"/>
                  </a:lnTo>
                  <a:lnTo>
                    <a:pt x="751" y="244"/>
                  </a:lnTo>
                  <a:lnTo>
                    <a:pt x="746" y="240"/>
                  </a:lnTo>
                  <a:lnTo>
                    <a:pt x="713" y="235"/>
                  </a:lnTo>
                  <a:moveTo>
                    <a:pt x="815" y="232"/>
                  </a:moveTo>
                  <a:lnTo>
                    <a:pt x="812" y="237"/>
                  </a:lnTo>
                  <a:lnTo>
                    <a:pt x="822" y="256"/>
                  </a:lnTo>
                  <a:lnTo>
                    <a:pt x="805" y="251"/>
                  </a:lnTo>
                  <a:lnTo>
                    <a:pt x="803" y="256"/>
                  </a:lnTo>
                  <a:lnTo>
                    <a:pt x="822" y="261"/>
                  </a:lnTo>
                  <a:lnTo>
                    <a:pt x="831" y="263"/>
                  </a:lnTo>
                  <a:lnTo>
                    <a:pt x="826" y="254"/>
                  </a:lnTo>
                  <a:lnTo>
                    <a:pt x="815" y="232"/>
                  </a:lnTo>
                  <a:moveTo>
                    <a:pt x="701" y="232"/>
                  </a:moveTo>
                  <a:lnTo>
                    <a:pt x="689" y="232"/>
                  </a:lnTo>
                  <a:lnTo>
                    <a:pt x="708" y="237"/>
                  </a:lnTo>
                  <a:lnTo>
                    <a:pt x="708" y="232"/>
                  </a:lnTo>
                  <a:lnTo>
                    <a:pt x="701" y="232"/>
                  </a:lnTo>
                  <a:moveTo>
                    <a:pt x="649" y="221"/>
                  </a:moveTo>
                  <a:lnTo>
                    <a:pt x="649" y="225"/>
                  </a:lnTo>
                  <a:lnTo>
                    <a:pt x="677" y="230"/>
                  </a:lnTo>
                  <a:lnTo>
                    <a:pt x="689" y="230"/>
                  </a:lnTo>
                  <a:lnTo>
                    <a:pt x="649" y="221"/>
                  </a:lnTo>
                  <a:moveTo>
                    <a:pt x="639" y="218"/>
                  </a:moveTo>
                  <a:lnTo>
                    <a:pt x="642" y="223"/>
                  </a:lnTo>
                  <a:lnTo>
                    <a:pt x="644" y="225"/>
                  </a:lnTo>
                  <a:lnTo>
                    <a:pt x="644" y="221"/>
                  </a:lnTo>
                  <a:lnTo>
                    <a:pt x="639" y="218"/>
                  </a:lnTo>
                  <a:moveTo>
                    <a:pt x="805" y="218"/>
                  </a:moveTo>
                  <a:lnTo>
                    <a:pt x="800" y="218"/>
                  </a:lnTo>
                  <a:lnTo>
                    <a:pt x="810" y="235"/>
                  </a:lnTo>
                  <a:lnTo>
                    <a:pt x="810" y="230"/>
                  </a:lnTo>
                  <a:lnTo>
                    <a:pt x="805" y="218"/>
                  </a:lnTo>
                  <a:moveTo>
                    <a:pt x="620" y="216"/>
                  </a:moveTo>
                  <a:lnTo>
                    <a:pt x="620" y="221"/>
                  </a:lnTo>
                  <a:lnTo>
                    <a:pt x="628" y="221"/>
                  </a:lnTo>
                  <a:lnTo>
                    <a:pt x="632" y="223"/>
                  </a:lnTo>
                  <a:lnTo>
                    <a:pt x="637" y="223"/>
                  </a:lnTo>
                  <a:lnTo>
                    <a:pt x="637" y="218"/>
                  </a:lnTo>
                  <a:lnTo>
                    <a:pt x="632" y="218"/>
                  </a:lnTo>
                  <a:lnTo>
                    <a:pt x="620" y="216"/>
                  </a:lnTo>
                  <a:moveTo>
                    <a:pt x="796" y="211"/>
                  </a:moveTo>
                  <a:lnTo>
                    <a:pt x="798" y="213"/>
                  </a:lnTo>
                  <a:lnTo>
                    <a:pt x="803" y="213"/>
                  </a:lnTo>
                  <a:lnTo>
                    <a:pt x="800" y="211"/>
                  </a:lnTo>
                  <a:lnTo>
                    <a:pt x="796" y="211"/>
                  </a:lnTo>
                  <a:moveTo>
                    <a:pt x="557" y="202"/>
                  </a:moveTo>
                  <a:lnTo>
                    <a:pt x="552" y="206"/>
                  </a:lnTo>
                  <a:lnTo>
                    <a:pt x="580" y="211"/>
                  </a:lnTo>
                  <a:lnTo>
                    <a:pt x="616" y="218"/>
                  </a:lnTo>
                  <a:lnTo>
                    <a:pt x="616" y="213"/>
                  </a:lnTo>
                  <a:lnTo>
                    <a:pt x="571" y="206"/>
                  </a:lnTo>
                  <a:lnTo>
                    <a:pt x="559" y="204"/>
                  </a:lnTo>
                  <a:lnTo>
                    <a:pt x="557" y="202"/>
                  </a:lnTo>
                  <a:moveTo>
                    <a:pt x="512" y="194"/>
                  </a:moveTo>
                  <a:lnTo>
                    <a:pt x="507" y="197"/>
                  </a:lnTo>
                  <a:lnTo>
                    <a:pt x="545" y="204"/>
                  </a:lnTo>
                  <a:lnTo>
                    <a:pt x="549" y="202"/>
                  </a:lnTo>
                  <a:lnTo>
                    <a:pt x="512" y="194"/>
                  </a:lnTo>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moveTo>
                    <a:pt x="381" y="166"/>
                  </a:moveTo>
                  <a:lnTo>
                    <a:pt x="377" y="171"/>
                  </a:lnTo>
                  <a:lnTo>
                    <a:pt x="391" y="173"/>
                  </a:lnTo>
                  <a:lnTo>
                    <a:pt x="396" y="175"/>
                  </a:lnTo>
                  <a:lnTo>
                    <a:pt x="398" y="171"/>
                  </a:lnTo>
                  <a:lnTo>
                    <a:pt x="381" y="166"/>
                  </a:lnTo>
                  <a:moveTo>
                    <a:pt x="372" y="166"/>
                  </a:moveTo>
                  <a:lnTo>
                    <a:pt x="367" y="168"/>
                  </a:lnTo>
                  <a:lnTo>
                    <a:pt x="372" y="168"/>
                  </a:lnTo>
                  <a:lnTo>
                    <a:pt x="377" y="166"/>
                  </a:lnTo>
                  <a:lnTo>
                    <a:pt x="372" y="166"/>
                  </a:lnTo>
                  <a:moveTo>
                    <a:pt x="344" y="159"/>
                  </a:moveTo>
                  <a:lnTo>
                    <a:pt x="346" y="164"/>
                  </a:lnTo>
                  <a:lnTo>
                    <a:pt x="362" y="168"/>
                  </a:lnTo>
                  <a:lnTo>
                    <a:pt x="367" y="164"/>
                  </a:lnTo>
                  <a:lnTo>
                    <a:pt x="344" y="159"/>
                  </a:lnTo>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moveTo>
                    <a:pt x="739" y="111"/>
                  </a:moveTo>
                  <a:lnTo>
                    <a:pt x="739" y="116"/>
                  </a:lnTo>
                  <a:lnTo>
                    <a:pt x="739" y="119"/>
                  </a:lnTo>
                  <a:lnTo>
                    <a:pt x="741" y="123"/>
                  </a:lnTo>
                  <a:lnTo>
                    <a:pt x="791" y="206"/>
                  </a:lnTo>
                  <a:lnTo>
                    <a:pt x="798" y="206"/>
                  </a:lnTo>
                  <a:lnTo>
                    <a:pt x="746" y="121"/>
                  </a:lnTo>
                  <a:lnTo>
                    <a:pt x="744" y="116"/>
                  </a:lnTo>
                  <a:lnTo>
                    <a:pt x="739" y="111"/>
                  </a:lnTo>
                  <a:moveTo>
                    <a:pt x="55" y="102"/>
                  </a:moveTo>
                  <a:lnTo>
                    <a:pt x="52" y="104"/>
                  </a:lnTo>
                  <a:lnTo>
                    <a:pt x="100" y="114"/>
                  </a:lnTo>
                  <a:lnTo>
                    <a:pt x="102" y="116"/>
                  </a:lnTo>
                  <a:lnTo>
                    <a:pt x="130" y="121"/>
                  </a:lnTo>
                  <a:lnTo>
                    <a:pt x="128" y="116"/>
                  </a:lnTo>
                  <a:lnTo>
                    <a:pt x="102" y="111"/>
                  </a:lnTo>
                  <a:lnTo>
                    <a:pt x="100" y="109"/>
                  </a:lnTo>
                  <a:lnTo>
                    <a:pt x="55" y="102"/>
                  </a:lnTo>
                  <a:moveTo>
                    <a:pt x="33" y="97"/>
                  </a:moveTo>
                  <a:lnTo>
                    <a:pt x="38" y="102"/>
                  </a:lnTo>
                  <a:lnTo>
                    <a:pt x="50" y="104"/>
                  </a:lnTo>
                  <a:lnTo>
                    <a:pt x="50" y="100"/>
                  </a:lnTo>
                  <a:lnTo>
                    <a:pt x="33" y="97"/>
                  </a:lnTo>
                  <a:moveTo>
                    <a:pt x="729" y="95"/>
                  </a:moveTo>
                  <a:lnTo>
                    <a:pt x="725" y="97"/>
                  </a:lnTo>
                  <a:lnTo>
                    <a:pt x="734" y="111"/>
                  </a:lnTo>
                  <a:lnTo>
                    <a:pt x="736" y="104"/>
                  </a:lnTo>
                  <a:lnTo>
                    <a:pt x="729" y="95"/>
                  </a:lnTo>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moveTo>
                    <a:pt x="114" y="78"/>
                  </a:moveTo>
                  <a:lnTo>
                    <a:pt x="102" y="81"/>
                  </a:lnTo>
                  <a:lnTo>
                    <a:pt x="97" y="81"/>
                  </a:lnTo>
                  <a:lnTo>
                    <a:pt x="59" y="85"/>
                  </a:lnTo>
                  <a:lnTo>
                    <a:pt x="59" y="90"/>
                  </a:lnTo>
                  <a:lnTo>
                    <a:pt x="97" y="85"/>
                  </a:lnTo>
                  <a:lnTo>
                    <a:pt x="102" y="85"/>
                  </a:lnTo>
                  <a:lnTo>
                    <a:pt x="116" y="83"/>
                  </a:lnTo>
                  <a:lnTo>
                    <a:pt x="114" y="78"/>
                  </a:lnTo>
                  <a:moveTo>
                    <a:pt x="713" y="66"/>
                  </a:moveTo>
                  <a:lnTo>
                    <a:pt x="710" y="69"/>
                  </a:lnTo>
                  <a:lnTo>
                    <a:pt x="722" y="92"/>
                  </a:lnTo>
                  <a:lnTo>
                    <a:pt x="727" y="90"/>
                  </a:lnTo>
                  <a:lnTo>
                    <a:pt x="713" y="66"/>
                  </a:lnTo>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moveTo>
                    <a:pt x="687" y="26"/>
                  </a:moveTo>
                  <a:lnTo>
                    <a:pt x="687" y="31"/>
                  </a:lnTo>
                  <a:lnTo>
                    <a:pt x="708" y="66"/>
                  </a:lnTo>
                  <a:lnTo>
                    <a:pt x="710" y="64"/>
                  </a:lnTo>
                  <a:lnTo>
                    <a:pt x="687" y="26"/>
                  </a:lnTo>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moveTo>
                    <a:pt x="564" y="16"/>
                  </a:moveTo>
                  <a:lnTo>
                    <a:pt x="559" y="16"/>
                  </a:lnTo>
                  <a:lnTo>
                    <a:pt x="552" y="21"/>
                  </a:lnTo>
                  <a:lnTo>
                    <a:pt x="557" y="21"/>
                  </a:lnTo>
                  <a:lnTo>
                    <a:pt x="564" y="16"/>
                  </a:lnTo>
                  <a:moveTo>
                    <a:pt x="620" y="12"/>
                  </a:moveTo>
                  <a:lnTo>
                    <a:pt x="571" y="14"/>
                  </a:lnTo>
                  <a:lnTo>
                    <a:pt x="566" y="19"/>
                  </a:lnTo>
                  <a:lnTo>
                    <a:pt x="592" y="16"/>
                  </a:lnTo>
                  <a:lnTo>
                    <a:pt x="599" y="14"/>
                  </a:lnTo>
                  <a:lnTo>
                    <a:pt x="620" y="12"/>
                  </a:lnTo>
                  <a:moveTo>
                    <a:pt x="677" y="9"/>
                  </a:moveTo>
                  <a:lnTo>
                    <a:pt x="673" y="9"/>
                  </a:lnTo>
                  <a:lnTo>
                    <a:pt x="682" y="26"/>
                  </a:lnTo>
                  <a:lnTo>
                    <a:pt x="684" y="19"/>
                  </a:lnTo>
                  <a:lnTo>
                    <a:pt x="677" y="9"/>
                  </a:lnTo>
                  <a:moveTo>
                    <a:pt x="673" y="0"/>
                  </a:moveTo>
                  <a:lnTo>
                    <a:pt x="670" y="0"/>
                  </a:lnTo>
                  <a:lnTo>
                    <a:pt x="618" y="7"/>
                  </a:lnTo>
                  <a:lnTo>
                    <a:pt x="675" y="5"/>
                  </a:lnTo>
                  <a:lnTo>
                    <a:pt x="673" y="2"/>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3" name="Freeform 23"/>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close/>
                  <a:moveTo>
                    <a:pt x="251" y="232"/>
                  </a:moveTo>
                  <a:lnTo>
                    <a:pt x="194" y="270"/>
                  </a:lnTo>
                  <a:lnTo>
                    <a:pt x="204" y="268"/>
                  </a:lnTo>
                  <a:lnTo>
                    <a:pt x="256" y="237"/>
                  </a:lnTo>
                  <a:lnTo>
                    <a:pt x="251" y="232"/>
                  </a:lnTo>
                  <a:close/>
                  <a:moveTo>
                    <a:pt x="126" y="232"/>
                  </a:moveTo>
                  <a:lnTo>
                    <a:pt x="123" y="237"/>
                  </a:lnTo>
                  <a:lnTo>
                    <a:pt x="138" y="261"/>
                  </a:lnTo>
                  <a:lnTo>
                    <a:pt x="140" y="266"/>
                  </a:lnTo>
                  <a:lnTo>
                    <a:pt x="147" y="275"/>
                  </a:lnTo>
                  <a:lnTo>
                    <a:pt x="152" y="275"/>
                  </a:lnTo>
                  <a:lnTo>
                    <a:pt x="142" y="261"/>
                  </a:lnTo>
                  <a:lnTo>
                    <a:pt x="138" y="254"/>
                  </a:lnTo>
                  <a:lnTo>
                    <a:pt x="126" y="232"/>
                  </a:lnTo>
                  <a:close/>
                  <a:moveTo>
                    <a:pt x="100" y="192"/>
                  </a:moveTo>
                  <a:lnTo>
                    <a:pt x="97" y="194"/>
                  </a:lnTo>
                  <a:lnTo>
                    <a:pt x="100" y="199"/>
                  </a:lnTo>
                  <a:lnTo>
                    <a:pt x="121" y="232"/>
                  </a:lnTo>
                  <a:lnTo>
                    <a:pt x="123" y="228"/>
                  </a:lnTo>
                  <a:lnTo>
                    <a:pt x="104" y="199"/>
                  </a:lnTo>
                  <a:lnTo>
                    <a:pt x="102" y="194"/>
                  </a:lnTo>
                  <a:lnTo>
                    <a:pt x="100" y="192"/>
                  </a:lnTo>
                  <a:close/>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close/>
                  <a:moveTo>
                    <a:pt x="97" y="187"/>
                  </a:moveTo>
                  <a:lnTo>
                    <a:pt x="93" y="190"/>
                  </a:lnTo>
                  <a:lnTo>
                    <a:pt x="95" y="192"/>
                  </a:lnTo>
                  <a:lnTo>
                    <a:pt x="97" y="187"/>
                  </a:lnTo>
                  <a:lnTo>
                    <a:pt x="97" y="187"/>
                  </a:lnTo>
                  <a:lnTo>
                    <a:pt x="97" y="187"/>
                  </a:lnTo>
                  <a:close/>
                  <a:moveTo>
                    <a:pt x="341" y="178"/>
                  </a:moveTo>
                  <a:lnTo>
                    <a:pt x="332" y="185"/>
                  </a:lnTo>
                  <a:lnTo>
                    <a:pt x="336" y="185"/>
                  </a:lnTo>
                  <a:lnTo>
                    <a:pt x="344" y="180"/>
                  </a:lnTo>
                  <a:lnTo>
                    <a:pt x="341" y="178"/>
                  </a:lnTo>
                  <a:close/>
                  <a:moveTo>
                    <a:pt x="370" y="161"/>
                  </a:moveTo>
                  <a:lnTo>
                    <a:pt x="353" y="171"/>
                  </a:lnTo>
                  <a:lnTo>
                    <a:pt x="348" y="173"/>
                  </a:lnTo>
                  <a:lnTo>
                    <a:pt x="346" y="175"/>
                  </a:lnTo>
                  <a:lnTo>
                    <a:pt x="346" y="178"/>
                  </a:lnTo>
                  <a:lnTo>
                    <a:pt x="358" y="173"/>
                  </a:lnTo>
                  <a:lnTo>
                    <a:pt x="358" y="171"/>
                  </a:lnTo>
                  <a:lnTo>
                    <a:pt x="370" y="166"/>
                  </a:lnTo>
                  <a:lnTo>
                    <a:pt x="370" y="161"/>
                  </a:lnTo>
                  <a:close/>
                  <a:moveTo>
                    <a:pt x="71" y="152"/>
                  </a:moveTo>
                  <a:lnTo>
                    <a:pt x="78" y="166"/>
                  </a:lnTo>
                  <a:lnTo>
                    <a:pt x="83" y="171"/>
                  </a:lnTo>
                  <a:lnTo>
                    <a:pt x="90" y="182"/>
                  </a:lnTo>
                  <a:lnTo>
                    <a:pt x="90" y="185"/>
                  </a:lnTo>
                  <a:lnTo>
                    <a:pt x="95" y="182"/>
                  </a:lnTo>
                  <a:lnTo>
                    <a:pt x="88" y="171"/>
                  </a:lnTo>
                  <a:lnTo>
                    <a:pt x="86" y="166"/>
                  </a:lnTo>
                  <a:lnTo>
                    <a:pt x="76" y="152"/>
                  </a:lnTo>
                  <a:lnTo>
                    <a:pt x="71" y="152"/>
                  </a:lnTo>
                  <a:close/>
                  <a:moveTo>
                    <a:pt x="405" y="137"/>
                  </a:moveTo>
                  <a:lnTo>
                    <a:pt x="372" y="159"/>
                  </a:lnTo>
                  <a:lnTo>
                    <a:pt x="372" y="163"/>
                  </a:lnTo>
                  <a:lnTo>
                    <a:pt x="403" y="145"/>
                  </a:lnTo>
                  <a:lnTo>
                    <a:pt x="405" y="137"/>
                  </a:lnTo>
                  <a:close/>
                  <a:moveTo>
                    <a:pt x="483" y="88"/>
                  </a:moveTo>
                  <a:lnTo>
                    <a:pt x="469" y="97"/>
                  </a:lnTo>
                  <a:lnTo>
                    <a:pt x="464" y="99"/>
                  </a:lnTo>
                  <a:lnTo>
                    <a:pt x="410" y="135"/>
                  </a:lnTo>
                  <a:lnTo>
                    <a:pt x="407" y="140"/>
                  </a:lnTo>
                  <a:lnTo>
                    <a:pt x="467" y="104"/>
                  </a:lnTo>
                  <a:lnTo>
                    <a:pt x="471" y="102"/>
                  </a:lnTo>
                  <a:lnTo>
                    <a:pt x="483" y="95"/>
                  </a:lnTo>
                  <a:lnTo>
                    <a:pt x="483" y="88"/>
                  </a:lnTo>
                  <a:close/>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close/>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close/>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close/>
                  <a:moveTo>
                    <a:pt x="313" y="19"/>
                  </a:moveTo>
                  <a:lnTo>
                    <a:pt x="308" y="19"/>
                  </a:lnTo>
                  <a:lnTo>
                    <a:pt x="301" y="23"/>
                  </a:lnTo>
                  <a:lnTo>
                    <a:pt x="306" y="21"/>
                  </a:lnTo>
                  <a:lnTo>
                    <a:pt x="313" y="19"/>
                  </a:lnTo>
                  <a:close/>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close/>
                  <a:moveTo>
                    <a:pt x="502" y="7"/>
                  </a:moveTo>
                  <a:lnTo>
                    <a:pt x="493" y="7"/>
                  </a:lnTo>
                  <a:lnTo>
                    <a:pt x="488" y="7"/>
                  </a:lnTo>
                  <a:lnTo>
                    <a:pt x="433" y="12"/>
                  </a:lnTo>
                  <a:lnTo>
                    <a:pt x="433" y="14"/>
                  </a:lnTo>
                  <a:lnTo>
                    <a:pt x="490" y="12"/>
                  </a:lnTo>
                  <a:lnTo>
                    <a:pt x="495" y="12"/>
                  </a:lnTo>
                  <a:lnTo>
                    <a:pt x="500" y="12"/>
                  </a:lnTo>
                  <a:lnTo>
                    <a:pt x="502" y="7"/>
                  </a:lnTo>
                  <a:close/>
                  <a:moveTo>
                    <a:pt x="568" y="4"/>
                  </a:moveTo>
                  <a:lnTo>
                    <a:pt x="561" y="7"/>
                  </a:lnTo>
                  <a:lnTo>
                    <a:pt x="568" y="7"/>
                  </a:lnTo>
                  <a:lnTo>
                    <a:pt x="568" y="4"/>
                  </a:lnTo>
                  <a:close/>
                  <a:moveTo>
                    <a:pt x="561" y="2"/>
                  </a:moveTo>
                  <a:lnTo>
                    <a:pt x="512" y="7"/>
                  </a:lnTo>
                  <a:lnTo>
                    <a:pt x="507" y="7"/>
                  </a:lnTo>
                  <a:lnTo>
                    <a:pt x="507" y="7"/>
                  </a:lnTo>
                  <a:lnTo>
                    <a:pt x="504" y="12"/>
                  </a:lnTo>
                  <a:lnTo>
                    <a:pt x="509" y="12"/>
                  </a:lnTo>
                  <a:lnTo>
                    <a:pt x="514" y="9"/>
                  </a:lnTo>
                  <a:lnTo>
                    <a:pt x="552" y="7"/>
                  </a:lnTo>
                  <a:lnTo>
                    <a:pt x="561" y="2"/>
                  </a:lnTo>
                  <a:close/>
                  <a:moveTo>
                    <a:pt x="618" y="4"/>
                  </a:moveTo>
                  <a:lnTo>
                    <a:pt x="618" y="4"/>
                  </a:lnTo>
                  <a:lnTo>
                    <a:pt x="618" y="4"/>
                  </a:lnTo>
                  <a:close/>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4" name="Freeform 24"/>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moveTo>
                    <a:pt x="251" y="232"/>
                  </a:moveTo>
                  <a:lnTo>
                    <a:pt x="194" y="270"/>
                  </a:lnTo>
                  <a:lnTo>
                    <a:pt x="204" y="268"/>
                  </a:lnTo>
                  <a:lnTo>
                    <a:pt x="256" y="237"/>
                  </a:lnTo>
                  <a:lnTo>
                    <a:pt x="251" y="232"/>
                  </a:lnTo>
                  <a:moveTo>
                    <a:pt x="126" y="232"/>
                  </a:moveTo>
                  <a:lnTo>
                    <a:pt x="123" y="237"/>
                  </a:lnTo>
                  <a:lnTo>
                    <a:pt x="138" y="261"/>
                  </a:lnTo>
                  <a:lnTo>
                    <a:pt x="140" y="266"/>
                  </a:lnTo>
                  <a:lnTo>
                    <a:pt x="147" y="275"/>
                  </a:lnTo>
                  <a:lnTo>
                    <a:pt x="152" y="275"/>
                  </a:lnTo>
                  <a:lnTo>
                    <a:pt x="142" y="261"/>
                  </a:lnTo>
                  <a:lnTo>
                    <a:pt x="138" y="254"/>
                  </a:lnTo>
                  <a:lnTo>
                    <a:pt x="126" y="232"/>
                  </a:lnTo>
                  <a:moveTo>
                    <a:pt x="100" y="192"/>
                  </a:moveTo>
                  <a:lnTo>
                    <a:pt x="97" y="194"/>
                  </a:lnTo>
                  <a:lnTo>
                    <a:pt x="100" y="199"/>
                  </a:lnTo>
                  <a:lnTo>
                    <a:pt x="121" y="232"/>
                  </a:lnTo>
                  <a:lnTo>
                    <a:pt x="123" y="228"/>
                  </a:lnTo>
                  <a:lnTo>
                    <a:pt x="104" y="199"/>
                  </a:lnTo>
                  <a:lnTo>
                    <a:pt x="102" y="194"/>
                  </a:lnTo>
                  <a:lnTo>
                    <a:pt x="100" y="192"/>
                  </a:lnTo>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moveTo>
                    <a:pt x="97" y="187"/>
                  </a:moveTo>
                  <a:lnTo>
                    <a:pt x="93" y="190"/>
                  </a:lnTo>
                  <a:lnTo>
                    <a:pt x="95" y="192"/>
                  </a:lnTo>
                  <a:lnTo>
                    <a:pt x="97" y="187"/>
                  </a:lnTo>
                  <a:lnTo>
                    <a:pt x="97" y="187"/>
                  </a:lnTo>
                  <a:lnTo>
                    <a:pt x="97" y="187"/>
                  </a:lnTo>
                  <a:moveTo>
                    <a:pt x="341" y="178"/>
                  </a:moveTo>
                  <a:lnTo>
                    <a:pt x="332" y="185"/>
                  </a:lnTo>
                  <a:lnTo>
                    <a:pt x="336" y="185"/>
                  </a:lnTo>
                  <a:lnTo>
                    <a:pt x="344" y="180"/>
                  </a:lnTo>
                  <a:lnTo>
                    <a:pt x="341" y="178"/>
                  </a:lnTo>
                  <a:moveTo>
                    <a:pt x="370" y="161"/>
                  </a:moveTo>
                  <a:lnTo>
                    <a:pt x="353" y="171"/>
                  </a:lnTo>
                  <a:lnTo>
                    <a:pt x="348" y="173"/>
                  </a:lnTo>
                  <a:lnTo>
                    <a:pt x="346" y="175"/>
                  </a:lnTo>
                  <a:lnTo>
                    <a:pt x="346" y="178"/>
                  </a:lnTo>
                  <a:lnTo>
                    <a:pt x="358" y="173"/>
                  </a:lnTo>
                  <a:lnTo>
                    <a:pt x="358" y="171"/>
                  </a:lnTo>
                  <a:lnTo>
                    <a:pt x="370" y="166"/>
                  </a:lnTo>
                  <a:lnTo>
                    <a:pt x="370" y="161"/>
                  </a:lnTo>
                  <a:moveTo>
                    <a:pt x="71" y="152"/>
                  </a:moveTo>
                  <a:lnTo>
                    <a:pt x="78" y="166"/>
                  </a:lnTo>
                  <a:lnTo>
                    <a:pt x="83" y="171"/>
                  </a:lnTo>
                  <a:lnTo>
                    <a:pt x="90" y="182"/>
                  </a:lnTo>
                  <a:lnTo>
                    <a:pt x="90" y="185"/>
                  </a:lnTo>
                  <a:lnTo>
                    <a:pt x="95" y="182"/>
                  </a:lnTo>
                  <a:lnTo>
                    <a:pt x="88" y="171"/>
                  </a:lnTo>
                  <a:lnTo>
                    <a:pt x="86" y="166"/>
                  </a:lnTo>
                  <a:lnTo>
                    <a:pt x="76" y="152"/>
                  </a:lnTo>
                  <a:lnTo>
                    <a:pt x="71" y="152"/>
                  </a:lnTo>
                  <a:moveTo>
                    <a:pt x="405" y="137"/>
                  </a:moveTo>
                  <a:lnTo>
                    <a:pt x="372" y="159"/>
                  </a:lnTo>
                  <a:lnTo>
                    <a:pt x="372" y="163"/>
                  </a:lnTo>
                  <a:lnTo>
                    <a:pt x="403" y="145"/>
                  </a:lnTo>
                  <a:lnTo>
                    <a:pt x="405" y="137"/>
                  </a:lnTo>
                  <a:moveTo>
                    <a:pt x="483" y="88"/>
                  </a:moveTo>
                  <a:lnTo>
                    <a:pt x="469" y="97"/>
                  </a:lnTo>
                  <a:lnTo>
                    <a:pt x="464" y="99"/>
                  </a:lnTo>
                  <a:lnTo>
                    <a:pt x="410" y="135"/>
                  </a:lnTo>
                  <a:lnTo>
                    <a:pt x="407" y="140"/>
                  </a:lnTo>
                  <a:lnTo>
                    <a:pt x="467" y="104"/>
                  </a:lnTo>
                  <a:lnTo>
                    <a:pt x="471" y="102"/>
                  </a:lnTo>
                  <a:lnTo>
                    <a:pt x="483" y="95"/>
                  </a:lnTo>
                  <a:lnTo>
                    <a:pt x="483" y="88"/>
                  </a:lnTo>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moveTo>
                    <a:pt x="313" y="19"/>
                  </a:moveTo>
                  <a:lnTo>
                    <a:pt x="308" y="19"/>
                  </a:lnTo>
                  <a:lnTo>
                    <a:pt x="301" y="23"/>
                  </a:lnTo>
                  <a:lnTo>
                    <a:pt x="306" y="21"/>
                  </a:lnTo>
                  <a:lnTo>
                    <a:pt x="313" y="19"/>
                  </a:lnTo>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moveTo>
                    <a:pt x="502" y="7"/>
                  </a:moveTo>
                  <a:lnTo>
                    <a:pt x="493" y="7"/>
                  </a:lnTo>
                  <a:lnTo>
                    <a:pt x="488" y="7"/>
                  </a:lnTo>
                  <a:lnTo>
                    <a:pt x="433" y="12"/>
                  </a:lnTo>
                  <a:lnTo>
                    <a:pt x="433" y="14"/>
                  </a:lnTo>
                  <a:lnTo>
                    <a:pt x="490" y="12"/>
                  </a:lnTo>
                  <a:lnTo>
                    <a:pt x="495" y="12"/>
                  </a:lnTo>
                  <a:lnTo>
                    <a:pt x="500" y="12"/>
                  </a:lnTo>
                  <a:lnTo>
                    <a:pt x="502" y="7"/>
                  </a:lnTo>
                  <a:moveTo>
                    <a:pt x="568" y="4"/>
                  </a:moveTo>
                  <a:lnTo>
                    <a:pt x="561" y="7"/>
                  </a:lnTo>
                  <a:lnTo>
                    <a:pt x="568" y="7"/>
                  </a:lnTo>
                  <a:lnTo>
                    <a:pt x="568" y="4"/>
                  </a:lnTo>
                  <a:moveTo>
                    <a:pt x="561" y="2"/>
                  </a:moveTo>
                  <a:lnTo>
                    <a:pt x="512" y="7"/>
                  </a:lnTo>
                  <a:lnTo>
                    <a:pt x="507" y="7"/>
                  </a:lnTo>
                  <a:lnTo>
                    <a:pt x="507" y="7"/>
                  </a:lnTo>
                  <a:lnTo>
                    <a:pt x="504" y="12"/>
                  </a:lnTo>
                  <a:lnTo>
                    <a:pt x="509" y="12"/>
                  </a:lnTo>
                  <a:lnTo>
                    <a:pt x="514" y="9"/>
                  </a:lnTo>
                  <a:lnTo>
                    <a:pt x="552" y="7"/>
                  </a:lnTo>
                  <a:lnTo>
                    <a:pt x="561" y="2"/>
                  </a:lnTo>
                  <a:moveTo>
                    <a:pt x="618" y="4"/>
                  </a:moveTo>
                  <a:lnTo>
                    <a:pt x="618" y="4"/>
                  </a:lnTo>
                  <a:lnTo>
                    <a:pt x="618" y="4"/>
                  </a:lnTo>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5" name="Freeform 25"/>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close/>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close/>
                  <a:moveTo>
                    <a:pt x="315" y="353"/>
                  </a:moveTo>
                  <a:lnTo>
                    <a:pt x="308" y="370"/>
                  </a:lnTo>
                  <a:lnTo>
                    <a:pt x="312" y="372"/>
                  </a:lnTo>
                  <a:lnTo>
                    <a:pt x="319" y="353"/>
                  </a:lnTo>
                  <a:lnTo>
                    <a:pt x="315" y="353"/>
                  </a:lnTo>
                  <a:close/>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close/>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close/>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close/>
                  <a:moveTo>
                    <a:pt x="357" y="256"/>
                  </a:moveTo>
                  <a:lnTo>
                    <a:pt x="338" y="299"/>
                  </a:lnTo>
                  <a:lnTo>
                    <a:pt x="343" y="301"/>
                  </a:lnTo>
                  <a:lnTo>
                    <a:pt x="360" y="263"/>
                  </a:lnTo>
                  <a:lnTo>
                    <a:pt x="357" y="256"/>
                  </a:lnTo>
                  <a:close/>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close/>
                  <a:moveTo>
                    <a:pt x="139" y="209"/>
                  </a:moveTo>
                  <a:lnTo>
                    <a:pt x="111" y="228"/>
                  </a:lnTo>
                  <a:lnTo>
                    <a:pt x="113" y="232"/>
                  </a:lnTo>
                  <a:lnTo>
                    <a:pt x="142" y="213"/>
                  </a:lnTo>
                  <a:lnTo>
                    <a:pt x="139" y="209"/>
                  </a:lnTo>
                  <a:close/>
                  <a:moveTo>
                    <a:pt x="189" y="180"/>
                  </a:moveTo>
                  <a:lnTo>
                    <a:pt x="144" y="206"/>
                  </a:lnTo>
                  <a:lnTo>
                    <a:pt x="144" y="211"/>
                  </a:lnTo>
                  <a:lnTo>
                    <a:pt x="189" y="185"/>
                  </a:lnTo>
                  <a:lnTo>
                    <a:pt x="189" y="180"/>
                  </a:lnTo>
                  <a:close/>
                  <a:moveTo>
                    <a:pt x="270" y="128"/>
                  </a:moveTo>
                  <a:lnTo>
                    <a:pt x="229" y="154"/>
                  </a:lnTo>
                  <a:lnTo>
                    <a:pt x="227" y="156"/>
                  </a:lnTo>
                  <a:lnTo>
                    <a:pt x="194" y="175"/>
                  </a:lnTo>
                  <a:lnTo>
                    <a:pt x="194" y="182"/>
                  </a:lnTo>
                  <a:lnTo>
                    <a:pt x="229" y="159"/>
                  </a:lnTo>
                  <a:lnTo>
                    <a:pt x="232" y="156"/>
                  </a:lnTo>
                  <a:lnTo>
                    <a:pt x="267" y="135"/>
                  </a:lnTo>
                  <a:lnTo>
                    <a:pt x="270" y="128"/>
                  </a:lnTo>
                  <a:close/>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close/>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close/>
                  <a:moveTo>
                    <a:pt x="397" y="49"/>
                  </a:moveTo>
                  <a:lnTo>
                    <a:pt x="348" y="78"/>
                  </a:lnTo>
                  <a:lnTo>
                    <a:pt x="350" y="85"/>
                  </a:lnTo>
                  <a:lnTo>
                    <a:pt x="400" y="52"/>
                  </a:lnTo>
                  <a:lnTo>
                    <a:pt x="397" y="49"/>
                  </a:lnTo>
                  <a:close/>
                  <a:moveTo>
                    <a:pt x="466" y="11"/>
                  </a:moveTo>
                  <a:lnTo>
                    <a:pt x="466" y="11"/>
                  </a:lnTo>
                  <a:lnTo>
                    <a:pt x="466" y="11"/>
                  </a:lnTo>
                  <a:close/>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6" name="Freeform 26"/>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moveTo>
                    <a:pt x="315" y="353"/>
                  </a:moveTo>
                  <a:lnTo>
                    <a:pt x="308" y="370"/>
                  </a:lnTo>
                  <a:lnTo>
                    <a:pt x="312" y="372"/>
                  </a:lnTo>
                  <a:lnTo>
                    <a:pt x="319" y="353"/>
                  </a:lnTo>
                  <a:lnTo>
                    <a:pt x="315" y="353"/>
                  </a:lnTo>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moveTo>
                    <a:pt x="357" y="256"/>
                  </a:moveTo>
                  <a:lnTo>
                    <a:pt x="338" y="299"/>
                  </a:lnTo>
                  <a:lnTo>
                    <a:pt x="343" y="301"/>
                  </a:lnTo>
                  <a:lnTo>
                    <a:pt x="360" y="263"/>
                  </a:lnTo>
                  <a:lnTo>
                    <a:pt x="357" y="256"/>
                  </a:lnTo>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moveTo>
                    <a:pt x="139" y="209"/>
                  </a:moveTo>
                  <a:lnTo>
                    <a:pt x="111" y="228"/>
                  </a:lnTo>
                  <a:lnTo>
                    <a:pt x="113" y="232"/>
                  </a:lnTo>
                  <a:lnTo>
                    <a:pt x="142" y="213"/>
                  </a:lnTo>
                  <a:lnTo>
                    <a:pt x="139" y="209"/>
                  </a:lnTo>
                  <a:moveTo>
                    <a:pt x="189" y="180"/>
                  </a:moveTo>
                  <a:lnTo>
                    <a:pt x="144" y="206"/>
                  </a:lnTo>
                  <a:lnTo>
                    <a:pt x="144" y="211"/>
                  </a:lnTo>
                  <a:lnTo>
                    <a:pt x="189" y="185"/>
                  </a:lnTo>
                  <a:lnTo>
                    <a:pt x="189" y="180"/>
                  </a:lnTo>
                  <a:moveTo>
                    <a:pt x="270" y="128"/>
                  </a:moveTo>
                  <a:lnTo>
                    <a:pt x="229" y="154"/>
                  </a:lnTo>
                  <a:lnTo>
                    <a:pt x="227" y="156"/>
                  </a:lnTo>
                  <a:lnTo>
                    <a:pt x="194" y="175"/>
                  </a:lnTo>
                  <a:lnTo>
                    <a:pt x="194" y="182"/>
                  </a:lnTo>
                  <a:lnTo>
                    <a:pt x="229" y="159"/>
                  </a:lnTo>
                  <a:lnTo>
                    <a:pt x="232" y="156"/>
                  </a:lnTo>
                  <a:lnTo>
                    <a:pt x="267" y="135"/>
                  </a:lnTo>
                  <a:lnTo>
                    <a:pt x="270" y="128"/>
                  </a:lnTo>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moveTo>
                    <a:pt x="397" y="49"/>
                  </a:moveTo>
                  <a:lnTo>
                    <a:pt x="348" y="78"/>
                  </a:lnTo>
                  <a:lnTo>
                    <a:pt x="350" y="85"/>
                  </a:lnTo>
                  <a:lnTo>
                    <a:pt x="400" y="52"/>
                  </a:lnTo>
                  <a:lnTo>
                    <a:pt x="397" y="49"/>
                  </a:lnTo>
                  <a:moveTo>
                    <a:pt x="466" y="11"/>
                  </a:moveTo>
                  <a:lnTo>
                    <a:pt x="466" y="11"/>
                  </a:lnTo>
                  <a:lnTo>
                    <a:pt x="466" y="11"/>
                  </a:lnTo>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7" name="Freeform 27"/>
            <p:cNvSpPr>
              <a:spLocks noEditPoints="1"/>
            </p:cNvSpPr>
            <p:nvPr/>
          </p:nvSpPr>
          <p:spPr bwMode="auto">
            <a:xfrm>
              <a:off x="10314901" y="2812046"/>
              <a:ext cx="372127" cy="1188922"/>
            </a:xfrm>
            <a:custGeom>
              <a:avLst/>
              <a:gdLst>
                <a:gd name="T0" fmla="*/ 29 w 88"/>
                <a:gd name="T1" fmla="*/ 308 h 308"/>
                <a:gd name="T2" fmla="*/ 23 w 88"/>
                <a:gd name="T3" fmla="*/ 293 h 308"/>
                <a:gd name="T4" fmla="*/ 26 w 88"/>
                <a:gd name="T5" fmla="*/ 308 h 308"/>
                <a:gd name="T6" fmla="*/ 37 w 88"/>
                <a:gd name="T7" fmla="*/ 258 h 308"/>
                <a:gd name="T8" fmla="*/ 38 w 88"/>
                <a:gd name="T9" fmla="*/ 260 h 308"/>
                <a:gd name="T10" fmla="*/ 20 w 88"/>
                <a:gd name="T11" fmla="*/ 256 h 308"/>
                <a:gd name="T12" fmla="*/ 22 w 88"/>
                <a:gd name="T13" fmla="*/ 255 h 308"/>
                <a:gd name="T14" fmla="*/ 38 w 88"/>
                <a:gd name="T15" fmla="*/ 252 h 308"/>
                <a:gd name="T16" fmla="*/ 39 w 88"/>
                <a:gd name="T17" fmla="*/ 257 h 308"/>
                <a:gd name="T18" fmla="*/ 41 w 88"/>
                <a:gd name="T19" fmla="*/ 245 h 308"/>
                <a:gd name="T20" fmla="*/ 20 w 88"/>
                <a:gd name="T21" fmla="*/ 253 h 308"/>
                <a:gd name="T22" fmla="*/ 21 w 88"/>
                <a:gd name="T23" fmla="*/ 253 h 308"/>
                <a:gd name="T24" fmla="*/ 20 w 88"/>
                <a:gd name="T25" fmla="*/ 237 h 308"/>
                <a:gd name="T26" fmla="*/ 20 w 88"/>
                <a:gd name="T27" fmla="*/ 237 h 308"/>
                <a:gd name="T28" fmla="*/ 42 w 88"/>
                <a:gd name="T29" fmla="*/ 242 h 308"/>
                <a:gd name="T30" fmla="*/ 16 w 88"/>
                <a:gd name="T31" fmla="*/ 211 h 308"/>
                <a:gd name="T32" fmla="*/ 18 w 88"/>
                <a:gd name="T33" fmla="*/ 236 h 308"/>
                <a:gd name="T34" fmla="*/ 16 w 88"/>
                <a:gd name="T35" fmla="*/ 211 h 308"/>
                <a:gd name="T36" fmla="*/ 46 w 88"/>
                <a:gd name="T37" fmla="*/ 209 h 308"/>
                <a:gd name="T38" fmla="*/ 46 w 88"/>
                <a:gd name="T39" fmla="*/ 211 h 308"/>
                <a:gd name="T40" fmla="*/ 47 w 88"/>
                <a:gd name="T41" fmla="*/ 214 h 308"/>
                <a:gd name="T42" fmla="*/ 49 w 88"/>
                <a:gd name="T43" fmla="*/ 203 h 308"/>
                <a:gd name="T44" fmla="*/ 65 w 88"/>
                <a:gd name="T45" fmla="*/ 111 h 308"/>
                <a:gd name="T46" fmla="*/ 50 w 88"/>
                <a:gd name="T47" fmla="*/ 199 h 308"/>
                <a:gd name="T48" fmla="*/ 67 w 88"/>
                <a:gd name="T49" fmla="*/ 112 h 308"/>
                <a:gd name="T50" fmla="*/ 7 w 88"/>
                <a:gd name="T51" fmla="*/ 87 h 308"/>
                <a:gd name="T52" fmla="*/ 8 w 88"/>
                <a:gd name="T53" fmla="*/ 101 h 308"/>
                <a:gd name="T54" fmla="*/ 8 w 88"/>
                <a:gd name="T55" fmla="*/ 108 h 308"/>
                <a:gd name="T56" fmla="*/ 12 w 88"/>
                <a:gd name="T57" fmla="*/ 151 h 308"/>
                <a:gd name="T58" fmla="*/ 13 w 88"/>
                <a:gd name="T59" fmla="*/ 163 h 308"/>
                <a:gd name="T60" fmla="*/ 14 w 88"/>
                <a:gd name="T61" fmla="*/ 160 h 308"/>
                <a:gd name="T62" fmla="*/ 13 w 88"/>
                <a:gd name="T63" fmla="*/ 142 h 308"/>
                <a:gd name="T64" fmla="*/ 10 w 88"/>
                <a:gd name="T65" fmla="*/ 105 h 308"/>
                <a:gd name="T66" fmla="*/ 9 w 88"/>
                <a:gd name="T67" fmla="*/ 90 h 308"/>
                <a:gd name="T68" fmla="*/ 8 w 88"/>
                <a:gd name="T69" fmla="*/ 85 h 308"/>
                <a:gd name="T70" fmla="*/ 0 w 88"/>
                <a:gd name="T71" fmla="*/ 0 h 308"/>
                <a:gd name="T72" fmla="*/ 5 w 88"/>
                <a:gd name="T73" fmla="*/ 45 h 308"/>
                <a:gd name="T74" fmla="*/ 76 w 88"/>
                <a:gd name="T75" fmla="*/ 4 h 308"/>
                <a:gd name="T76" fmla="*/ 78 w 88"/>
                <a:gd name="T77" fmla="*/ 46 h 308"/>
                <a:gd name="T78" fmla="*/ 67 w 88"/>
                <a:gd name="T79" fmla="*/ 110 h 308"/>
                <a:gd name="T80" fmla="*/ 88 w 88"/>
                <a:gd name="T81" fmla="*/ 4 h 308"/>
                <a:gd name="T82" fmla="*/ 76 w 88"/>
                <a:gd name="T83" fmla="*/ 2 h 308"/>
                <a:gd name="T84" fmla="*/ 0 w 88"/>
                <a:gd name="T8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308">
                  <a:moveTo>
                    <a:pt x="29" y="297"/>
                  </a:moveTo>
                  <a:cubicBezTo>
                    <a:pt x="27" y="308"/>
                    <a:pt x="27" y="308"/>
                    <a:pt x="27" y="308"/>
                  </a:cubicBezTo>
                  <a:cubicBezTo>
                    <a:pt x="28" y="308"/>
                    <a:pt x="28" y="308"/>
                    <a:pt x="29" y="308"/>
                  </a:cubicBezTo>
                  <a:cubicBezTo>
                    <a:pt x="31" y="297"/>
                    <a:pt x="31" y="297"/>
                    <a:pt x="31" y="297"/>
                  </a:cubicBezTo>
                  <a:cubicBezTo>
                    <a:pt x="29" y="297"/>
                    <a:pt x="29" y="297"/>
                    <a:pt x="29" y="297"/>
                  </a:cubicBezTo>
                  <a:moveTo>
                    <a:pt x="23" y="293"/>
                  </a:moveTo>
                  <a:cubicBezTo>
                    <a:pt x="24" y="308"/>
                    <a:pt x="24" y="308"/>
                    <a:pt x="24" y="308"/>
                  </a:cubicBezTo>
                  <a:cubicBezTo>
                    <a:pt x="24" y="308"/>
                    <a:pt x="25" y="308"/>
                    <a:pt x="25" y="308"/>
                  </a:cubicBezTo>
                  <a:cubicBezTo>
                    <a:pt x="25" y="308"/>
                    <a:pt x="26" y="308"/>
                    <a:pt x="26" y="308"/>
                  </a:cubicBezTo>
                  <a:cubicBezTo>
                    <a:pt x="25" y="294"/>
                    <a:pt x="25" y="294"/>
                    <a:pt x="25" y="294"/>
                  </a:cubicBezTo>
                  <a:cubicBezTo>
                    <a:pt x="23" y="293"/>
                    <a:pt x="23" y="293"/>
                    <a:pt x="23" y="293"/>
                  </a:cubicBezTo>
                  <a:moveTo>
                    <a:pt x="37" y="258"/>
                  </a:moveTo>
                  <a:cubicBezTo>
                    <a:pt x="30" y="295"/>
                    <a:pt x="30" y="295"/>
                    <a:pt x="30" y="295"/>
                  </a:cubicBezTo>
                  <a:cubicBezTo>
                    <a:pt x="31" y="296"/>
                    <a:pt x="31" y="296"/>
                    <a:pt x="31" y="296"/>
                  </a:cubicBezTo>
                  <a:cubicBezTo>
                    <a:pt x="38" y="260"/>
                    <a:pt x="38" y="260"/>
                    <a:pt x="38" y="260"/>
                  </a:cubicBezTo>
                  <a:cubicBezTo>
                    <a:pt x="37" y="258"/>
                    <a:pt x="37" y="258"/>
                    <a:pt x="37" y="258"/>
                  </a:cubicBezTo>
                  <a:moveTo>
                    <a:pt x="22" y="255"/>
                  </a:moveTo>
                  <a:cubicBezTo>
                    <a:pt x="20" y="256"/>
                    <a:pt x="20" y="256"/>
                    <a:pt x="20" y="256"/>
                  </a:cubicBezTo>
                  <a:cubicBezTo>
                    <a:pt x="23" y="291"/>
                    <a:pt x="23" y="291"/>
                    <a:pt x="23" y="291"/>
                  </a:cubicBezTo>
                  <a:cubicBezTo>
                    <a:pt x="24" y="292"/>
                    <a:pt x="24" y="292"/>
                    <a:pt x="24" y="292"/>
                  </a:cubicBezTo>
                  <a:cubicBezTo>
                    <a:pt x="22" y="255"/>
                    <a:pt x="22" y="255"/>
                    <a:pt x="22" y="255"/>
                  </a:cubicBezTo>
                  <a:moveTo>
                    <a:pt x="41" y="245"/>
                  </a:moveTo>
                  <a:cubicBezTo>
                    <a:pt x="39" y="246"/>
                    <a:pt x="39" y="246"/>
                    <a:pt x="39" y="246"/>
                  </a:cubicBezTo>
                  <a:cubicBezTo>
                    <a:pt x="38" y="252"/>
                    <a:pt x="38" y="252"/>
                    <a:pt x="38" y="252"/>
                  </a:cubicBezTo>
                  <a:cubicBezTo>
                    <a:pt x="38" y="254"/>
                    <a:pt x="38" y="254"/>
                    <a:pt x="38" y="254"/>
                  </a:cubicBezTo>
                  <a:cubicBezTo>
                    <a:pt x="37" y="256"/>
                    <a:pt x="37" y="256"/>
                    <a:pt x="37" y="256"/>
                  </a:cubicBezTo>
                  <a:cubicBezTo>
                    <a:pt x="39" y="257"/>
                    <a:pt x="39" y="257"/>
                    <a:pt x="39" y="257"/>
                  </a:cubicBezTo>
                  <a:cubicBezTo>
                    <a:pt x="39" y="253"/>
                    <a:pt x="39" y="253"/>
                    <a:pt x="39" y="253"/>
                  </a:cubicBezTo>
                  <a:cubicBezTo>
                    <a:pt x="40" y="252"/>
                    <a:pt x="40" y="252"/>
                    <a:pt x="40" y="252"/>
                  </a:cubicBezTo>
                  <a:cubicBezTo>
                    <a:pt x="41" y="245"/>
                    <a:pt x="41" y="245"/>
                    <a:pt x="41" y="245"/>
                  </a:cubicBezTo>
                  <a:moveTo>
                    <a:pt x="19" y="239"/>
                  </a:moveTo>
                  <a:cubicBezTo>
                    <a:pt x="19" y="240"/>
                    <a:pt x="19" y="240"/>
                    <a:pt x="19" y="240"/>
                  </a:cubicBezTo>
                  <a:cubicBezTo>
                    <a:pt x="20" y="253"/>
                    <a:pt x="20" y="253"/>
                    <a:pt x="20" y="253"/>
                  </a:cubicBezTo>
                  <a:cubicBezTo>
                    <a:pt x="20" y="254"/>
                    <a:pt x="20" y="254"/>
                    <a:pt x="20" y="254"/>
                  </a:cubicBezTo>
                  <a:cubicBezTo>
                    <a:pt x="21" y="254"/>
                    <a:pt x="21" y="254"/>
                    <a:pt x="21" y="254"/>
                  </a:cubicBezTo>
                  <a:cubicBezTo>
                    <a:pt x="21" y="253"/>
                    <a:pt x="21" y="253"/>
                    <a:pt x="21" y="253"/>
                  </a:cubicBezTo>
                  <a:cubicBezTo>
                    <a:pt x="20" y="241"/>
                    <a:pt x="20" y="241"/>
                    <a:pt x="20" y="241"/>
                  </a:cubicBezTo>
                  <a:cubicBezTo>
                    <a:pt x="19" y="239"/>
                    <a:pt x="19" y="239"/>
                    <a:pt x="19" y="239"/>
                  </a:cubicBezTo>
                  <a:moveTo>
                    <a:pt x="20" y="237"/>
                  </a:moveTo>
                  <a:cubicBezTo>
                    <a:pt x="20" y="238"/>
                    <a:pt x="20" y="238"/>
                    <a:pt x="20" y="238"/>
                  </a:cubicBezTo>
                  <a:cubicBezTo>
                    <a:pt x="20" y="238"/>
                    <a:pt x="20" y="238"/>
                    <a:pt x="20" y="238"/>
                  </a:cubicBezTo>
                  <a:cubicBezTo>
                    <a:pt x="20" y="237"/>
                    <a:pt x="20" y="237"/>
                    <a:pt x="20" y="237"/>
                  </a:cubicBezTo>
                  <a:moveTo>
                    <a:pt x="43" y="224"/>
                  </a:moveTo>
                  <a:cubicBezTo>
                    <a:pt x="40" y="244"/>
                    <a:pt x="40" y="244"/>
                    <a:pt x="40" y="244"/>
                  </a:cubicBezTo>
                  <a:cubicBezTo>
                    <a:pt x="42" y="242"/>
                    <a:pt x="42" y="242"/>
                    <a:pt x="42" y="242"/>
                  </a:cubicBezTo>
                  <a:cubicBezTo>
                    <a:pt x="45" y="225"/>
                    <a:pt x="45" y="225"/>
                    <a:pt x="45" y="225"/>
                  </a:cubicBezTo>
                  <a:cubicBezTo>
                    <a:pt x="43" y="224"/>
                    <a:pt x="43" y="224"/>
                    <a:pt x="43" y="224"/>
                  </a:cubicBezTo>
                  <a:moveTo>
                    <a:pt x="16" y="211"/>
                  </a:moveTo>
                  <a:cubicBezTo>
                    <a:pt x="16" y="212"/>
                    <a:pt x="16" y="212"/>
                    <a:pt x="16" y="212"/>
                  </a:cubicBezTo>
                  <a:cubicBezTo>
                    <a:pt x="18" y="236"/>
                    <a:pt x="18" y="236"/>
                    <a:pt x="18" y="236"/>
                  </a:cubicBezTo>
                  <a:cubicBezTo>
                    <a:pt x="18" y="236"/>
                    <a:pt x="18" y="236"/>
                    <a:pt x="18" y="236"/>
                  </a:cubicBezTo>
                  <a:cubicBezTo>
                    <a:pt x="20" y="234"/>
                    <a:pt x="20" y="234"/>
                    <a:pt x="20" y="234"/>
                  </a:cubicBezTo>
                  <a:cubicBezTo>
                    <a:pt x="18" y="212"/>
                    <a:pt x="18" y="212"/>
                    <a:pt x="18" y="212"/>
                  </a:cubicBezTo>
                  <a:cubicBezTo>
                    <a:pt x="16" y="211"/>
                    <a:pt x="16" y="211"/>
                    <a:pt x="16" y="211"/>
                  </a:cubicBezTo>
                  <a:moveTo>
                    <a:pt x="48" y="199"/>
                  </a:moveTo>
                  <a:cubicBezTo>
                    <a:pt x="48" y="200"/>
                    <a:pt x="48" y="200"/>
                    <a:pt x="48" y="200"/>
                  </a:cubicBezTo>
                  <a:cubicBezTo>
                    <a:pt x="46" y="209"/>
                    <a:pt x="46" y="209"/>
                    <a:pt x="46" y="209"/>
                  </a:cubicBezTo>
                  <a:cubicBezTo>
                    <a:pt x="46" y="209"/>
                    <a:pt x="46" y="209"/>
                    <a:pt x="46" y="209"/>
                  </a:cubicBezTo>
                  <a:cubicBezTo>
                    <a:pt x="46" y="211"/>
                    <a:pt x="46" y="211"/>
                    <a:pt x="46" y="211"/>
                  </a:cubicBezTo>
                  <a:cubicBezTo>
                    <a:pt x="46" y="211"/>
                    <a:pt x="46" y="211"/>
                    <a:pt x="46" y="211"/>
                  </a:cubicBezTo>
                  <a:cubicBezTo>
                    <a:pt x="44" y="222"/>
                    <a:pt x="44" y="222"/>
                    <a:pt x="44" y="222"/>
                  </a:cubicBezTo>
                  <a:cubicBezTo>
                    <a:pt x="45" y="223"/>
                    <a:pt x="45" y="223"/>
                    <a:pt x="45" y="223"/>
                  </a:cubicBezTo>
                  <a:cubicBezTo>
                    <a:pt x="47" y="214"/>
                    <a:pt x="47" y="214"/>
                    <a:pt x="47" y="214"/>
                  </a:cubicBezTo>
                  <a:cubicBezTo>
                    <a:pt x="48" y="211"/>
                    <a:pt x="48" y="211"/>
                    <a:pt x="48" y="211"/>
                  </a:cubicBezTo>
                  <a:cubicBezTo>
                    <a:pt x="48" y="209"/>
                    <a:pt x="48" y="209"/>
                    <a:pt x="48" y="209"/>
                  </a:cubicBezTo>
                  <a:cubicBezTo>
                    <a:pt x="49" y="203"/>
                    <a:pt x="49" y="203"/>
                    <a:pt x="49" y="203"/>
                  </a:cubicBezTo>
                  <a:cubicBezTo>
                    <a:pt x="50" y="201"/>
                    <a:pt x="50" y="201"/>
                    <a:pt x="50" y="201"/>
                  </a:cubicBezTo>
                  <a:cubicBezTo>
                    <a:pt x="48" y="199"/>
                    <a:pt x="48" y="199"/>
                    <a:pt x="48" y="199"/>
                  </a:cubicBezTo>
                  <a:moveTo>
                    <a:pt x="65" y="111"/>
                  </a:moveTo>
                  <a:cubicBezTo>
                    <a:pt x="64" y="117"/>
                    <a:pt x="64" y="117"/>
                    <a:pt x="64" y="117"/>
                  </a:cubicBezTo>
                  <a:cubicBezTo>
                    <a:pt x="49" y="197"/>
                    <a:pt x="49" y="197"/>
                    <a:pt x="49" y="197"/>
                  </a:cubicBezTo>
                  <a:cubicBezTo>
                    <a:pt x="50" y="199"/>
                    <a:pt x="50" y="199"/>
                    <a:pt x="50" y="199"/>
                  </a:cubicBezTo>
                  <a:cubicBezTo>
                    <a:pt x="63" y="134"/>
                    <a:pt x="63" y="134"/>
                    <a:pt x="63" y="134"/>
                  </a:cubicBezTo>
                  <a:cubicBezTo>
                    <a:pt x="66" y="117"/>
                    <a:pt x="66" y="117"/>
                    <a:pt x="66" y="117"/>
                  </a:cubicBezTo>
                  <a:cubicBezTo>
                    <a:pt x="67" y="112"/>
                    <a:pt x="67" y="112"/>
                    <a:pt x="67" y="112"/>
                  </a:cubicBezTo>
                  <a:cubicBezTo>
                    <a:pt x="65" y="111"/>
                    <a:pt x="65" y="111"/>
                    <a:pt x="65" y="111"/>
                  </a:cubicBezTo>
                  <a:moveTo>
                    <a:pt x="4" y="46"/>
                  </a:moveTo>
                  <a:cubicBezTo>
                    <a:pt x="7" y="87"/>
                    <a:pt x="7" y="87"/>
                    <a:pt x="7" y="87"/>
                  </a:cubicBezTo>
                  <a:cubicBezTo>
                    <a:pt x="7" y="89"/>
                    <a:pt x="7" y="89"/>
                    <a:pt x="7" y="89"/>
                  </a:cubicBezTo>
                  <a:cubicBezTo>
                    <a:pt x="7" y="90"/>
                    <a:pt x="7" y="90"/>
                    <a:pt x="7" y="90"/>
                  </a:cubicBezTo>
                  <a:cubicBezTo>
                    <a:pt x="8" y="101"/>
                    <a:pt x="8" y="101"/>
                    <a:pt x="8" y="101"/>
                  </a:cubicBezTo>
                  <a:cubicBezTo>
                    <a:pt x="8" y="103"/>
                    <a:pt x="8" y="103"/>
                    <a:pt x="8" y="103"/>
                  </a:cubicBezTo>
                  <a:cubicBezTo>
                    <a:pt x="8" y="106"/>
                    <a:pt x="8" y="106"/>
                    <a:pt x="8" y="106"/>
                  </a:cubicBezTo>
                  <a:cubicBezTo>
                    <a:pt x="8" y="108"/>
                    <a:pt x="8" y="108"/>
                    <a:pt x="8" y="108"/>
                  </a:cubicBezTo>
                  <a:cubicBezTo>
                    <a:pt x="10" y="135"/>
                    <a:pt x="10" y="135"/>
                    <a:pt x="10" y="135"/>
                  </a:cubicBezTo>
                  <a:cubicBezTo>
                    <a:pt x="11" y="139"/>
                    <a:pt x="11" y="139"/>
                    <a:pt x="11" y="139"/>
                  </a:cubicBezTo>
                  <a:cubicBezTo>
                    <a:pt x="12" y="151"/>
                    <a:pt x="12" y="151"/>
                    <a:pt x="12" y="151"/>
                  </a:cubicBezTo>
                  <a:cubicBezTo>
                    <a:pt x="12" y="155"/>
                    <a:pt x="12" y="155"/>
                    <a:pt x="12" y="155"/>
                  </a:cubicBezTo>
                  <a:cubicBezTo>
                    <a:pt x="12" y="160"/>
                    <a:pt x="12" y="160"/>
                    <a:pt x="12" y="160"/>
                  </a:cubicBezTo>
                  <a:cubicBezTo>
                    <a:pt x="13" y="163"/>
                    <a:pt x="13" y="163"/>
                    <a:pt x="13" y="163"/>
                  </a:cubicBezTo>
                  <a:cubicBezTo>
                    <a:pt x="16" y="209"/>
                    <a:pt x="16" y="209"/>
                    <a:pt x="16" y="209"/>
                  </a:cubicBezTo>
                  <a:cubicBezTo>
                    <a:pt x="18" y="210"/>
                    <a:pt x="18" y="210"/>
                    <a:pt x="18" y="210"/>
                  </a:cubicBezTo>
                  <a:cubicBezTo>
                    <a:pt x="14" y="160"/>
                    <a:pt x="14" y="160"/>
                    <a:pt x="14" y="160"/>
                  </a:cubicBezTo>
                  <a:cubicBezTo>
                    <a:pt x="14" y="156"/>
                    <a:pt x="14" y="156"/>
                    <a:pt x="14" y="156"/>
                  </a:cubicBezTo>
                  <a:cubicBezTo>
                    <a:pt x="14" y="155"/>
                    <a:pt x="14" y="155"/>
                    <a:pt x="14" y="155"/>
                  </a:cubicBezTo>
                  <a:cubicBezTo>
                    <a:pt x="13" y="142"/>
                    <a:pt x="13" y="142"/>
                    <a:pt x="13" y="142"/>
                  </a:cubicBezTo>
                  <a:cubicBezTo>
                    <a:pt x="12" y="138"/>
                    <a:pt x="12" y="138"/>
                    <a:pt x="12" y="138"/>
                  </a:cubicBezTo>
                  <a:cubicBezTo>
                    <a:pt x="10" y="107"/>
                    <a:pt x="10" y="107"/>
                    <a:pt x="10" y="107"/>
                  </a:cubicBezTo>
                  <a:cubicBezTo>
                    <a:pt x="10" y="105"/>
                    <a:pt x="10" y="105"/>
                    <a:pt x="10" y="105"/>
                  </a:cubicBezTo>
                  <a:cubicBezTo>
                    <a:pt x="10" y="102"/>
                    <a:pt x="10" y="102"/>
                    <a:pt x="10" y="102"/>
                  </a:cubicBezTo>
                  <a:cubicBezTo>
                    <a:pt x="10" y="100"/>
                    <a:pt x="10" y="100"/>
                    <a:pt x="10" y="100"/>
                  </a:cubicBezTo>
                  <a:cubicBezTo>
                    <a:pt x="9" y="90"/>
                    <a:pt x="9" y="90"/>
                    <a:pt x="9" y="90"/>
                  </a:cubicBezTo>
                  <a:cubicBezTo>
                    <a:pt x="9" y="88"/>
                    <a:pt x="9" y="88"/>
                    <a:pt x="9" y="88"/>
                  </a:cubicBezTo>
                  <a:cubicBezTo>
                    <a:pt x="9" y="88"/>
                    <a:pt x="9" y="88"/>
                    <a:pt x="9" y="88"/>
                  </a:cubicBezTo>
                  <a:cubicBezTo>
                    <a:pt x="8" y="85"/>
                    <a:pt x="8" y="85"/>
                    <a:pt x="8" y="85"/>
                  </a:cubicBezTo>
                  <a:cubicBezTo>
                    <a:pt x="5" y="48"/>
                    <a:pt x="5" y="48"/>
                    <a:pt x="5" y="48"/>
                  </a:cubicBezTo>
                  <a:cubicBezTo>
                    <a:pt x="4" y="46"/>
                    <a:pt x="4" y="46"/>
                    <a:pt x="4" y="46"/>
                  </a:cubicBezTo>
                  <a:moveTo>
                    <a:pt x="0" y="0"/>
                  </a:moveTo>
                  <a:cubicBezTo>
                    <a:pt x="0" y="2"/>
                    <a:pt x="0" y="2"/>
                    <a:pt x="0" y="2"/>
                  </a:cubicBezTo>
                  <a:cubicBezTo>
                    <a:pt x="3" y="43"/>
                    <a:pt x="3" y="43"/>
                    <a:pt x="3" y="43"/>
                  </a:cubicBezTo>
                  <a:cubicBezTo>
                    <a:pt x="5" y="45"/>
                    <a:pt x="5" y="45"/>
                    <a:pt x="5" y="45"/>
                  </a:cubicBezTo>
                  <a:cubicBezTo>
                    <a:pt x="2" y="2"/>
                    <a:pt x="2" y="2"/>
                    <a:pt x="2" y="2"/>
                  </a:cubicBezTo>
                  <a:cubicBezTo>
                    <a:pt x="74" y="4"/>
                    <a:pt x="74" y="4"/>
                    <a:pt x="74" y="4"/>
                  </a:cubicBezTo>
                  <a:cubicBezTo>
                    <a:pt x="76" y="4"/>
                    <a:pt x="76" y="4"/>
                    <a:pt x="76" y="4"/>
                  </a:cubicBezTo>
                  <a:cubicBezTo>
                    <a:pt x="86" y="4"/>
                    <a:pt x="86" y="4"/>
                    <a:pt x="86" y="4"/>
                  </a:cubicBezTo>
                  <a:cubicBezTo>
                    <a:pt x="79" y="39"/>
                    <a:pt x="79" y="39"/>
                    <a:pt x="79" y="39"/>
                  </a:cubicBezTo>
                  <a:cubicBezTo>
                    <a:pt x="78" y="46"/>
                    <a:pt x="78" y="46"/>
                    <a:pt x="78" y="46"/>
                  </a:cubicBezTo>
                  <a:cubicBezTo>
                    <a:pt x="67" y="99"/>
                    <a:pt x="67" y="99"/>
                    <a:pt x="67" y="99"/>
                  </a:cubicBezTo>
                  <a:cubicBezTo>
                    <a:pt x="66" y="108"/>
                    <a:pt x="66" y="108"/>
                    <a:pt x="66" y="108"/>
                  </a:cubicBezTo>
                  <a:cubicBezTo>
                    <a:pt x="67" y="110"/>
                    <a:pt x="67" y="110"/>
                    <a:pt x="67" y="110"/>
                  </a:cubicBezTo>
                  <a:cubicBezTo>
                    <a:pt x="78" y="53"/>
                    <a:pt x="78" y="53"/>
                    <a:pt x="78" y="53"/>
                  </a:cubicBezTo>
                  <a:cubicBezTo>
                    <a:pt x="80" y="46"/>
                    <a:pt x="80" y="46"/>
                    <a:pt x="80" y="46"/>
                  </a:cubicBezTo>
                  <a:cubicBezTo>
                    <a:pt x="88" y="4"/>
                    <a:pt x="88" y="4"/>
                    <a:pt x="88" y="4"/>
                  </a:cubicBezTo>
                  <a:cubicBezTo>
                    <a:pt x="88" y="2"/>
                    <a:pt x="88" y="2"/>
                    <a:pt x="88" y="2"/>
                  </a:cubicBezTo>
                  <a:cubicBezTo>
                    <a:pt x="86" y="2"/>
                    <a:pt x="86" y="2"/>
                    <a:pt x="86" y="2"/>
                  </a:cubicBezTo>
                  <a:cubicBezTo>
                    <a:pt x="76" y="2"/>
                    <a:pt x="76" y="2"/>
                    <a:pt x="76" y="2"/>
                  </a:cubicBezTo>
                  <a:cubicBezTo>
                    <a:pt x="74" y="2"/>
                    <a:pt x="74" y="2"/>
                    <a:pt x="74" y="2"/>
                  </a:cubicBezTo>
                  <a:cubicBezTo>
                    <a:pt x="2" y="0"/>
                    <a:pt x="2" y="0"/>
                    <a:pt x="2" y="0"/>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8" name="Freeform 28"/>
            <p:cNvSpPr>
              <a:spLocks noEditPoints="1"/>
            </p:cNvSpPr>
            <p:nvPr/>
          </p:nvSpPr>
          <p:spPr bwMode="auto">
            <a:xfrm>
              <a:off x="9908781" y="2862466"/>
              <a:ext cx="1010828" cy="1185668"/>
            </a:xfrm>
            <a:custGeom>
              <a:avLst/>
              <a:gdLst>
                <a:gd name="T0" fmla="*/ 98 w 239"/>
                <a:gd name="T1" fmla="*/ 253 h 307"/>
                <a:gd name="T2" fmla="*/ 117 w 239"/>
                <a:gd name="T3" fmla="*/ 241 h 307"/>
                <a:gd name="T4" fmla="*/ 101 w 239"/>
                <a:gd name="T5" fmla="*/ 252 h 307"/>
                <a:gd name="T6" fmla="*/ 123 w 239"/>
                <a:gd name="T7" fmla="*/ 239 h 307"/>
                <a:gd name="T8" fmla="*/ 157 w 239"/>
                <a:gd name="T9" fmla="*/ 219 h 307"/>
                <a:gd name="T10" fmla="*/ 126 w 239"/>
                <a:gd name="T11" fmla="*/ 236 h 307"/>
                <a:gd name="T12" fmla="*/ 156 w 239"/>
                <a:gd name="T13" fmla="*/ 222 h 307"/>
                <a:gd name="T14" fmla="*/ 165 w 239"/>
                <a:gd name="T15" fmla="*/ 214 h 307"/>
                <a:gd name="T16" fmla="*/ 161 w 239"/>
                <a:gd name="T17" fmla="*/ 219 h 307"/>
                <a:gd name="T18" fmla="*/ 165 w 239"/>
                <a:gd name="T19" fmla="*/ 214 h 307"/>
                <a:gd name="T20" fmla="*/ 167 w 239"/>
                <a:gd name="T21" fmla="*/ 213 h 307"/>
                <a:gd name="T22" fmla="*/ 197 w 239"/>
                <a:gd name="T23" fmla="*/ 199 h 307"/>
                <a:gd name="T24" fmla="*/ 200 w 239"/>
                <a:gd name="T25" fmla="*/ 198 h 307"/>
                <a:gd name="T26" fmla="*/ 21 w 239"/>
                <a:gd name="T27" fmla="*/ 199 h 307"/>
                <a:gd name="T28" fmla="*/ 12 w 239"/>
                <a:gd name="T29" fmla="*/ 246 h 307"/>
                <a:gd name="T30" fmla="*/ 3 w 239"/>
                <a:gd name="T31" fmla="*/ 305 h 307"/>
                <a:gd name="T32" fmla="*/ 13 w 239"/>
                <a:gd name="T33" fmla="*/ 248 h 307"/>
                <a:gd name="T34" fmla="*/ 22 w 239"/>
                <a:gd name="T35" fmla="*/ 201 h 307"/>
                <a:gd name="T36" fmla="*/ 24 w 239"/>
                <a:gd name="T37" fmla="*/ 181 h 307"/>
                <a:gd name="T38" fmla="*/ 24 w 239"/>
                <a:gd name="T39" fmla="*/ 181 h 307"/>
                <a:gd name="T40" fmla="*/ 227 w 239"/>
                <a:gd name="T41" fmla="*/ 182 h 307"/>
                <a:gd name="T42" fmla="*/ 26 w 239"/>
                <a:gd name="T43" fmla="*/ 181 h 307"/>
                <a:gd name="T44" fmla="*/ 234 w 239"/>
                <a:gd name="T45" fmla="*/ 179 h 307"/>
                <a:gd name="T46" fmla="*/ 236 w 239"/>
                <a:gd name="T47" fmla="*/ 176 h 307"/>
                <a:gd name="T48" fmla="*/ 239 w 239"/>
                <a:gd name="T49" fmla="*/ 176 h 307"/>
                <a:gd name="T50" fmla="*/ 28 w 239"/>
                <a:gd name="T51" fmla="*/ 162 h 307"/>
                <a:gd name="T52" fmla="*/ 25 w 239"/>
                <a:gd name="T53" fmla="*/ 176 h 307"/>
                <a:gd name="T54" fmla="*/ 28 w 239"/>
                <a:gd name="T55" fmla="*/ 170 h 307"/>
                <a:gd name="T56" fmla="*/ 29 w 239"/>
                <a:gd name="T57" fmla="*/ 157 h 307"/>
                <a:gd name="T58" fmla="*/ 235 w 239"/>
                <a:gd name="T59" fmla="*/ 172 h 307"/>
                <a:gd name="T60" fmla="*/ 51 w 239"/>
                <a:gd name="T61" fmla="*/ 44 h 307"/>
                <a:gd name="T62" fmla="*/ 43 w 239"/>
                <a:gd name="T63" fmla="*/ 85 h 307"/>
                <a:gd name="T64" fmla="*/ 34 w 239"/>
                <a:gd name="T65" fmla="*/ 132 h 307"/>
                <a:gd name="T66" fmla="*/ 35 w 239"/>
                <a:gd name="T67" fmla="*/ 133 h 307"/>
                <a:gd name="T68" fmla="*/ 44 w 239"/>
                <a:gd name="T69" fmla="*/ 90 h 307"/>
                <a:gd name="T70" fmla="*/ 52 w 239"/>
                <a:gd name="T71" fmla="*/ 49 h 307"/>
                <a:gd name="T72" fmla="*/ 55 w 239"/>
                <a:gd name="T73" fmla="*/ 32 h 307"/>
                <a:gd name="T74" fmla="*/ 55 w 239"/>
                <a:gd name="T75" fmla="*/ 32 h 307"/>
                <a:gd name="T76" fmla="*/ 101 w 239"/>
                <a:gd name="T77" fmla="*/ 35 h 307"/>
                <a:gd name="T78" fmla="*/ 134 w 239"/>
                <a:gd name="T79" fmla="*/ 69 h 307"/>
                <a:gd name="T80" fmla="*/ 161 w 239"/>
                <a:gd name="T81" fmla="*/ 98 h 307"/>
                <a:gd name="T82" fmla="*/ 216 w 239"/>
                <a:gd name="T83" fmla="*/ 155 h 307"/>
                <a:gd name="T84" fmla="*/ 163 w 239"/>
                <a:gd name="T85" fmla="*/ 97 h 307"/>
                <a:gd name="T86" fmla="*/ 141 w 239"/>
                <a:gd name="T87" fmla="*/ 73 h 307"/>
                <a:gd name="T88" fmla="*/ 126 w 239"/>
                <a:gd name="T89" fmla="*/ 59 h 307"/>
                <a:gd name="T90" fmla="*/ 83 w 239"/>
                <a:gd name="T91" fmla="*/ 13 h 307"/>
                <a:gd name="T92" fmla="*/ 83 w 239"/>
                <a:gd name="T93" fmla="*/ 13 h 307"/>
                <a:gd name="T94" fmla="*/ 59 w 239"/>
                <a:gd name="T95" fmla="*/ 10 h 307"/>
                <a:gd name="T96" fmla="*/ 60 w 239"/>
                <a:gd name="T97" fmla="*/ 8 h 307"/>
                <a:gd name="T98" fmla="*/ 69 w 239"/>
                <a:gd name="T99" fmla="*/ 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307">
                  <a:moveTo>
                    <a:pt x="100" y="250"/>
                  </a:moveTo>
                  <a:cubicBezTo>
                    <a:pt x="30" y="288"/>
                    <a:pt x="30" y="288"/>
                    <a:pt x="30" y="288"/>
                  </a:cubicBezTo>
                  <a:cubicBezTo>
                    <a:pt x="29" y="291"/>
                    <a:pt x="29" y="291"/>
                    <a:pt x="29" y="291"/>
                  </a:cubicBezTo>
                  <a:cubicBezTo>
                    <a:pt x="98" y="253"/>
                    <a:pt x="98" y="253"/>
                    <a:pt x="98" y="253"/>
                  </a:cubicBezTo>
                  <a:cubicBezTo>
                    <a:pt x="100" y="250"/>
                    <a:pt x="100" y="250"/>
                    <a:pt x="100" y="250"/>
                  </a:cubicBezTo>
                  <a:moveTo>
                    <a:pt x="125" y="237"/>
                  </a:moveTo>
                  <a:cubicBezTo>
                    <a:pt x="119" y="240"/>
                    <a:pt x="119" y="240"/>
                    <a:pt x="119" y="240"/>
                  </a:cubicBezTo>
                  <a:cubicBezTo>
                    <a:pt x="117" y="241"/>
                    <a:pt x="117" y="241"/>
                    <a:pt x="117" y="241"/>
                  </a:cubicBezTo>
                  <a:cubicBezTo>
                    <a:pt x="116" y="241"/>
                    <a:pt x="116" y="241"/>
                    <a:pt x="116" y="241"/>
                  </a:cubicBezTo>
                  <a:cubicBezTo>
                    <a:pt x="115" y="242"/>
                    <a:pt x="115" y="242"/>
                    <a:pt x="115" y="242"/>
                  </a:cubicBezTo>
                  <a:cubicBezTo>
                    <a:pt x="102" y="249"/>
                    <a:pt x="102" y="249"/>
                    <a:pt x="102" y="249"/>
                  </a:cubicBezTo>
                  <a:cubicBezTo>
                    <a:pt x="101" y="252"/>
                    <a:pt x="101" y="252"/>
                    <a:pt x="101" y="252"/>
                  </a:cubicBezTo>
                  <a:cubicBezTo>
                    <a:pt x="116" y="243"/>
                    <a:pt x="116" y="243"/>
                    <a:pt x="116" y="243"/>
                  </a:cubicBezTo>
                  <a:cubicBezTo>
                    <a:pt x="118" y="242"/>
                    <a:pt x="118" y="242"/>
                    <a:pt x="118" y="242"/>
                  </a:cubicBezTo>
                  <a:cubicBezTo>
                    <a:pt x="120" y="241"/>
                    <a:pt x="120" y="241"/>
                    <a:pt x="120" y="241"/>
                  </a:cubicBezTo>
                  <a:cubicBezTo>
                    <a:pt x="123" y="239"/>
                    <a:pt x="123" y="239"/>
                    <a:pt x="123" y="239"/>
                  </a:cubicBezTo>
                  <a:cubicBezTo>
                    <a:pt x="126" y="238"/>
                    <a:pt x="126" y="238"/>
                    <a:pt x="126" y="238"/>
                  </a:cubicBezTo>
                  <a:cubicBezTo>
                    <a:pt x="125" y="237"/>
                    <a:pt x="125" y="237"/>
                    <a:pt x="125" y="237"/>
                  </a:cubicBezTo>
                  <a:moveTo>
                    <a:pt x="157" y="219"/>
                  </a:moveTo>
                  <a:cubicBezTo>
                    <a:pt x="157" y="219"/>
                    <a:pt x="157" y="219"/>
                    <a:pt x="157" y="219"/>
                  </a:cubicBezTo>
                  <a:cubicBezTo>
                    <a:pt x="155" y="220"/>
                    <a:pt x="155" y="220"/>
                    <a:pt x="155" y="220"/>
                  </a:cubicBezTo>
                  <a:cubicBezTo>
                    <a:pt x="138" y="229"/>
                    <a:pt x="138" y="229"/>
                    <a:pt x="138" y="229"/>
                  </a:cubicBezTo>
                  <a:cubicBezTo>
                    <a:pt x="136" y="231"/>
                    <a:pt x="136" y="231"/>
                    <a:pt x="136" y="231"/>
                  </a:cubicBezTo>
                  <a:cubicBezTo>
                    <a:pt x="126" y="236"/>
                    <a:pt x="126" y="236"/>
                    <a:pt x="126" y="236"/>
                  </a:cubicBezTo>
                  <a:cubicBezTo>
                    <a:pt x="128" y="237"/>
                    <a:pt x="128" y="237"/>
                    <a:pt x="128" y="237"/>
                  </a:cubicBezTo>
                  <a:cubicBezTo>
                    <a:pt x="135" y="233"/>
                    <a:pt x="135" y="233"/>
                    <a:pt x="135" y="233"/>
                  </a:cubicBezTo>
                  <a:cubicBezTo>
                    <a:pt x="137" y="232"/>
                    <a:pt x="137" y="232"/>
                    <a:pt x="137" y="232"/>
                  </a:cubicBezTo>
                  <a:cubicBezTo>
                    <a:pt x="156" y="222"/>
                    <a:pt x="156" y="222"/>
                    <a:pt x="156" y="222"/>
                  </a:cubicBezTo>
                  <a:cubicBezTo>
                    <a:pt x="157" y="221"/>
                    <a:pt x="157" y="221"/>
                    <a:pt x="157" y="221"/>
                  </a:cubicBezTo>
                  <a:cubicBezTo>
                    <a:pt x="159" y="220"/>
                    <a:pt x="159" y="220"/>
                    <a:pt x="159" y="220"/>
                  </a:cubicBezTo>
                  <a:cubicBezTo>
                    <a:pt x="157" y="219"/>
                    <a:pt x="157" y="219"/>
                    <a:pt x="157" y="219"/>
                  </a:cubicBezTo>
                  <a:moveTo>
                    <a:pt x="165" y="214"/>
                  </a:moveTo>
                  <a:cubicBezTo>
                    <a:pt x="163" y="216"/>
                    <a:pt x="163" y="216"/>
                    <a:pt x="163" y="216"/>
                  </a:cubicBezTo>
                  <a:cubicBezTo>
                    <a:pt x="161" y="216"/>
                    <a:pt x="161" y="216"/>
                    <a:pt x="161" y="216"/>
                  </a:cubicBezTo>
                  <a:cubicBezTo>
                    <a:pt x="159" y="218"/>
                    <a:pt x="159" y="218"/>
                    <a:pt x="159" y="218"/>
                  </a:cubicBezTo>
                  <a:cubicBezTo>
                    <a:pt x="161" y="219"/>
                    <a:pt x="161" y="219"/>
                    <a:pt x="161" y="219"/>
                  </a:cubicBezTo>
                  <a:cubicBezTo>
                    <a:pt x="162" y="218"/>
                    <a:pt x="162" y="218"/>
                    <a:pt x="162" y="218"/>
                  </a:cubicBezTo>
                  <a:cubicBezTo>
                    <a:pt x="164" y="217"/>
                    <a:pt x="164" y="217"/>
                    <a:pt x="164" y="217"/>
                  </a:cubicBezTo>
                  <a:cubicBezTo>
                    <a:pt x="167" y="216"/>
                    <a:pt x="167" y="216"/>
                    <a:pt x="167" y="216"/>
                  </a:cubicBezTo>
                  <a:cubicBezTo>
                    <a:pt x="165" y="214"/>
                    <a:pt x="165" y="214"/>
                    <a:pt x="165" y="214"/>
                  </a:cubicBezTo>
                  <a:moveTo>
                    <a:pt x="198" y="196"/>
                  </a:moveTo>
                  <a:cubicBezTo>
                    <a:pt x="189" y="202"/>
                    <a:pt x="189" y="202"/>
                    <a:pt x="189" y="202"/>
                  </a:cubicBezTo>
                  <a:cubicBezTo>
                    <a:pt x="187" y="203"/>
                    <a:pt x="187" y="203"/>
                    <a:pt x="187" y="203"/>
                  </a:cubicBezTo>
                  <a:cubicBezTo>
                    <a:pt x="167" y="213"/>
                    <a:pt x="167" y="213"/>
                    <a:pt x="167" y="213"/>
                  </a:cubicBezTo>
                  <a:cubicBezTo>
                    <a:pt x="168" y="215"/>
                    <a:pt x="168" y="215"/>
                    <a:pt x="168" y="215"/>
                  </a:cubicBezTo>
                  <a:cubicBezTo>
                    <a:pt x="187" y="204"/>
                    <a:pt x="187" y="204"/>
                    <a:pt x="187" y="204"/>
                  </a:cubicBezTo>
                  <a:cubicBezTo>
                    <a:pt x="189" y="204"/>
                    <a:pt x="189" y="204"/>
                    <a:pt x="189" y="204"/>
                  </a:cubicBezTo>
                  <a:cubicBezTo>
                    <a:pt x="197" y="199"/>
                    <a:pt x="197" y="199"/>
                    <a:pt x="197" y="199"/>
                  </a:cubicBezTo>
                  <a:cubicBezTo>
                    <a:pt x="198" y="196"/>
                    <a:pt x="198" y="196"/>
                    <a:pt x="198" y="196"/>
                  </a:cubicBezTo>
                  <a:moveTo>
                    <a:pt x="204" y="193"/>
                  </a:moveTo>
                  <a:cubicBezTo>
                    <a:pt x="201" y="195"/>
                    <a:pt x="201" y="195"/>
                    <a:pt x="201" y="195"/>
                  </a:cubicBezTo>
                  <a:cubicBezTo>
                    <a:pt x="200" y="198"/>
                    <a:pt x="200" y="198"/>
                    <a:pt x="200" y="198"/>
                  </a:cubicBezTo>
                  <a:cubicBezTo>
                    <a:pt x="203" y="196"/>
                    <a:pt x="203" y="196"/>
                    <a:pt x="203" y="196"/>
                  </a:cubicBezTo>
                  <a:cubicBezTo>
                    <a:pt x="204" y="193"/>
                    <a:pt x="204" y="193"/>
                    <a:pt x="204" y="193"/>
                  </a:cubicBezTo>
                  <a:moveTo>
                    <a:pt x="22" y="192"/>
                  </a:moveTo>
                  <a:cubicBezTo>
                    <a:pt x="21" y="199"/>
                    <a:pt x="21" y="199"/>
                    <a:pt x="21" y="199"/>
                  </a:cubicBezTo>
                  <a:cubicBezTo>
                    <a:pt x="21" y="201"/>
                    <a:pt x="21" y="201"/>
                    <a:pt x="21" y="201"/>
                  </a:cubicBezTo>
                  <a:cubicBezTo>
                    <a:pt x="20" y="204"/>
                    <a:pt x="20" y="204"/>
                    <a:pt x="20" y="204"/>
                  </a:cubicBezTo>
                  <a:cubicBezTo>
                    <a:pt x="19" y="206"/>
                    <a:pt x="19" y="206"/>
                    <a:pt x="19" y="206"/>
                  </a:cubicBezTo>
                  <a:cubicBezTo>
                    <a:pt x="12" y="246"/>
                    <a:pt x="12" y="246"/>
                    <a:pt x="12" y="246"/>
                  </a:cubicBezTo>
                  <a:cubicBezTo>
                    <a:pt x="11" y="248"/>
                    <a:pt x="11" y="248"/>
                    <a:pt x="11" y="248"/>
                  </a:cubicBezTo>
                  <a:cubicBezTo>
                    <a:pt x="1" y="303"/>
                    <a:pt x="1" y="303"/>
                    <a:pt x="1" y="303"/>
                  </a:cubicBezTo>
                  <a:cubicBezTo>
                    <a:pt x="0" y="307"/>
                    <a:pt x="0" y="307"/>
                    <a:pt x="0" y="307"/>
                  </a:cubicBezTo>
                  <a:cubicBezTo>
                    <a:pt x="3" y="305"/>
                    <a:pt x="3" y="305"/>
                    <a:pt x="3" y="305"/>
                  </a:cubicBezTo>
                  <a:cubicBezTo>
                    <a:pt x="27" y="292"/>
                    <a:pt x="27" y="292"/>
                    <a:pt x="27" y="292"/>
                  </a:cubicBezTo>
                  <a:cubicBezTo>
                    <a:pt x="28" y="290"/>
                    <a:pt x="28" y="290"/>
                    <a:pt x="28" y="290"/>
                  </a:cubicBezTo>
                  <a:cubicBezTo>
                    <a:pt x="2" y="303"/>
                    <a:pt x="2" y="303"/>
                    <a:pt x="2" y="303"/>
                  </a:cubicBezTo>
                  <a:cubicBezTo>
                    <a:pt x="13" y="248"/>
                    <a:pt x="13" y="248"/>
                    <a:pt x="13" y="248"/>
                  </a:cubicBezTo>
                  <a:cubicBezTo>
                    <a:pt x="14" y="246"/>
                    <a:pt x="14" y="246"/>
                    <a:pt x="14" y="246"/>
                  </a:cubicBezTo>
                  <a:cubicBezTo>
                    <a:pt x="21" y="207"/>
                    <a:pt x="21" y="207"/>
                    <a:pt x="21" y="207"/>
                  </a:cubicBezTo>
                  <a:cubicBezTo>
                    <a:pt x="21" y="205"/>
                    <a:pt x="21" y="205"/>
                    <a:pt x="21" y="205"/>
                  </a:cubicBezTo>
                  <a:cubicBezTo>
                    <a:pt x="22" y="201"/>
                    <a:pt x="22" y="201"/>
                    <a:pt x="22" y="201"/>
                  </a:cubicBezTo>
                  <a:cubicBezTo>
                    <a:pt x="23" y="199"/>
                    <a:pt x="23" y="199"/>
                    <a:pt x="23" y="199"/>
                  </a:cubicBezTo>
                  <a:cubicBezTo>
                    <a:pt x="23" y="195"/>
                    <a:pt x="23" y="195"/>
                    <a:pt x="23" y="195"/>
                  </a:cubicBezTo>
                  <a:cubicBezTo>
                    <a:pt x="22" y="192"/>
                    <a:pt x="22" y="192"/>
                    <a:pt x="22" y="192"/>
                  </a:cubicBezTo>
                  <a:moveTo>
                    <a:pt x="24" y="181"/>
                  </a:moveTo>
                  <a:cubicBezTo>
                    <a:pt x="23" y="188"/>
                    <a:pt x="23" y="188"/>
                    <a:pt x="23" y="188"/>
                  </a:cubicBezTo>
                  <a:cubicBezTo>
                    <a:pt x="24" y="192"/>
                    <a:pt x="24" y="192"/>
                    <a:pt x="24" y="192"/>
                  </a:cubicBezTo>
                  <a:cubicBezTo>
                    <a:pt x="25" y="186"/>
                    <a:pt x="25" y="186"/>
                    <a:pt x="25" y="186"/>
                  </a:cubicBezTo>
                  <a:cubicBezTo>
                    <a:pt x="24" y="181"/>
                    <a:pt x="24" y="181"/>
                    <a:pt x="24" y="181"/>
                  </a:cubicBezTo>
                  <a:moveTo>
                    <a:pt x="230" y="179"/>
                  </a:moveTo>
                  <a:cubicBezTo>
                    <a:pt x="206" y="192"/>
                    <a:pt x="206" y="192"/>
                    <a:pt x="206" y="192"/>
                  </a:cubicBezTo>
                  <a:cubicBezTo>
                    <a:pt x="205" y="194"/>
                    <a:pt x="205" y="194"/>
                    <a:pt x="205" y="194"/>
                  </a:cubicBezTo>
                  <a:cubicBezTo>
                    <a:pt x="227" y="182"/>
                    <a:pt x="227" y="182"/>
                    <a:pt x="227" y="182"/>
                  </a:cubicBezTo>
                  <a:cubicBezTo>
                    <a:pt x="230" y="179"/>
                    <a:pt x="230" y="179"/>
                    <a:pt x="230" y="179"/>
                  </a:cubicBezTo>
                  <a:moveTo>
                    <a:pt x="27" y="178"/>
                  </a:moveTo>
                  <a:cubicBezTo>
                    <a:pt x="26" y="178"/>
                    <a:pt x="26" y="178"/>
                    <a:pt x="26" y="178"/>
                  </a:cubicBezTo>
                  <a:cubicBezTo>
                    <a:pt x="26" y="181"/>
                    <a:pt x="26" y="181"/>
                    <a:pt x="26" y="181"/>
                  </a:cubicBezTo>
                  <a:cubicBezTo>
                    <a:pt x="27" y="178"/>
                    <a:pt x="27" y="178"/>
                    <a:pt x="27" y="178"/>
                  </a:cubicBezTo>
                  <a:moveTo>
                    <a:pt x="233" y="178"/>
                  </a:moveTo>
                  <a:cubicBezTo>
                    <a:pt x="231" y="180"/>
                    <a:pt x="231" y="180"/>
                    <a:pt x="231" y="180"/>
                  </a:cubicBezTo>
                  <a:cubicBezTo>
                    <a:pt x="234" y="179"/>
                    <a:pt x="234" y="179"/>
                    <a:pt x="234" y="179"/>
                  </a:cubicBezTo>
                  <a:cubicBezTo>
                    <a:pt x="233" y="178"/>
                    <a:pt x="233" y="178"/>
                    <a:pt x="233" y="178"/>
                  </a:cubicBezTo>
                  <a:moveTo>
                    <a:pt x="236" y="174"/>
                  </a:moveTo>
                  <a:cubicBezTo>
                    <a:pt x="235" y="175"/>
                    <a:pt x="235" y="175"/>
                    <a:pt x="235" y="175"/>
                  </a:cubicBezTo>
                  <a:cubicBezTo>
                    <a:pt x="236" y="176"/>
                    <a:pt x="236" y="176"/>
                    <a:pt x="236" y="176"/>
                  </a:cubicBezTo>
                  <a:cubicBezTo>
                    <a:pt x="235" y="176"/>
                    <a:pt x="235" y="176"/>
                    <a:pt x="235" y="176"/>
                  </a:cubicBezTo>
                  <a:cubicBezTo>
                    <a:pt x="236" y="178"/>
                    <a:pt x="236" y="178"/>
                    <a:pt x="236" y="178"/>
                  </a:cubicBezTo>
                  <a:cubicBezTo>
                    <a:pt x="237" y="177"/>
                    <a:pt x="237" y="177"/>
                    <a:pt x="237" y="177"/>
                  </a:cubicBezTo>
                  <a:cubicBezTo>
                    <a:pt x="239" y="176"/>
                    <a:pt x="239" y="176"/>
                    <a:pt x="239" y="176"/>
                  </a:cubicBezTo>
                  <a:cubicBezTo>
                    <a:pt x="237" y="175"/>
                    <a:pt x="237" y="175"/>
                    <a:pt x="237" y="175"/>
                  </a:cubicBezTo>
                  <a:cubicBezTo>
                    <a:pt x="236" y="174"/>
                    <a:pt x="236" y="174"/>
                    <a:pt x="236" y="174"/>
                  </a:cubicBezTo>
                  <a:moveTo>
                    <a:pt x="29" y="157"/>
                  </a:moveTo>
                  <a:cubicBezTo>
                    <a:pt x="28" y="162"/>
                    <a:pt x="28" y="162"/>
                    <a:pt x="28" y="162"/>
                  </a:cubicBezTo>
                  <a:cubicBezTo>
                    <a:pt x="27" y="165"/>
                    <a:pt x="27" y="165"/>
                    <a:pt x="27" y="165"/>
                  </a:cubicBezTo>
                  <a:cubicBezTo>
                    <a:pt x="26" y="170"/>
                    <a:pt x="26" y="170"/>
                    <a:pt x="26" y="170"/>
                  </a:cubicBezTo>
                  <a:cubicBezTo>
                    <a:pt x="26" y="172"/>
                    <a:pt x="26" y="172"/>
                    <a:pt x="26" y="172"/>
                  </a:cubicBezTo>
                  <a:cubicBezTo>
                    <a:pt x="25" y="176"/>
                    <a:pt x="25" y="176"/>
                    <a:pt x="25" y="176"/>
                  </a:cubicBezTo>
                  <a:cubicBezTo>
                    <a:pt x="25" y="176"/>
                    <a:pt x="25" y="176"/>
                    <a:pt x="25" y="176"/>
                  </a:cubicBezTo>
                  <a:cubicBezTo>
                    <a:pt x="27" y="176"/>
                    <a:pt x="27" y="176"/>
                    <a:pt x="27" y="176"/>
                  </a:cubicBezTo>
                  <a:cubicBezTo>
                    <a:pt x="28" y="172"/>
                    <a:pt x="28" y="172"/>
                    <a:pt x="28" y="172"/>
                  </a:cubicBezTo>
                  <a:cubicBezTo>
                    <a:pt x="28" y="170"/>
                    <a:pt x="28" y="170"/>
                    <a:pt x="28" y="170"/>
                  </a:cubicBezTo>
                  <a:cubicBezTo>
                    <a:pt x="30" y="163"/>
                    <a:pt x="30" y="163"/>
                    <a:pt x="30" y="163"/>
                  </a:cubicBezTo>
                  <a:cubicBezTo>
                    <a:pt x="30" y="160"/>
                    <a:pt x="30" y="160"/>
                    <a:pt x="30" y="160"/>
                  </a:cubicBezTo>
                  <a:cubicBezTo>
                    <a:pt x="31" y="157"/>
                    <a:pt x="31" y="157"/>
                    <a:pt x="31" y="157"/>
                  </a:cubicBezTo>
                  <a:cubicBezTo>
                    <a:pt x="29" y="157"/>
                    <a:pt x="29" y="157"/>
                    <a:pt x="29" y="157"/>
                  </a:cubicBezTo>
                  <a:moveTo>
                    <a:pt x="218" y="155"/>
                  </a:moveTo>
                  <a:cubicBezTo>
                    <a:pt x="217" y="157"/>
                    <a:pt x="217" y="157"/>
                    <a:pt x="217" y="157"/>
                  </a:cubicBezTo>
                  <a:cubicBezTo>
                    <a:pt x="234" y="174"/>
                    <a:pt x="234" y="174"/>
                    <a:pt x="234" y="174"/>
                  </a:cubicBezTo>
                  <a:cubicBezTo>
                    <a:pt x="235" y="172"/>
                    <a:pt x="235" y="172"/>
                    <a:pt x="235" y="172"/>
                  </a:cubicBezTo>
                  <a:cubicBezTo>
                    <a:pt x="218" y="155"/>
                    <a:pt x="218" y="155"/>
                    <a:pt x="218" y="155"/>
                  </a:cubicBezTo>
                  <a:moveTo>
                    <a:pt x="54" y="37"/>
                  </a:moveTo>
                  <a:cubicBezTo>
                    <a:pt x="52" y="38"/>
                    <a:pt x="52" y="38"/>
                    <a:pt x="52" y="38"/>
                  </a:cubicBezTo>
                  <a:cubicBezTo>
                    <a:pt x="51" y="44"/>
                    <a:pt x="51" y="44"/>
                    <a:pt x="51" y="44"/>
                  </a:cubicBezTo>
                  <a:cubicBezTo>
                    <a:pt x="50" y="47"/>
                    <a:pt x="50" y="47"/>
                    <a:pt x="50" y="47"/>
                  </a:cubicBezTo>
                  <a:cubicBezTo>
                    <a:pt x="44" y="79"/>
                    <a:pt x="44" y="79"/>
                    <a:pt x="44" y="79"/>
                  </a:cubicBezTo>
                  <a:cubicBezTo>
                    <a:pt x="44" y="81"/>
                    <a:pt x="44" y="81"/>
                    <a:pt x="44" y="81"/>
                  </a:cubicBezTo>
                  <a:cubicBezTo>
                    <a:pt x="43" y="85"/>
                    <a:pt x="43" y="85"/>
                    <a:pt x="43" y="85"/>
                  </a:cubicBezTo>
                  <a:cubicBezTo>
                    <a:pt x="42" y="88"/>
                    <a:pt x="42" y="88"/>
                    <a:pt x="42" y="88"/>
                  </a:cubicBezTo>
                  <a:cubicBezTo>
                    <a:pt x="37" y="115"/>
                    <a:pt x="37" y="115"/>
                    <a:pt x="37" y="115"/>
                  </a:cubicBezTo>
                  <a:cubicBezTo>
                    <a:pt x="37" y="117"/>
                    <a:pt x="37" y="117"/>
                    <a:pt x="37" y="117"/>
                  </a:cubicBezTo>
                  <a:cubicBezTo>
                    <a:pt x="34" y="132"/>
                    <a:pt x="34" y="132"/>
                    <a:pt x="34" y="132"/>
                  </a:cubicBezTo>
                  <a:cubicBezTo>
                    <a:pt x="33" y="135"/>
                    <a:pt x="33" y="135"/>
                    <a:pt x="33" y="135"/>
                  </a:cubicBezTo>
                  <a:cubicBezTo>
                    <a:pt x="29" y="155"/>
                    <a:pt x="29" y="155"/>
                    <a:pt x="29" y="155"/>
                  </a:cubicBezTo>
                  <a:cubicBezTo>
                    <a:pt x="31" y="156"/>
                    <a:pt x="31" y="156"/>
                    <a:pt x="31" y="156"/>
                  </a:cubicBezTo>
                  <a:cubicBezTo>
                    <a:pt x="35" y="133"/>
                    <a:pt x="35" y="133"/>
                    <a:pt x="35" y="133"/>
                  </a:cubicBezTo>
                  <a:cubicBezTo>
                    <a:pt x="36" y="131"/>
                    <a:pt x="36" y="131"/>
                    <a:pt x="36" y="131"/>
                  </a:cubicBezTo>
                  <a:cubicBezTo>
                    <a:pt x="39" y="116"/>
                    <a:pt x="39" y="116"/>
                    <a:pt x="39" y="116"/>
                  </a:cubicBezTo>
                  <a:cubicBezTo>
                    <a:pt x="39" y="113"/>
                    <a:pt x="39" y="113"/>
                    <a:pt x="39" y="113"/>
                  </a:cubicBezTo>
                  <a:cubicBezTo>
                    <a:pt x="44" y="90"/>
                    <a:pt x="44" y="90"/>
                    <a:pt x="44" y="90"/>
                  </a:cubicBezTo>
                  <a:cubicBezTo>
                    <a:pt x="44" y="88"/>
                    <a:pt x="44" y="88"/>
                    <a:pt x="44" y="88"/>
                  </a:cubicBezTo>
                  <a:cubicBezTo>
                    <a:pt x="46" y="80"/>
                    <a:pt x="46" y="80"/>
                    <a:pt x="46" y="80"/>
                  </a:cubicBezTo>
                  <a:cubicBezTo>
                    <a:pt x="46" y="79"/>
                    <a:pt x="46" y="79"/>
                    <a:pt x="46" y="79"/>
                  </a:cubicBezTo>
                  <a:cubicBezTo>
                    <a:pt x="52" y="49"/>
                    <a:pt x="52" y="49"/>
                    <a:pt x="52" y="49"/>
                  </a:cubicBezTo>
                  <a:cubicBezTo>
                    <a:pt x="52" y="46"/>
                    <a:pt x="52" y="46"/>
                    <a:pt x="52" y="46"/>
                  </a:cubicBezTo>
                  <a:cubicBezTo>
                    <a:pt x="54" y="38"/>
                    <a:pt x="54" y="38"/>
                    <a:pt x="54" y="38"/>
                  </a:cubicBezTo>
                  <a:cubicBezTo>
                    <a:pt x="54" y="37"/>
                    <a:pt x="54" y="37"/>
                    <a:pt x="54" y="37"/>
                  </a:cubicBezTo>
                  <a:moveTo>
                    <a:pt x="55" y="32"/>
                  </a:moveTo>
                  <a:cubicBezTo>
                    <a:pt x="53" y="34"/>
                    <a:pt x="53" y="34"/>
                    <a:pt x="53" y="34"/>
                  </a:cubicBezTo>
                  <a:cubicBezTo>
                    <a:pt x="52" y="36"/>
                    <a:pt x="52" y="36"/>
                    <a:pt x="52" y="36"/>
                  </a:cubicBezTo>
                  <a:cubicBezTo>
                    <a:pt x="55" y="34"/>
                    <a:pt x="55" y="34"/>
                    <a:pt x="55" y="34"/>
                  </a:cubicBezTo>
                  <a:cubicBezTo>
                    <a:pt x="55" y="32"/>
                    <a:pt x="55" y="32"/>
                    <a:pt x="55" y="32"/>
                  </a:cubicBezTo>
                  <a:moveTo>
                    <a:pt x="89" y="20"/>
                  </a:moveTo>
                  <a:cubicBezTo>
                    <a:pt x="89" y="22"/>
                    <a:pt x="89" y="22"/>
                    <a:pt x="89" y="22"/>
                  </a:cubicBezTo>
                  <a:cubicBezTo>
                    <a:pt x="100" y="33"/>
                    <a:pt x="100" y="33"/>
                    <a:pt x="100" y="33"/>
                  </a:cubicBezTo>
                  <a:cubicBezTo>
                    <a:pt x="101" y="35"/>
                    <a:pt x="101" y="35"/>
                    <a:pt x="101" y="35"/>
                  </a:cubicBezTo>
                  <a:cubicBezTo>
                    <a:pt x="125" y="60"/>
                    <a:pt x="125" y="60"/>
                    <a:pt x="125" y="60"/>
                  </a:cubicBezTo>
                  <a:cubicBezTo>
                    <a:pt x="126" y="61"/>
                    <a:pt x="126" y="61"/>
                    <a:pt x="126" y="61"/>
                  </a:cubicBezTo>
                  <a:cubicBezTo>
                    <a:pt x="132" y="67"/>
                    <a:pt x="132" y="67"/>
                    <a:pt x="132" y="67"/>
                  </a:cubicBezTo>
                  <a:cubicBezTo>
                    <a:pt x="134" y="69"/>
                    <a:pt x="134" y="69"/>
                    <a:pt x="134" y="69"/>
                  </a:cubicBezTo>
                  <a:cubicBezTo>
                    <a:pt x="140" y="75"/>
                    <a:pt x="140" y="75"/>
                    <a:pt x="140" y="75"/>
                  </a:cubicBezTo>
                  <a:cubicBezTo>
                    <a:pt x="141" y="77"/>
                    <a:pt x="141" y="77"/>
                    <a:pt x="141" y="77"/>
                  </a:cubicBezTo>
                  <a:cubicBezTo>
                    <a:pt x="161" y="97"/>
                    <a:pt x="161" y="97"/>
                    <a:pt x="161" y="97"/>
                  </a:cubicBezTo>
                  <a:cubicBezTo>
                    <a:pt x="161" y="98"/>
                    <a:pt x="161" y="98"/>
                    <a:pt x="161" y="98"/>
                  </a:cubicBezTo>
                  <a:cubicBezTo>
                    <a:pt x="163" y="99"/>
                    <a:pt x="163" y="99"/>
                    <a:pt x="163" y="99"/>
                  </a:cubicBezTo>
                  <a:cubicBezTo>
                    <a:pt x="180" y="118"/>
                    <a:pt x="180" y="118"/>
                    <a:pt x="180" y="118"/>
                  </a:cubicBezTo>
                  <a:cubicBezTo>
                    <a:pt x="182" y="120"/>
                    <a:pt x="182" y="120"/>
                    <a:pt x="182" y="120"/>
                  </a:cubicBezTo>
                  <a:cubicBezTo>
                    <a:pt x="216" y="155"/>
                    <a:pt x="216" y="155"/>
                    <a:pt x="216" y="155"/>
                  </a:cubicBezTo>
                  <a:cubicBezTo>
                    <a:pt x="217" y="153"/>
                    <a:pt x="217" y="153"/>
                    <a:pt x="217" y="153"/>
                  </a:cubicBezTo>
                  <a:cubicBezTo>
                    <a:pt x="182" y="117"/>
                    <a:pt x="182" y="117"/>
                    <a:pt x="182" y="117"/>
                  </a:cubicBezTo>
                  <a:cubicBezTo>
                    <a:pt x="180" y="115"/>
                    <a:pt x="180" y="115"/>
                    <a:pt x="180" y="115"/>
                  </a:cubicBezTo>
                  <a:cubicBezTo>
                    <a:pt x="163" y="97"/>
                    <a:pt x="163" y="97"/>
                    <a:pt x="163" y="97"/>
                  </a:cubicBezTo>
                  <a:cubicBezTo>
                    <a:pt x="162" y="95"/>
                    <a:pt x="162" y="95"/>
                    <a:pt x="162" y="95"/>
                  </a:cubicBezTo>
                  <a:cubicBezTo>
                    <a:pt x="161" y="95"/>
                    <a:pt x="161" y="95"/>
                    <a:pt x="161" y="95"/>
                  </a:cubicBezTo>
                  <a:cubicBezTo>
                    <a:pt x="142" y="75"/>
                    <a:pt x="142" y="75"/>
                    <a:pt x="142" y="75"/>
                  </a:cubicBezTo>
                  <a:cubicBezTo>
                    <a:pt x="141" y="73"/>
                    <a:pt x="141" y="73"/>
                    <a:pt x="141" y="73"/>
                  </a:cubicBezTo>
                  <a:cubicBezTo>
                    <a:pt x="135" y="68"/>
                    <a:pt x="135" y="68"/>
                    <a:pt x="135" y="68"/>
                  </a:cubicBezTo>
                  <a:cubicBezTo>
                    <a:pt x="134" y="66"/>
                    <a:pt x="134" y="66"/>
                    <a:pt x="134" y="66"/>
                  </a:cubicBezTo>
                  <a:cubicBezTo>
                    <a:pt x="128" y="60"/>
                    <a:pt x="128" y="60"/>
                    <a:pt x="128" y="60"/>
                  </a:cubicBezTo>
                  <a:cubicBezTo>
                    <a:pt x="126" y="59"/>
                    <a:pt x="126" y="59"/>
                    <a:pt x="126" y="59"/>
                  </a:cubicBezTo>
                  <a:cubicBezTo>
                    <a:pt x="101" y="32"/>
                    <a:pt x="101" y="32"/>
                    <a:pt x="101" y="32"/>
                  </a:cubicBezTo>
                  <a:cubicBezTo>
                    <a:pt x="99" y="30"/>
                    <a:pt x="99" y="30"/>
                    <a:pt x="99" y="30"/>
                  </a:cubicBezTo>
                  <a:cubicBezTo>
                    <a:pt x="89" y="20"/>
                    <a:pt x="89" y="20"/>
                    <a:pt x="89" y="20"/>
                  </a:cubicBezTo>
                  <a:moveTo>
                    <a:pt x="83" y="13"/>
                  </a:moveTo>
                  <a:cubicBezTo>
                    <a:pt x="82" y="15"/>
                    <a:pt x="82" y="15"/>
                    <a:pt x="82" y="15"/>
                  </a:cubicBezTo>
                  <a:cubicBezTo>
                    <a:pt x="87" y="20"/>
                    <a:pt x="87" y="20"/>
                    <a:pt x="87" y="20"/>
                  </a:cubicBezTo>
                  <a:cubicBezTo>
                    <a:pt x="88" y="18"/>
                    <a:pt x="88" y="18"/>
                    <a:pt x="88" y="18"/>
                  </a:cubicBezTo>
                  <a:cubicBezTo>
                    <a:pt x="83" y="13"/>
                    <a:pt x="83" y="13"/>
                    <a:pt x="83" y="13"/>
                  </a:cubicBezTo>
                  <a:moveTo>
                    <a:pt x="58" y="9"/>
                  </a:moveTo>
                  <a:cubicBezTo>
                    <a:pt x="53" y="31"/>
                    <a:pt x="53" y="31"/>
                    <a:pt x="53" y="31"/>
                  </a:cubicBezTo>
                  <a:cubicBezTo>
                    <a:pt x="55" y="30"/>
                    <a:pt x="55" y="30"/>
                    <a:pt x="55" y="30"/>
                  </a:cubicBezTo>
                  <a:cubicBezTo>
                    <a:pt x="59" y="10"/>
                    <a:pt x="59" y="10"/>
                    <a:pt x="59" y="10"/>
                  </a:cubicBezTo>
                  <a:cubicBezTo>
                    <a:pt x="58" y="9"/>
                    <a:pt x="58" y="9"/>
                    <a:pt x="58" y="9"/>
                  </a:cubicBezTo>
                  <a:moveTo>
                    <a:pt x="59" y="3"/>
                  </a:moveTo>
                  <a:cubicBezTo>
                    <a:pt x="58" y="7"/>
                    <a:pt x="58" y="7"/>
                    <a:pt x="58" y="7"/>
                  </a:cubicBezTo>
                  <a:cubicBezTo>
                    <a:pt x="60" y="8"/>
                    <a:pt x="60" y="8"/>
                    <a:pt x="60" y="8"/>
                  </a:cubicBezTo>
                  <a:cubicBezTo>
                    <a:pt x="61" y="3"/>
                    <a:pt x="61" y="3"/>
                    <a:pt x="61" y="3"/>
                  </a:cubicBezTo>
                  <a:cubicBezTo>
                    <a:pt x="60" y="3"/>
                    <a:pt x="59" y="3"/>
                    <a:pt x="59" y="3"/>
                  </a:cubicBezTo>
                  <a:moveTo>
                    <a:pt x="70" y="0"/>
                  </a:moveTo>
                  <a:cubicBezTo>
                    <a:pt x="69" y="0"/>
                    <a:pt x="69" y="0"/>
                    <a:pt x="69" y="1"/>
                  </a:cubicBezTo>
                  <a:cubicBezTo>
                    <a:pt x="80" y="13"/>
                    <a:pt x="80" y="13"/>
                    <a:pt x="80" y="13"/>
                  </a:cubicBezTo>
                  <a:cubicBezTo>
                    <a:pt x="82" y="12"/>
                    <a:pt x="82" y="12"/>
                    <a:pt x="82" y="12"/>
                  </a:cubicBezTo>
                  <a:cubicBezTo>
                    <a:pt x="70" y="0"/>
                    <a:pt x="70" y="0"/>
                    <a:pt x="7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9" name="Freeform 29"/>
            <p:cNvSpPr>
              <a:spLocks noEditPoints="1"/>
            </p:cNvSpPr>
            <p:nvPr/>
          </p:nvSpPr>
          <p:spPr bwMode="auto">
            <a:xfrm>
              <a:off x="8357653" y="2654283"/>
              <a:ext cx="1114594" cy="1605288"/>
            </a:xfrm>
            <a:custGeom>
              <a:avLst/>
              <a:gdLst>
                <a:gd name="T0" fmla="*/ 258 w 263"/>
                <a:gd name="T1" fmla="*/ 415 h 416"/>
                <a:gd name="T2" fmla="*/ 224 w 263"/>
                <a:gd name="T3" fmla="*/ 387 h 416"/>
                <a:gd name="T4" fmla="*/ 262 w 263"/>
                <a:gd name="T5" fmla="*/ 413 h 416"/>
                <a:gd name="T6" fmla="*/ 244 w 263"/>
                <a:gd name="T7" fmla="*/ 360 h 416"/>
                <a:gd name="T8" fmla="*/ 244 w 263"/>
                <a:gd name="T9" fmla="*/ 360 h 416"/>
                <a:gd name="T10" fmla="*/ 196 w 263"/>
                <a:gd name="T11" fmla="*/ 360 h 416"/>
                <a:gd name="T12" fmla="*/ 242 w 263"/>
                <a:gd name="T13" fmla="*/ 359 h 416"/>
                <a:gd name="T14" fmla="*/ 234 w 263"/>
                <a:gd name="T15" fmla="*/ 333 h 416"/>
                <a:gd name="T16" fmla="*/ 238 w 263"/>
                <a:gd name="T17" fmla="*/ 346 h 416"/>
                <a:gd name="T18" fmla="*/ 190 w 263"/>
                <a:gd name="T19" fmla="*/ 358 h 416"/>
                <a:gd name="T20" fmla="*/ 138 w 263"/>
                <a:gd name="T21" fmla="*/ 312 h 416"/>
                <a:gd name="T22" fmla="*/ 139 w 263"/>
                <a:gd name="T23" fmla="*/ 311 h 416"/>
                <a:gd name="T24" fmla="*/ 138 w 263"/>
                <a:gd name="T25" fmla="*/ 309 h 416"/>
                <a:gd name="T26" fmla="*/ 232 w 263"/>
                <a:gd name="T27" fmla="*/ 332 h 416"/>
                <a:gd name="T28" fmla="*/ 217 w 263"/>
                <a:gd name="T29" fmla="*/ 293 h 416"/>
                <a:gd name="T30" fmla="*/ 116 w 263"/>
                <a:gd name="T31" fmla="*/ 290 h 416"/>
                <a:gd name="T32" fmla="*/ 116 w 263"/>
                <a:gd name="T33" fmla="*/ 290 h 416"/>
                <a:gd name="T34" fmla="*/ 114 w 263"/>
                <a:gd name="T35" fmla="*/ 289 h 416"/>
                <a:gd name="T36" fmla="*/ 90 w 263"/>
                <a:gd name="T37" fmla="*/ 269 h 416"/>
                <a:gd name="T38" fmla="*/ 90 w 263"/>
                <a:gd name="T39" fmla="*/ 270 h 416"/>
                <a:gd name="T40" fmla="*/ 82 w 263"/>
                <a:gd name="T41" fmla="*/ 261 h 416"/>
                <a:gd name="T42" fmla="*/ 82 w 263"/>
                <a:gd name="T43" fmla="*/ 261 h 416"/>
                <a:gd name="T44" fmla="*/ 218 w 263"/>
                <a:gd name="T45" fmla="*/ 292 h 416"/>
                <a:gd name="T46" fmla="*/ 204 w 263"/>
                <a:gd name="T47" fmla="*/ 259 h 416"/>
                <a:gd name="T48" fmla="*/ 76 w 263"/>
                <a:gd name="T49" fmla="*/ 257 h 416"/>
                <a:gd name="T50" fmla="*/ 78 w 263"/>
                <a:gd name="T51" fmla="*/ 257 h 416"/>
                <a:gd name="T52" fmla="*/ 78 w 263"/>
                <a:gd name="T53" fmla="*/ 257 h 416"/>
                <a:gd name="T54" fmla="*/ 75 w 263"/>
                <a:gd name="T55" fmla="*/ 255 h 416"/>
                <a:gd name="T56" fmla="*/ 55 w 263"/>
                <a:gd name="T57" fmla="*/ 240 h 416"/>
                <a:gd name="T58" fmla="*/ 29 w 263"/>
                <a:gd name="T59" fmla="*/ 214 h 416"/>
                <a:gd name="T60" fmla="*/ 53 w 263"/>
                <a:gd name="T61" fmla="*/ 238 h 416"/>
                <a:gd name="T62" fmla="*/ 29 w 263"/>
                <a:gd name="T63" fmla="*/ 214 h 416"/>
                <a:gd name="T64" fmla="*/ 27 w 263"/>
                <a:gd name="T65" fmla="*/ 213 h 416"/>
                <a:gd name="T66" fmla="*/ 183 w 263"/>
                <a:gd name="T67" fmla="*/ 202 h 416"/>
                <a:gd name="T68" fmla="*/ 187 w 263"/>
                <a:gd name="T69" fmla="*/ 213 h 416"/>
                <a:gd name="T70" fmla="*/ 204 w 263"/>
                <a:gd name="T71" fmla="*/ 256 h 416"/>
                <a:gd name="T72" fmla="*/ 188 w 263"/>
                <a:gd name="T73" fmla="*/ 212 h 416"/>
                <a:gd name="T74" fmla="*/ 185 w 263"/>
                <a:gd name="T75" fmla="*/ 202 h 416"/>
                <a:gd name="T76" fmla="*/ 22 w 263"/>
                <a:gd name="T77" fmla="*/ 149 h 416"/>
                <a:gd name="T78" fmla="*/ 2 w 263"/>
                <a:gd name="T79" fmla="*/ 188 h 416"/>
                <a:gd name="T80" fmla="*/ 20 w 263"/>
                <a:gd name="T81" fmla="*/ 209 h 416"/>
                <a:gd name="T82" fmla="*/ 5 w 263"/>
                <a:gd name="T83" fmla="*/ 186 h 416"/>
                <a:gd name="T84" fmla="*/ 22 w 263"/>
                <a:gd name="T85" fmla="*/ 149 h 416"/>
                <a:gd name="T86" fmla="*/ 24 w 263"/>
                <a:gd name="T87" fmla="*/ 146 h 416"/>
                <a:gd name="T88" fmla="*/ 29 w 263"/>
                <a:gd name="T89" fmla="*/ 139 h 416"/>
                <a:gd name="T90" fmla="*/ 30 w 263"/>
                <a:gd name="T91" fmla="*/ 137 h 416"/>
                <a:gd name="T92" fmla="*/ 32 w 263"/>
                <a:gd name="T93" fmla="*/ 134 h 416"/>
                <a:gd name="T94" fmla="*/ 157 w 263"/>
                <a:gd name="T95" fmla="*/ 133 h 416"/>
                <a:gd name="T96" fmla="*/ 163 w 263"/>
                <a:gd name="T97" fmla="*/ 151 h 416"/>
                <a:gd name="T98" fmla="*/ 169 w 263"/>
                <a:gd name="T99" fmla="*/ 166 h 416"/>
                <a:gd name="T100" fmla="*/ 176 w 263"/>
                <a:gd name="T101" fmla="*/ 181 h 416"/>
                <a:gd name="T102" fmla="*/ 170 w 263"/>
                <a:gd name="T103" fmla="*/ 164 h 416"/>
                <a:gd name="T104" fmla="*/ 165 w 263"/>
                <a:gd name="T105" fmla="*/ 149 h 416"/>
                <a:gd name="T106" fmla="*/ 53 w 263"/>
                <a:gd name="T107" fmla="*/ 93 h 416"/>
                <a:gd name="T108" fmla="*/ 31 w 263"/>
                <a:gd name="T109" fmla="*/ 131 h 416"/>
                <a:gd name="T110" fmla="*/ 50 w 263"/>
                <a:gd name="T111" fmla="*/ 99 h 416"/>
                <a:gd name="T112" fmla="*/ 142 w 263"/>
                <a:gd name="T113" fmla="*/ 88 h 416"/>
                <a:gd name="T114" fmla="*/ 142 w 263"/>
                <a:gd name="T115" fmla="*/ 88 h 416"/>
                <a:gd name="T116" fmla="*/ 141 w 263"/>
                <a:gd name="T117" fmla="*/ 86 h 416"/>
                <a:gd name="T118" fmla="*/ 52 w 263"/>
                <a:gd name="T119" fmla="*/ 91 h 416"/>
                <a:gd name="T120" fmla="*/ 101 w 263"/>
                <a:gd name="T121" fmla="*/ 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3" h="416">
                  <a:moveTo>
                    <a:pt x="226" y="387"/>
                  </a:moveTo>
                  <a:cubicBezTo>
                    <a:pt x="225" y="388"/>
                    <a:pt x="225" y="388"/>
                    <a:pt x="225" y="388"/>
                  </a:cubicBezTo>
                  <a:cubicBezTo>
                    <a:pt x="257" y="416"/>
                    <a:pt x="257" y="416"/>
                    <a:pt x="257" y="416"/>
                  </a:cubicBezTo>
                  <a:cubicBezTo>
                    <a:pt x="257" y="415"/>
                    <a:pt x="258" y="415"/>
                    <a:pt x="258" y="415"/>
                  </a:cubicBezTo>
                  <a:cubicBezTo>
                    <a:pt x="226" y="387"/>
                    <a:pt x="226" y="387"/>
                    <a:pt x="226" y="387"/>
                  </a:cubicBezTo>
                  <a:moveTo>
                    <a:pt x="218" y="379"/>
                  </a:moveTo>
                  <a:cubicBezTo>
                    <a:pt x="216" y="380"/>
                    <a:pt x="216" y="380"/>
                    <a:pt x="216" y="380"/>
                  </a:cubicBezTo>
                  <a:cubicBezTo>
                    <a:pt x="224" y="387"/>
                    <a:pt x="224" y="387"/>
                    <a:pt x="224" y="387"/>
                  </a:cubicBezTo>
                  <a:cubicBezTo>
                    <a:pt x="225" y="385"/>
                    <a:pt x="225" y="385"/>
                    <a:pt x="225" y="385"/>
                  </a:cubicBezTo>
                  <a:cubicBezTo>
                    <a:pt x="218" y="379"/>
                    <a:pt x="218" y="379"/>
                    <a:pt x="218" y="379"/>
                  </a:cubicBezTo>
                  <a:moveTo>
                    <a:pt x="245" y="367"/>
                  </a:moveTo>
                  <a:cubicBezTo>
                    <a:pt x="262" y="413"/>
                    <a:pt x="262" y="413"/>
                    <a:pt x="262" y="413"/>
                  </a:cubicBezTo>
                  <a:cubicBezTo>
                    <a:pt x="262" y="413"/>
                    <a:pt x="263" y="412"/>
                    <a:pt x="263" y="412"/>
                  </a:cubicBezTo>
                  <a:cubicBezTo>
                    <a:pt x="247" y="367"/>
                    <a:pt x="247" y="367"/>
                    <a:pt x="247" y="367"/>
                  </a:cubicBezTo>
                  <a:cubicBezTo>
                    <a:pt x="245" y="367"/>
                    <a:pt x="245" y="367"/>
                    <a:pt x="245" y="367"/>
                  </a:cubicBezTo>
                  <a:moveTo>
                    <a:pt x="244" y="360"/>
                  </a:moveTo>
                  <a:cubicBezTo>
                    <a:pt x="242" y="361"/>
                    <a:pt x="242" y="361"/>
                    <a:pt x="242" y="361"/>
                  </a:cubicBezTo>
                  <a:cubicBezTo>
                    <a:pt x="244" y="365"/>
                    <a:pt x="244" y="365"/>
                    <a:pt x="244" y="365"/>
                  </a:cubicBezTo>
                  <a:cubicBezTo>
                    <a:pt x="246" y="365"/>
                    <a:pt x="246" y="365"/>
                    <a:pt x="246" y="365"/>
                  </a:cubicBezTo>
                  <a:cubicBezTo>
                    <a:pt x="244" y="360"/>
                    <a:pt x="244" y="360"/>
                    <a:pt x="244" y="360"/>
                  </a:cubicBezTo>
                  <a:moveTo>
                    <a:pt x="192" y="360"/>
                  </a:moveTo>
                  <a:cubicBezTo>
                    <a:pt x="215" y="379"/>
                    <a:pt x="215" y="379"/>
                    <a:pt x="215" y="379"/>
                  </a:cubicBezTo>
                  <a:cubicBezTo>
                    <a:pt x="216" y="378"/>
                    <a:pt x="216" y="378"/>
                    <a:pt x="216" y="378"/>
                  </a:cubicBezTo>
                  <a:cubicBezTo>
                    <a:pt x="196" y="360"/>
                    <a:pt x="196" y="360"/>
                    <a:pt x="196" y="360"/>
                  </a:cubicBezTo>
                  <a:cubicBezTo>
                    <a:pt x="192" y="360"/>
                    <a:pt x="192" y="360"/>
                    <a:pt x="192" y="360"/>
                  </a:cubicBezTo>
                  <a:moveTo>
                    <a:pt x="239" y="348"/>
                  </a:moveTo>
                  <a:cubicBezTo>
                    <a:pt x="238" y="351"/>
                    <a:pt x="238" y="351"/>
                    <a:pt x="238" y="351"/>
                  </a:cubicBezTo>
                  <a:cubicBezTo>
                    <a:pt x="242" y="359"/>
                    <a:pt x="242" y="359"/>
                    <a:pt x="242" y="359"/>
                  </a:cubicBezTo>
                  <a:cubicBezTo>
                    <a:pt x="243" y="358"/>
                    <a:pt x="243" y="358"/>
                    <a:pt x="243" y="358"/>
                  </a:cubicBezTo>
                  <a:cubicBezTo>
                    <a:pt x="239" y="348"/>
                    <a:pt x="239" y="348"/>
                    <a:pt x="239" y="348"/>
                  </a:cubicBezTo>
                  <a:moveTo>
                    <a:pt x="234" y="333"/>
                  </a:moveTo>
                  <a:cubicBezTo>
                    <a:pt x="234" y="333"/>
                    <a:pt x="234" y="333"/>
                    <a:pt x="234" y="333"/>
                  </a:cubicBezTo>
                  <a:cubicBezTo>
                    <a:pt x="232" y="334"/>
                    <a:pt x="232" y="334"/>
                    <a:pt x="232" y="334"/>
                  </a:cubicBezTo>
                  <a:cubicBezTo>
                    <a:pt x="232" y="334"/>
                    <a:pt x="232" y="334"/>
                    <a:pt x="232" y="334"/>
                  </a:cubicBezTo>
                  <a:cubicBezTo>
                    <a:pt x="237" y="348"/>
                    <a:pt x="237" y="348"/>
                    <a:pt x="237" y="348"/>
                  </a:cubicBezTo>
                  <a:cubicBezTo>
                    <a:pt x="238" y="346"/>
                    <a:pt x="238" y="346"/>
                    <a:pt x="238" y="346"/>
                  </a:cubicBezTo>
                  <a:cubicBezTo>
                    <a:pt x="234" y="333"/>
                    <a:pt x="234" y="333"/>
                    <a:pt x="234" y="333"/>
                  </a:cubicBezTo>
                  <a:moveTo>
                    <a:pt x="141" y="313"/>
                  </a:moveTo>
                  <a:cubicBezTo>
                    <a:pt x="141" y="315"/>
                    <a:pt x="141" y="315"/>
                    <a:pt x="141" y="315"/>
                  </a:cubicBezTo>
                  <a:cubicBezTo>
                    <a:pt x="190" y="358"/>
                    <a:pt x="190" y="358"/>
                    <a:pt x="190" y="358"/>
                  </a:cubicBezTo>
                  <a:cubicBezTo>
                    <a:pt x="193" y="358"/>
                    <a:pt x="193" y="358"/>
                    <a:pt x="193" y="358"/>
                  </a:cubicBezTo>
                  <a:cubicBezTo>
                    <a:pt x="141" y="313"/>
                    <a:pt x="141" y="313"/>
                    <a:pt x="141" y="313"/>
                  </a:cubicBezTo>
                  <a:moveTo>
                    <a:pt x="139" y="311"/>
                  </a:moveTo>
                  <a:cubicBezTo>
                    <a:pt x="138" y="312"/>
                    <a:pt x="138" y="312"/>
                    <a:pt x="138" y="312"/>
                  </a:cubicBezTo>
                  <a:cubicBezTo>
                    <a:pt x="138" y="313"/>
                    <a:pt x="138" y="313"/>
                    <a:pt x="138" y="313"/>
                  </a:cubicBezTo>
                  <a:cubicBezTo>
                    <a:pt x="139" y="312"/>
                    <a:pt x="139" y="312"/>
                    <a:pt x="139" y="312"/>
                  </a:cubicBezTo>
                  <a:cubicBezTo>
                    <a:pt x="139" y="311"/>
                    <a:pt x="139" y="311"/>
                    <a:pt x="139" y="311"/>
                  </a:cubicBezTo>
                  <a:cubicBezTo>
                    <a:pt x="139" y="311"/>
                    <a:pt x="139" y="311"/>
                    <a:pt x="139" y="311"/>
                  </a:cubicBezTo>
                  <a:moveTo>
                    <a:pt x="128" y="301"/>
                  </a:moveTo>
                  <a:cubicBezTo>
                    <a:pt x="133" y="307"/>
                    <a:pt x="133" y="307"/>
                    <a:pt x="133" y="307"/>
                  </a:cubicBezTo>
                  <a:cubicBezTo>
                    <a:pt x="136" y="311"/>
                    <a:pt x="136" y="311"/>
                    <a:pt x="136" y="311"/>
                  </a:cubicBezTo>
                  <a:cubicBezTo>
                    <a:pt x="138" y="309"/>
                    <a:pt x="138" y="309"/>
                    <a:pt x="138" y="309"/>
                  </a:cubicBezTo>
                  <a:cubicBezTo>
                    <a:pt x="128" y="301"/>
                    <a:pt x="128" y="301"/>
                    <a:pt x="128" y="301"/>
                  </a:cubicBezTo>
                  <a:moveTo>
                    <a:pt x="218" y="297"/>
                  </a:moveTo>
                  <a:cubicBezTo>
                    <a:pt x="231" y="330"/>
                    <a:pt x="231" y="330"/>
                    <a:pt x="231" y="330"/>
                  </a:cubicBezTo>
                  <a:cubicBezTo>
                    <a:pt x="232" y="332"/>
                    <a:pt x="232" y="332"/>
                    <a:pt x="232" y="332"/>
                  </a:cubicBezTo>
                  <a:cubicBezTo>
                    <a:pt x="233" y="331"/>
                    <a:pt x="233" y="331"/>
                    <a:pt x="233" y="331"/>
                  </a:cubicBezTo>
                  <a:cubicBezTo>
                    <a:pt x="221" y="299"/>
                    <a:pt x="221" y="299"/>
                    <a:pt x="221" y="299"/>
                  </a:cubicBezTo>
                  <a:cubicBezTo>
                    <a:pt x="218" y="297"/>
                    <a:pt x="218" y="297"/>
                    <a:pt x="218" y="297"/>
                  </a:cubicBezTo>
                  <a:moveTo>
                    <a:pt x="217" y="293"/>
                  </a:moveTo>
                  <a:cubicBezTo>
                    <a:pt x="217" y="293"/>
                    <a:pt x="217" y="293"/>
                    <a:pt x="217" y="293"/>
                  </a:cubicBezTo>
                  <a:cubicBezTo>
                    <a:pt x="217" y="293"/>
                    <a:pt x="217" y="293"/>
                    <a:pt x="217" y="293"/>
                  </a:cubicBezTo>
                  <a:cubicBezTo>
                    <a:pt x="217" y="293"/>
                    <a:pt x="217" y="293"/>
                    <a:pt x="217" y="293"/>
                  </a:cubicBezTo>
                  <a:moveTo>
                    <a:pt x="116" y="290"/>
                  </a:moveTo>
                  <a:cubicBezTo>
                    <a:pt x="114" y="291"/>
                    <a:pt x="114" y="291"/>
                    <a:pt x="114" y="291"/>
                  </a:cubicBezTo>
                  <a:cubicBezTo>
                    <a:pt x="126" y="302"/>
                    <a:pt x="126" y="302"/>
                    <a:pt x="126" y="302"/>
                  </a:cubicBezTo>
                  <a:cubicBezTo>
                    <a:pt x="121" y="295"/>
                    <a:pt x="121" y="295"/>
                    <a:pt x="121" y="295"/>
                  </a:cubicBezTo>
                  <a:cubicBezTo>
                    <a:pt x="116" y="290"/>
                    <a:pt x="116" y="290"/>
                    <a:pt x="116" y="290"/>
                  </a:cubicBezTo>
                  <a:moveTo>
                    <a:pt x="106" y="282"/>
                  </a:moveTo>
                  <a:cubicBezTo>
                    <a:pt x="105" y="283"/>
                    <a:pt x="105" y="283"/>
                    <a:pt x="105" y="283"/>
                  </a:cubicBezTo>
                  <a:cubicBezTo>
                    <a:pt x="113" y="290"/>
                    <a:pt x="113" y="290"/>
                    <a:pt x="113" y="290"/>
                  </a:cubicBezTo>
                  <a:cubicBezTo>
                    <a:pt x="114" y="289"/>
                    <a:pt x="114" y="289"/>
                    <a:pt x="114" y="289"/>
                  </a:cubicBezTo>
                  <a:cubicBezTo>
                    <a:pt x="106" y="282"/>
                    <a:pt x="106" y="282"/>
                    <a:pt x="106" y="282"/>
                  </a:cubicBezTo>
                  <a:moveTo>
                    <a:pt x="88" y="268"/>
                  </a:moveTo>
                  <a:cubicBezTo>
                    <a:pt x="88" y="268"/>
                    <a:pt x="88" y="268"/>
                    <a:pt x="88" y="268"/>
                  </a:cubicBezTo>
                  <a:cubicBezTo>
                    <a:pt x="90" y="269"/>
                    <a:pt x="90" y="269"/>
                    <a:pt x="90" y="269"/>
                  </a:cubicBezTo>
                  <a:cubicBezTo>
                    <a:pt x="88" y="268"/>
                    <a:pt x="88" y="268"/>
                    <a:pt x="88" y="268"/>
                  </a:cubicBezTo>
                  <a:moveTo>
                    <a:pt x="90" y="268"/>
                  </a:moveTo>
                  <a:cubicBezTo>
                    <a:pt x="90" y="270"/>
                    <a:pt x="90" y="270"/>
                    <a:pt x="90" y="270"/>
                  </a:cubicBezTo>
                  <a:cubicBezTo>
                    <a:pt x="90" y="270"/>
                    <a:pt x="90" y="270"/>
                    <a:pt x="90" y="270"/>
                  </a:cubicBezTo>
                  <a:cubicBezTo>
                    <a:pt x="103" y="282"/>
                    <a:pt x="103" y="282"/>
                    <a:pt x="103" y="282"/>
                  </a:cubicBezTo>
                  <a:cubicBezTo>
                    <a:pt x="104" y="280"/>
                    <a:pt x="104" y="280"/>
                    <a:pt x="104" y="280"/>
                  </a:cubicBezTo>
                  <a:cubicBezTo>
                    <a:pt x="90" y="268"/>
                    <a:pt x="90" y="268"/>
                    <a:pt x="90" y="268"/>
                  </a:cubicBezTo>
                  <a:moveTo>
                    <a:pt x="82" y="261"/>
                  </a:moveTo>
                  <a:cubicBezTo>
                    <a:pt x="81" y="263"/>
                    <a:pt x="81" y="263"/>
                    <a:pt x="81" y="263"/>
                  </a:cubicBezTo>
                  <a:cubicBezTo>
                    <a:pt x="85" y="266"/>
                    <a:pt x="85" y="266"/>
                    <a:pt x="85" y="266"/>
                  </a:cubicBezTo>
                  <a:cubicBezTo>
                    <a:pt x="89" y="267"/>
                    <a:pt x="89" y="267"/>
                    <a:pt x="89" y="267"/>
                  </a:cubicBezTo>
                  <a:cubicBezTo>
                    <a:pt x="82" y="261"/>
                    <a:pt x="82" y="261"/>
                    <a:pt x="82" y="261"/>
                  </a:cubicBezTo>
                  <a:moveTo>
                    <a:pt x="207" y="261"/>
                  </a:moveTo>
                  <a:cubicBezTo>
                    <a:pt x="205" y="262"/>
                    <a:pt x="205" y="262"/>
                    <a:pt x="205" y="262"/>
                  </a:cubicBezTo>
                  <a:cubicBezTo>
                    <a:pt x="214" y="286"/>
                    <a:pt x="214" y="286"/>
                    <a:pt x="214" y="286"/>
                  </a:cubicBezTo>
                  <a:cubicBezTo>
                    <a:pt x="218" y="292"/>
                    <a:pt x="218" y="292"/>
                    <a:pt x="218" y="292"/>
                  </a:cubicBezTo>
                  <a:cubicBezTo>
                    <a:pt x="207" y="261"/>
                    <a:pt x="207" y="261"/>
                    <a:pt x="207" y="261"/>
                  </a:cubicBezTo>
                  <a:moveTo>
                    <a:pt x="206" y="258"/>
                  </a:moveTo>
                  <a:cubicBezTo>
                    <a:pt x="205" y="258"/>
                    <a:pt x="205" y="258"/>
                    <a:pt x="205" y="258"/>
                  </a:cubicBezTo>
                  <a:cubicBezTo>
                    <a:pt x="204" y="259"/>
                    <a:pt x="204" y="259"/>
                    <a:pt x="204" y="259"/>
                  </a:cubicBezTo>
                  <a:cubicBezTo>
                    <a:pt x="204" y="260"/>
                    <a:pt x="204" y="260"/>
                    <a:pt x="204" y="260"/>
                  </a:cubicBezTo>
                  <a:cubicBezTo>
                    <a:pt x="206" y="259"/>
                    <a:pt x="206" y="259"/>
                    <a:pt x="206" y="259"/>
                  </a:cubicBezTo>
                  <a:cubicBezTo>
                    <a:pt x="206" y="258"/>
                    <a:pt x="206" y="258"/>
                    <a:pt x="206" y="258"/>
                  </a:cubicBezTo>
                  <a:moveTo>
                    <a:pt x="76" y="257"/>
                  </a:moveTo>
                  <a:cubicBezTo>
                    <a:pt x="75" y="258"/>
                    <a:pt x="75" y="258"/>
                    <a:pt x="75" y="258"/>
                  </a:cubicBezTo>
                  <a:cubicBezTo>
                    <a:pt x="76" y="258"/>
                    <a:pt x="76" y="258"/>
                    <a:pt x="76" y="258"/>
                  </a:cubicBezTo>
                  <a:cubicBezTo>
                    <a:pt x="76" y="257"/>
                    <a:pt x="76" y="257"/>
                    <a:pt x="76" y="257"/>
                  </a:cubicBezTo>
                  <a:moveTo>
                    <a:pt x="78" y="257"/>
                  </a:moveTo>
                  <a:cubicBezTo>
                    <a:pt x="79" y="261"/>
                    <a:pt x="79" y="261"/>
                    <a:pt x="79" y="261"/>
                  </a:cubicBezTo>
                  <a:cubicBezTo>
                    <a:pt x="80" y="261"/>
                    <a:pt x="80" y="261"/>
                    <a:pt x="80" y="261"/>
                  </a:cubicBezTo>
                  <a:cubicBezTo>
                    <a:pt x="81" y="260"/>
                    <a:pt x="81" y="260"/>
                    <a:pt x="81" y="260"/>
                  </a:cubicBezTo>
                  <a:cubicBezTo>
                    <a:pt x="78" y="257"/>
                    <a:pt x="78" y="257"/>
                    <a:pt x="78" y="257"/>
                  </a:cubicBezTo>
                  <a:moveTo>
                    <a:pt x="65" y="249"/>
                  </a:moveTo>
                  <a:cubicBezTo>
                    <a:pt x="74" y="256"/>
                    <a:pt x="74" y="256"/>
                    <a:pt x="74" y="256"/>
                  </a:cubicBezTo>
                  <a:cubicBezTo>
                    <a:pt x="75" y="256"/>
                    <a:pt x="75" y="256"/>
                    <a:pt x="75" y="256"/>
                  </a:cubicBezTo>
                  <a:cubicBezTo>
                    <a:pt x="75" y="255"/>
                    <a:pt x="75" y="255"/>
                    <a:pt x="75" y="255"/>
                  </a:cubicBezTo>
                  <a:cubicBezTo>
                    <a:pt x="68" y="249"/>
                    <a:pt x="68" y="249"/>
                    <a:pt x="68" y="249"/>
                  </a:cubicBezTo>
                  <a:cubicBezTo>
                    <a:pt x="65" y="249"/>
                    <a:pt x="65" y="249"/>
                    <a:pt x="65" y="249"/>
                  </a:cubicBezTo>
                  <a:moveTo>
                    <a:pt x="56" y="238"/>
                  </a:moveTo>
                  <a:cubicBezTo>
                    <a:pt x="55" y="240"/>
                    <a:pt x="55" y="240"/>
                    <a:pt x="55" y="240"/>
                  </a:cubicBezTo>
                  <a:cubicBezTo>
                    <a:pt x="63" y="247"/>
                    <a:pt x="63" y="247"/>
                    <a:pt x="63" y="247"/>
                  </a:cubicBezTo>
                  <a:cubicBezTo>
                    <a:pt x="66" y="247"/>
                    <a:pt x="66" y="247"/>
                    <a:pt x="66" y="247"/>
                  </a:cubicBezTo>
                  <a:cubicBezTo>
                    <a:pt x="56" y="238"/>
                    <a:pt x="56" y="238"/>
                    <a:pt x="56" y="238"/>
                  </a:cubicBezTo>
                  <a:moveTo>
                    <a:pt x="29" y="214"/>
                  </a:moveTo>
                  <a:cubicBezTo>
                    <a:pt x="27" y="215"/>
                    <a:pt x="27" y="215"/>
                    <a:pt x="27" y="215"/>
                  </a:cubicBezTo>
                  <a:cubicBezTo>
                    <a:pt x="31" y="219"/>
                    <a:pt x="31" y="219"/>
                    <a:pt x="31" y="219"/>
                  </a:cubicBezTo>
                  <a:cubicBezTo>
                    <a:pt x="33" y="220"/>
                    <a:pt x="33" y="220"/>
                    <a:pt x="33" y="220"/>
                  </a:cubicBezTo>
                  <a:cubicBezTo>
                    <a:pt x="53" y="238"/>
                    <a:pt x="53" y="238"/>
                    <a:pt x="53" y="238"/>
                  </a:cubicBezTo>
                  <a:cubicBezTo>
                    <a:pt x="55" y="237"/>
                    <a:pt x="55" y="237"/>
                    <a:pt x="55" y="237"/>
                  </a:cubicBezTo>
                  <a:cubicBezTo>
                    <a:pt x="35" y="220"/>
                    <a:pt x="35" y="220"/>
                    <a:pt x="35" y="220"/>
                  </a:cubicBezTo>
                  <a:cubicBezTo>
                    <a:pt x="33" y="218"/>
                    <a:pt x="33" y="218"/>
                    <a:pt x="33" y="218"/>
                  </a:cubicBezTo>
                  <a:cubicBezTo>
                    <a:pt x="29" y="214"/>
                    <a:pt x="29" y="214"/>
                    <a:pt x="29" y="214"/>
                  </a:cubicBezTo>
                  <a:moveTo>
                    <a:pt x="22" y="209"/>
                  </a:moveTo>
                  <a:cubicBezTo>
                    <a:pt x="22" y="211"/>
                    <a:pt x="22" y="211"/>
                    <a:pt x="22" y="211"/>
                  </a:cubicBezTo>
                  <a:cubicBezTo>
                    <a:pt x="26" y="214"/>
                    <a:pt x="26" y="214"/>
                    <a:pt x="26" y="214"/>
                  </a:cubicBezTo>
                  <a:cubicBezTo>
                    <a:pt x="27" y="213"/>
                    <a:pt x="27" y="213"/>
                    <a:pt x="27" y="213"/>
                  </a:cubicBezTo>
                  <a:cubicBezTo>
                    <a:pt x="22" y="209"/>
                    <a:pt x="22" y="209"/>
                    <a:pt x="22" y="209"/>
                  </a:cubicBezTo>
                  <a:moveTo>
                    <a:pt x="178" y="185"/>
                  </a:moveTo>
                  <a:cubicBezTo>
                    <a:pt x="180" y="194"/>
                    <a:pt x="180" y="194"/>
                    <a:pt x="180" y="194"/>
                  </a:cubicBezTo>
                  <a:cubicBezTo>
                    <a:pt x="183" y="202"/>
                    <a:pt x="183" y="202"/>
                    <a:pt x="183" y="202"/>
                  </a:cubicBezTo>
                  <a:cubicBezTo>
                    <a:pt x="183" y="204"/>
                    <a:pt x="183" y="204"/>
                    <a:pt x="183" y="204"/>
                  </a:cubicBezTo>
                  <a:cubicBezTo>
                    <a:pt x="186" y="210"/>
                    <a:pt x="186" y="210"/>
                    <a:pt x="186" y="210"/>
                  </a:cubicBezTo>
                  <a:cubicBezTo>
                    <a:pt x="186" y="212"/>
                    <a:pt x="186" y="212"/>
                    <a:pt x="186" y="212"/>
                  </a:cubicBezTo>
                  <a:cubicBezTo>
                    <a:pt x="187" y="213"/>
                    <a:pt x="187" y="213"/>
                    <a:pt x="187" y="213"/>
                  </a:cubicBezTo>
                  <a:cubicBezTo>
                    <a:pt x="190" y="222"/>
                    <a:pt x="190" y="222"/>
                    <a:pt x="190" y="222"/>
                  </a:cubicBezTo>
                  <a:cubicBezTo>
                    <a:pt x="191" y="224"/>
                    <a:pt x="191" y="224"/>
                    <a:pt x="191" y="224"/>
                  </a:cubicBezTo>
                  <a:cubicBezTo>
                    <a:pt x="203" y="257"/>
                    <a:pt x="203" y="257"/>
                    <a:pt x="203" y="257"/>
                  </a:cubicBezTo>
                  <a:cubicBezTo>
                    <a:pt x="204" y="256"/>
                    <a:pt x="204" y="256"/>
                    <a:pt x="204" y="256"/>
                  </a:cubicBezTo>
                  <a:cubicBezTo>
                    <a:pt x="205" y="256"/>
                    <a:pt x="205" y="256"/>
                    <a:pt x="205" y="256"/>
                  </a:cubicBezTo>
                  <a:cubicBezTo>
                    <a:pt x="192" y="222"/>
                    <a:pt x="192" y="222"/>
                    <a:pt x="192" y="222"/>
                  </a:cubicBezTo>
                  <a:cubicBezTo>
                    <a:pt x="191" y="220"/>
                    <a:pt x="191" y="220"/>
                    <a:pt x="191" y="220"/>
                  </a:cubicBezTo>
                  <a:cubicBezTo>
                    <a:pt x="188" y="212"/>
                    <a:pt x="188" y="212"/>
                    <a:pt x="188" y="212"/>
                  </a:cubicBezTo>
                  <a:cubicBezTo>
                    <a:pt x="188" y="211"/>
                    <a:pt x="188" y="211"/>
                    <a:pt x="188" y="211"/>
                  </a:cubicBezTo>
                  <a:cubicBezTo>
                    <a:pt x="187" y="210"/>
                    <a:pt x="187" y="210"/>
                    <a:pt x="187" y="210"/>
                  </a:cubicBezTo>
                  <a:cubicBezTo>
                    <a:pt x="185" y="204"/>
                    <a:pt x="185" y="204"/>
                    <a:pt x="185" y="204"/>
                  </a:cubicBezTo>
                  <a:cubicBezTo>
                    <a:pt x="185" y="202"/>
                    <a:pt x="185" y="202"/>
                    <a:pt x="185" y="202"/>
                  </a:cubicBezTo>
                  <a:cubicBezTo>
                    <a:pt x="180" y="190"/>
                    <a:pt x="180" y="190"/>
                    <a:pt x="180" y="190"/>
                  </a:cubicBezTo>
                  <a:cubicBezTo>
                    <a:pt x="179" y="188"/>
                    <a:pt x="179" y="188"/>
                    <a:pt x="179" y="188"/>
                  </a:cubicBezTo>
                  <a:cubicBezTo>
                    <a:pt x="178" y="185"/>
                    <a:pt x="178" y="185"/>
                    <a:pt x="178" y="185"/>
                  </a:cubicBezTo>
                  <a:moveTo>
                    <a:pt x="22" y="149"/>
                  </a:moveTo>
                  <a:cubicBezTo>
                    <a:pt x="18" y="157"/>
                    <a:pt x="18" y="157"/>
                    <a:pt x="18" y="157"/>
                  </a:cubicBezTo>
                  <a:cubicBezTo>
                    <a:pt x="17" y="159"/>
                    <a:pt x="17" y="159"/>
                    <a:pt x="17" y="159"/>
                  </a:cubicBezTo>
                  <a:cubicBezTo>
                    <a:pt x="3" y="186"/>
                    <a:pt x="3" y="186"/>
                    <a:pt x="3" y="186"/>
                  </a:cubicBezTo>
                  <a:cubicBezTo>
                    <a:pt x="2" y="188"/>
                    <a:pt x="2" y="188"/>
                    <a:pt x="2" y="188"/>
                  </a:cubicBezTo>
                  <a:cubicBezTo>
                    <a:pt x="1" y="191"/>
                    <a:pt x="1" y="191"/>
                    <a:pt x="1" y="191"/>
                  </a:cubicBezTo>
                  <a:cubicBezTo>
                    <a:pt x="0" y="192"/>
                    <a:pt x="0" y="192"/>
                    <a:pt x="0" y="192"/>
                  </a:cubicBezTo>
                  <a:cubicBezTo>
                    <a:pt x="1" y="193"/>
                    <a:pt x="1" y="193"/>
                    <a:pt x="1" y="193"/>
                  </a:cubicBezTo>
                  <a:cubicBezTo>
                    <a:pt x="20" y="209"/>
                    <a:pt x="20" y="209"/>
                    <a:pt x="20" y="209"/>
                  </a:cubicBezTo>
                  <a:cubicBezTo>
                    <a:pt x="20" y="207"/>
                    <a:pt x="20" y="207"/>
                    <a:pt x="20" y="207"/>
                  </a:cubicBezTo>
                  <a:cubicBezTo>
                    <a:pt x="2" y="191"/>
                    <a:pt x="2" y="191"/>
                    <a:pt x="2" y="191"/>
                  </a:cubicBezTo>
                  <a:cubicBezTo>
                    <a:pt x="4" y="188"/>
                    <a:pt x="4" y="188"/>
                    <a:pt x="4" y="188"/>
                  </a:cubicBezTo>
                  <a:cubicBezTo>
                    <a:pt x="5" y="186"/>
                    <a:pt x="5" y="186"/>
                    <a:pt x="5" y="186"/>
                  </a:cubicBezTo>
                  <a:cubicBezTo>
                    <a:pt x="19" y="159"/>
                    <a:pt x="19" y="159"/>
                    <a:pt x="19" y="159"/>
                  </a:cubicBezTo>
                  <a:cubicBezTo>
                    <a:pt x="20" y="157"/>
                    <a:pt x="20" y="157"/>
                    <a:pt x="20" y="157"/>
                  </a:cubicBezTo>
                  <a:cubicBezTo>
                    <a:pt x="23" y="151"/>
                    <a:pt x="23" y="151"/>
                    <a:pt x="23" y="151"/>
                  </a:cubicBezTo>
                  <a:cubicBezTo>
                    <a:pt x="22" y="149"/>
                    <a:pt x="22" y="149"/>
                    <a:pt x="22" y="149"/>
                  </a:cubicBezTo>
                  <a:moveTo>
                    <a:pt x="24" y="146"/>
                  </a:moveTo>
                  <a:cubicBezTo>
                    <a:pt x="23" y="148"/>
                    <a:pt x="23" y="148"/>
                    <a:pt x="23" y="148"/>
                  </a:cubicBezTo>
                  <a:cubicBezTo>
                    <a:pt x="24" y="148"/>
                    <a:pt x="24" y="148"/>
                    <a:pt x="24" y="148"/>
                  </a:cubicBezTo>
                  <a:cubicBezTo>
                    <a:pt x="24" y="146"/>
                    <a:pt x="24" y="146"/>
                    <a:pt x="24" y="146"/>
                  </a:cubicBezTo>
                  <a:moveTo>
                    <a:pt x="28" y="138"/>
                  </a:moveTo>
                  <a:cubicBezTo>
                    <a:pt x="26" y="142"/>
                    <a:pt x="26" y="142"/>
                    <a:pt x="26" y="142"/>
                  </a:cubicBezTo>
                  <a:cubicBezTo>
                    <a:pt x="25" y="147"/>
                    <a:pt x="25" y="147"/>
                    <a:pt x="25" y="147"/>
                  </a:cubicBezTo>
                  <a:cubicBezTo>
                    <a:pt x="29" y="139"/>
                    <a:pt x="29" y="139"/>
                    <a:pt x="29" y="139"/>
                  </a:cubicBezTo>
                  <a:cubicBezTo>
                    <a:pt x="28" y="138"/>
                    <a:pt x="28" y="138"/>
                    <a:pt x="28" y="138"/>
                  </a:cubicBezTo>
                  <a:moveTo>
                    <a:pt x="30" y="134"/>
                  </a:moveTo>
                  <a:cubicBezTo>
                    <a:pt x="29" y="136"/>
                    <a:pt x="29" y="136"/>
                    <a:pt x="29" y="136"/>
                  </a:cubicBezTo>
                  <a:cubicBezTo>
                    <a:pt x="30" y="137"/>
                    <a:pt x="30" y="137"/>
                    <a:pt x="30" y="137"/>
                  </a:cubicBezTo>
                  <a:cubicBezTo>
                    <a:pt x="31" y="137"/>
                    <a:pt x="31" y="137"/>
                    <a:pt x="31" y="137"/>
                  </a:cubicBezTo>
                  <a:cubicBezTo>
                    <a:pt x="30" y="134"/>
                    <a:pt x="30" y="134"/>
                    <a:pt x="30" y="134"/>
                  </a:cubicBezTo>
                  <a:moveTo>
                    <a:pt x="32" y="134"/>
                  </a:moveTo>
                  <a:cubicBezTo>
                    <a:pt x="32" y="134"/>
                    <a:pt x="32" y="134"/>
                    <a:pt x="32" y="134"/>
                  </a:cubicBezTo>
                  <a:cubicBezTo>
                    <a:pt x="32" y="134"/>
                    <a:pt x="32" y="134"/>
                    <a:pt x="32" y="134"/>
                  </a:cubicBezTo>
                  <a:cubicBezTo>
                    <a:pt x="32" y="134"/>
                    <a:pt x="32" y="134"/>
                    <a:pt x="32" y="134"/>
                  </a:cubicBezTo>
                  <a:moveTo>
                    <a:pt x="158" y="131"/>
                  </a:moveTo>
                  <a:cubicBezTo>
                    <a:pt x="157" y="133"/>
                    <a:pt x="157" y="133"/>
                    <a:pt x="157" y="133"/>
                  </a:cubicBezTo>
                  <a:cubicBezTo>
                    <a:pt x="161" y="145"/>
                    <a:pt x="161" y="145"/>
                    <a:pt x="161" y="145"/>
                  </a:cubicBezTo>
                  <a:cubicBezTo>
                    <a:pt x="162" y="147"/>
                    <a:pt x="162" y="147"/>
                    <a:pt x="162" y="147"/>
                  </a:cubicBezTo>
                  <a:cubicBezTo>
                    <a:pt x="163" y="149"/>
                    <a:pt x="163" y="149"/>
                    <a:pt x="163" y="149"/>
                  </a:cubicBezTo>
                  <a:cubicBezTo>
                    <a:pt x="163" y="151"/>
                    <a:pt x="163" y="151"/>
                    <a:pt x="163" y="151"/>
                  </a:cubicBezTo>
                  <a:cubicBezTo>
                    <a:pt x="166" y="157"/>
                    <a:pt x="166" y="157"/>
                    <a:pt x="166" y="157"/>
                  </a:cubicBezTo>
                  <a:cubicBezTo>
                    <a:pt x="167" y="159"/>
                    <a:pt x="167" y="159"/>
                    <a:pt x="167" y="159"/>
                  </a:cubicBezTo>
                  <a:cubicBezTo>
                    <a:pt x="168" y="164"/>
                    <a:pt x="168" y="164"/>
                    <a:pt x="168" y="164"/>
                  </a:cubicBezTo>
                  <a:cubicBezTo>
                    <a:pt x="169" y="166"/>
                    <a:pt x="169" y="166"/>
                    <a:pt x="169" y="166"/>
                  </a:cubicBezTo>
                  <a:cubicBezTo>
                    <a:pt x="174" y="180"/>
                    <a:pt x="174" y="180"/>
                    <a:pt x="174" y="180"/>
                  </a:cubicBezTo>
                  <a:cubicBezTo>
                    <a:pt x="175" y="182"/>
                    <a:pt x="175" y="182"/>
                    <a:pt x="175" y="182"/>
                  </a:cubicBezTo>
                  <a:cubicBezTo>
                    <a:pt x="177" y="186"/>
                    <a:pt x="177" y="186"/>
                    <a:pt x="177" y="186"/>
                  </a:cubicBezTo>
                  <a:cubicBezTo>
                    <a:pt x="176" y="181"/>
                    <a:pt x="176" y="181"/>
                    <a:pt x="176" y="181"/>
                  </a:cubicBezTo>
                  <a:cubicBezTo>
                    <a:pt x="176" y="178"/>
                    <a:pt x="176" y="178"/>
                    <a:pt x="176" y="178"/>
                  </a:cubicBezTo>
                  <a:cubicBezTo>
                    <a:pt x="176" y="178"/>
                    <a:pt x="176" y="178"/>
                    <a:pt x="176" y="178"/>
                  </a:cubicBezTo>
                  <a:cubicBezTo>
                    <a:pt x="171" y="165"/>
                    <a:pt x="171" y="165"/>
                    <a:pt x="171" y="165"/>
                  </a:cubicBezTo>
                  <a:cubicBezTo>
                    <a:pt x="170" y="164"/>
                    <a:pt x="170" y="164"/>
                    <a:pt x="170" y="164"/>
                  </a:cubicBezTo>
                  <a:cubicBezTo>
                    <a:pt x="169" y="160"/>
                    <a:pt x="169" y="160"/>
                    <a:pt x="169" y="160"/>
                  </a:cubicBezTo>
                  <a:cubicBezTo>
                    <a:pt x="168" y="158"/>
                    <a:pt x="168" y="158"/>
                    <a:pt x="168" y="158"/>
                  </a:cubicBezTo>
                  <a:cubicBezTo>
                    <a:pt x="165" y="151"/>
                    <a:pt x="165" y="151"/>
                    <a:pt x="165" y="151"/>
                  </a:cubicBezTo>
                  <a:cubicBezTo>
                    <a:pt x="165" y="149"/>
                    <a:pt x="165" y="149"/>
                    <a:pt x="165" y="149"/>
                  </a:cubicBezTo>
                  <a:cubicBezTo>
                    <a:pt x="163" y="145"/>
                    <a:pt x="163" y="145"/>
                    <a:pt x="163" y="145"/>
                  </a:cubicBezTo>
                  <a:cubicBezTo>
                    <a:pt x="163" y="144"/>
                    <a:pt x="163" y="144"/>
                    <a:pt x="163" y="144"/>
                  </a:cubicBezTo>
                  <a:cubicBezTo>
                    <a:pt x="158" y="131"/>
                    <a:pt x="158" y="131"/>
                    <a:pt x="158" y="131"/>
                  </a:cubicBezTo>
                  <a:moveTo>
                    <a:pt x="53" y="93"/>
                  </a:moveTo>
                  <a:cubicBezTo>
                    <a:pt x="51" y="94"/>
                    <a:pt x="51" y="94"/>
                    <a:pt x="51" y="94"/>
                  </a:cubicBezTo>
                  <a:cubicBezTo>
                    <a:pt x="50" y="95"/>
                    <a:pt x="50" y="95"/>
                    <a:pt x="50" y="95"/>
                  </a:cubicBezTo>
                  <a:cubicBezTo>
                    <a:pt x="32" y="130"/>
                    <a:pt x="32" y="130"/>
                    <a:pt x="32" y="130"/>
                  </a:cubicBezTo>
                  <a:cubicBezTo>
                    <a:pt x="31" y="131"/>
                    <a:pt x="31" y="131"/>
                    <a:pt x="31" y="131"/>
                  </a:cubicBezTo>
                  <a:cubicBezTo>
                    <a:pt x="33" y="133"/>
                    <a:pt x="33" y="133"/>
                    <a:pt x="33" y="133"/>
                  </a:cubicBezTo>
                  <a:cubicBezTo>
                    <a:pt x="33" y="132"/>
                    <a:pt x="33" y="132"/>
                    <a:pt x="33" y="132"/>
                  </a:cubicBezTo>
                  <a:cubicBezTo>
                    <a:pt x="34" y="131"/>
                    <a:pt x="34" y="131"/>
                    <a:pt x="34" y="131"/>
                  </a:cubicBezTo>
                  <a:cubicBezTo>
                    <a:pt x="50" y="99"/>
                    <a:pt x="50" y="99"/>
                    <a:pt x="50" y="99"/>
                  </a:cubicBezTo>
                  <a:cubicBezTo>
                    <a:pt x="52" y="95"/>
                    <a:pt x="52" y="95"/>
                    <a:pt x="52" y="95"/>
                  </a:cubicBezTo>
                  <a:cubicBezTo>
                    <a:pt x="53" y="93"/>
                    <a:pt x="53" y="93"/>
                    <a:pt x="53" y="93"/>
                  </a:cubicBezTo>
                  <a:cubicBezTo>
                    <a:pt x="53" y="93"/>
                    <a:pt x="53" y="93"/>
                    <a:pt x="53" y="93"/>
                  </a:cubicBezTo>
                  <a:moveTo>
                    <a:pt x="142" y="88"/>
                  </a:moveTo>
                  <a:cubicBezTo>
                    <a:pt x="140" y="88"/>
                    <a:pt x="140" y="88"/>
                    <a:pt x="140" y="88"/>
                  </a:cubicBezTo>
                  <a:cubicBezTo>
                    <a:pt x="156" y="131"/>
                    <a:pt x="156" y="131"/>
                    <a:pt x="156" y="131"/>
                  </a:cubicBezTo>
                  <a:cubicBezTo>
                    <a:pt x="157" y="128"/>
                    <a:pt x="157" y="128"/>
                    <a:pt x="157" y="128"/>
                  </a:cubicBezTo>
                  <a:cubicBezTo>
                    <a:pt x="142" y="88"/>
                    <a:pt x="142" y="88"/>
                    <a:pt x="142" y="88"/>
                  </a:cubicBezTo>
                  <a:moveTo>
                    <a:pt x="109" y="1"/>
                  </a:moveTo>
                  <a:cubicBezTo>
                    <a:pt x="109" y="1"/>
                    <a:pt x="108" y="1"/>
                    <a:pt x="108" y="2"/>
                  </a:cubicBezTo>
                  <a:cubicBezTo>
                    <a:pt x="139" y="86"/>
                    <a:pt x="139" y="86"/>
                    <a:pt x="139" y="86"/>
                  </a:cubicBezTo>
                  <a:cubicBezTo>
                    <a:pt x="141" y="86"/>
                    <a:pt x="141" y="86"/>
                    <a:pt x="141" y="86"/>
                  </a:cubicBezTo>
                  <a:cubicBezTo>
                    <a:pt x="109" y="1"/>
                    <a:pt x="109" y="1"/>
                    <a:pt x="109" y="1"/>
                  </a:cubicBezTo>
                  <a:moveTo>
                    <a:pt x="99" y="0"/>
                  </a:moveTo>
                  <a:cubicBezTo>
                    <a:pt x="53" y="89"/>
                    <a:pt x="53" y="89"/>
                    <a:pt x="53" y="89"/>
                  </a:cubicBezTo>
                  <a:cubicBezTo>
                    <a:pt x="52" y="91"/>
                    <a:pt x="52" y="91"/>
                    <a:pt x="52" y="91"/>
                  </a:cubicBezTo>
                  <a:cubicBezTo>
                    <a:pt x="52" y="92"/>
                    <a:pt x="52" y="92"/>
                    <a:pt x="52" y="92"/>
                  </a:cubicBezTo>
                  <a:cubicBezTo>
                    <a:pt x="54" y="92"/>
                    <a:pt x="54" y="92"/>
                    <a:pt x="54" y="92"/>
                  </a:cubicBezTo>
                  <a:cubicBezTo>
                    <a:pt x="54" y="91"/>
                    <a:pt x="54" y="91"/>
                    <a:pt x="54" y="91"/>
                  </a:cubicBezTo>
                  <a:cubicBezTo>
                    <a:pt x="101" y="1"/>
                    <a:pt x="101" y="1"/>
                    <a:pt x="101" y="1"/>
                  </a:cubicBezTo>
                  <a:cubicBezTo>
                    <a:pt x="100" y="1"/>
                    <a:pt x="100" y="1"/>
                    <a:pt x="9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0" name="Freeform 30"/>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close/>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close/>
                  <a:moveTo>
                    <a:pt x="469" y="454"/>
                  </a:moveTo>
                  <a:lnTo>
                    <a:pt x="466" y="456"/>
                  </a:lnTo>
                  <a:lnTo>
                    <a:pt x="466" y="456"/>
                  </a:lnTo>
                  <a:lnTo>
                    <a:pt x="471" y="454"/>
                  </a:lnTo>
                  <a:lnTo>
                    <a:pt x="469" y="454"/>
                  </a:lnTo>
                  <a:close/>
                  <a:moveTo>
                    <a:pt x="502" y="435"/>
                  </a:moveTo>
                  <a:lnTo>
                    <a:pt x="499" y="437"/>
                  </a:lnTo>
                  <a:lnTo>
                    <a:pt x="563" y="494"/>
                  </a:lnTo>
                  <a:lnTo>
                    <a:pt x="570" y="499"/>
                  </a:lnTo>
                  <a:lnTo>
                    <a:pt x="570" y="501"/>
                  </a:lnTo>
                  <a:lnTo>
                    <a:pt x="561" y="484"/>
                  </a:lnTo>
                  <a:lnTo>
                    <a:pt x="561" y="484"/>
                  </a:lnTo>
                  <a:lnTo>
                    <a:pt x="502" y="435"/>
                  </a:lnTo>
                  <a:close/>
                  <a:moveTo>
                    <a:pt x="497" y="430"/>
                  </a:moveTo>
                  <a:lnTo>
                    <a:pt x="495" y="432"/>
                  </a:lnTo>
                  <a:lnTo>
                    <a:pt x="495" y="435"/>
                  </a:lnTo>
                  <a:lnTo>
                    <a:pt x="499" y="432"/>
                  </a:lnTo>
                  <a:lnTo>
                    <a:pt x="497" y="430"/>
                  </a:lnTo>
                  <a:close/>
                  <a:moveTo>
                    <a:pt x="374" y="361"/>
                  </a:moveTo>
                  <a:lnTo>
                    <a:pt x="374" y="368"/>
                  </a:lnTo>
                  <a:lnTo>
                    <a:pt x="461" y="451"/>
                  </a:lnTo>
                  <a:lnTo>
                    <a:pt x="466" y="449"/>
                  </a:lnTo>
                  <a:lnTo>
                    <a:pt x="445" y="430"/>
                  </a:lnTo>
                  <a:lnTo>
                    <a:pt x="443" y="427"/>
                  </a:lnTo>
                  <a:lnTo>
                    <a:pt x="374" y="361"/>
                  </a:lnTo>
                  <a:close/>
                  <a:moveTo>
                    <a:pt x="341" y="330"/>
                  </a:moveTo>
                  <a:lnTo>
                    <a:pt x="341" y="335"/>
                  </a:lnTo>
                  <a:lnTo>
                    <a:pt x="369" y="363"/>
                  </a:lnTo>
                  <a:lnTo>
                    <a:pt x="369" y="356"/>
                  </a:lnTo>
                  <a:lnTo>
                    <a:pt x="341" y="330"/>
                  </a:lnTo>
                  <a:close/>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close/>
                  <a:moveTo>
                    <a:pt x="350" y="302"/>
                  </a:moveTo>
                  <a:lnTo>
                    <a:pt x="350" y="306"/>
                  </a:lnTo>
                  <a:lnTo>
                    <a:pt x="367" y="323"/>
                  </a:lnTo>
                  <a:lnTo>
                    <a:pt x="367" y="316"/>
                  </a:lnTo>
                  <a:lnTo>
                    <a:pt x="350" y="302"/>
                  </a:lnTo>
                  <a:close/>
                  <a:moveTo>
                    <a:pt x="293" y="283"/>
                  </a:moveTo>
                  <a:lnTo>
                    <a:pt x="291" y="287"/>
                  </a:lnTo>
                  <a:lnTo>
                    <a:pt x="303" y="297"/>
                  </a:lnTo>
                  <a:lnTo>
                    <a:pt x="305" y="302"/>
                  </a:lnTo>
                  <a:lnTo>
                    <a:pt x="336" y="330"/>
                  </a:lnTo>
                  <a:lnTo>
                    <a:pt x="338" y="325"/>
                  </a:lnTo>
                  <a:lnTo>
                    <a:pt x="312" y="302"/>
                  </a:lnTo>
                  <a:lnTo>
                    <a:pt x="308" y="297"/>
                  </a:lnTo>
                  <a:lnTo>
                    <a:pt x="293" y="283"/>
                  </a:lnTo>
                  <a:close/>
                  <a:moveTo>
                    <a:pt x="303" y="259"/>
                  </a:moveTo>
                  <a:lnTo>
                    <a:pt x="301" y="264"/>
                  </a:lnTo>
                  <a:lnTo>
                    <a:pt x="338" y="294"/>
                  </a:lnTo>
                  <a:lnTo>
                    <a:pt x="343" y="299"/>
                  </a:lnTo>
                  <a:lnTo>
                    <a:pt x="346" y="304"/>
                  </a:lnTo>
                  <a:lnTo>
                    <a:pt x="348" y="299"/>
                  </a:lnTo>
                  <a:lnTo>
                    <a:pt x="343" y="294"/>
                  </a:lnTo>
                  <a:lnTo>
                    <a:pt x="303" y="259"/>
                  </a:lnTo>
                  <a:close/>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close/>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close/>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close/>
                  <a:moveTo>
                    <a:pt x="109" y="105"/>
                  </a:moveTo>
                  <a:lnTo>
                    <a:pt x="109" y="112"/>
                  </a:lnTo>
                  <a:lnTo>
                    <a:pt x="114" y="116"/>
                  </a:lnTo>
                  <a:lnTo>
                    <a:pt x="116" y="119"/>
                  </a:lnTo>
                  <a:lnTo>
                    <a:pt x="125" y="126"/>
                  </a:lnTo>
                  <a:lnTo>
                    <a:pt x="121" y="116"/>
                  </a:lnTo>
                  <a:lnTo>
                    <a:pt x="118" y="114"/>
                  </a:lnTo>
                  <a:lnTo>
                    <a:pt x="116" y="112"/>
                  </a:lnTo>
                  <a:lnTo>
                    <a:pt x="111" y="107"/>
                  </a:lnTo>
                  <a:lnTo>
                    <a:pt x="109" y="105"/>
                  </a:lnTo>
                  <a:close/>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close/>
                  <a:moveTo>
                    <a:pt x="111" y="90"/>
                  </a:moveTo>
                  <a:lnTo>
                    <a:pt x="109" y="95"/>
                  </a:lnTo>
                  <a:lnTo>
                    <a:pt x="114" y="100"/>
                  </a:lnTo>
                  <a:lnTo>
                    <a:pt x="116" y="100"/>
                  </a:lnTo>
                  <a:lnTo>
                    <a:pt x="111" y="93"/>
                  </a:lnTo>
                  <a:lnTo>
                    <a:pt x="111" y="90"/>
                  </a:lnTo>
                  <a:close/>
                  <a:moveTo>
                    <a:pt x="40" y="38"/>
                  </a:moveTo>
                  <a:lnTo>
                    <a:pt x="38" y="43"/>
                  </a:lnTo>
                  <a:lnTo>
                    <a:pt x="104" y="107"/>
                  </a:lnTo>
                  <a:lnTo>
                    <a:pt x="104" y="102"/>
                  </a:lnTo>
                  <a:lnTo>
                    <a:pt x="40" y="38"/>
                  </a:lnTo>
                  <a:close/>
                  <a:moveTo>
                    <a:pt x="45" y="33"/>
                  </a:moveTo>
                  <a:lnTo>
                    <a:pt x="43" y="36"/>
                  </a:lnTo>
                  <a:lnTo>
                    <a:pt x="106" y="93"/>
                  </a:lnTo>
                  <a:lnTo>
                    <a:pt x="106" y="88"/>
                  </a:lnTo>
                  <a:lnTo>
                    <a:pt x="45" y="33"/>
                  </a:lnTo>
                  <a:close/>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1" name="Freeform 31"/>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moveTo>
                    <a:pt x="469" y="454"/>
                  </a:moveTo>
                  <a:lnTo>
                    <a:pt x="466" y="456"/>
                  </a:lnTo>
                  <a:lnTo>
                    <a:pt x="466" y="456"/>
                  </a:lnTo>
                  <a:lnTo>
                    <a:pt x="471" y="454"/>
                  </a:lnTo>
                  <a:lnTo>
                    <a:pt x="469" y="454"/>
                  </a:lnTo>
                  <a:moveTo>
                    <a:pt x="502" y="435"/>
                  </a:moveTo>
                  <a:lnTo>
                    <a:pt x="499" y="437"/>
                  </a:lnTo>
                  <a:lnTo>
                    <a:pt x="563" y="494"/>
                  </a:lnTo>
                  <a:lnTo>
                    <a:pt x="570" y="499"/>
                  </a:lnTo>
                  <a:lnTo>
                    <a:pt x="570" y="501"/>
                  </a:lnTo>
                  <a:lnTo>
                    <a:pt x="561" y="484"/>
                  </a:lnTo>
                  <a:lnTo>
                    <a:pt x="561" y="484"/>
                  </a:lnTo>
                  <a:lnTo>
                    <a:pt x="502" y="435"/>
                  </a:lnTo>
                  <a:moveTo>
                    <a:pt x="497" y="430"/>
                  </a:moveTo>
                  <a:lnTo>
                    <a:pt x="495" y="432"/>
                  </a:lnTo>
                  <a:lnTo>
                    <a:pt x="495" y="435"/>
                  </a:lnTo>
                  <a:lnTo>
                    <a:pt x="499" y="432"/>
                  </a:lnTo>
                  <a:lnTo>
                    <a:pt x="497" y="430"/>
                  </a:lnTo>
                  <a:moveTo>
                    <a:pt x="374" y="361"/>
                  </a:moveTo>
                  <a:lnTo>
                    <a:pt x="374" y="368"/>
                  </a:lnTo>
                  <a:lnTo>
                    <a:pt x="461" y="451"/>
                  </a:lnTo>
                  <a:lnTo>
                    <a:pt x="466" y="449"/>
                  </a:lnTo>
                  <a:lnTo>
                    <a:pt x="445" y="430"/>
                  </a:lnTo>
                  <a:lnTo>
                    <a:pt x="443" y="427"/>
                  </a:lnTo>
                  <a:lnTo>
                    <a:pt x="374" y="361"/>
                  </a:lnTo>
                  <a:moveTo>
                    <a:pt x="341" y="330"/>
                  </a:moveTo>
                  <a:lnTo>
                    <a:pt x="341" y="335"/>
                  </a:lnTo>
                  <a:lnTo>
                    <a:pt x="369" y="363"/>
                  </a:lnTo>
                  <a:lnTo>
                    <a:pt x="369" y="356"/>
                  </a:lnTo>
                  <a:lnTo>
                    <a:pt x="341" y="330"/>
                  </a:lnTo>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moveTo>
                    <a:pt x="350" y="302"/>
                  </a:moveTo>
                  <a:lnTo>
                    <a:pt x="350" y="306"/>
                  </a:lnTo>
                  <a:lnTo>
                    <a:pt x="367" y="323"/>
                  </a:lnTo>
                  <a:lnTo>
                    <a:pt x="367" y="316"/>
                  </a:lnTo>
                  <a:lnTo>
                    <a:pt x="350" y="302"/>
                  </a:lnTo>
                  <a:moveTo>
                    <a:pt x="293" y="283"/>
                  </a:moveTo>
                  <a:lnTo>
                    <a:pt x="291" y="287"/>
                  </a:lnTo>
                  <a:lnTo>
                    <a:pt x="303" y="297"/>
                  </a:lnTo>
                  <a:lnTo>
                    <a:pt x="305" y="302"/>
                  </a:lnTo>
                  <a:lnTo>
                    <a:pt x="336" y="330"/>
                  </a:lnTo>
                  <a:lnTo>
                    <a:pt x="338" y="325"/>
                  </a:lnTo>
                  <a:lnTo>
                    <a:pt x="312" y="302"/>
                  </a:lnTo>
                  <a:lnTo>
                    <a:pt x="308" y="297"/>
                  </a:lnTo>
                  <a:lnTo>
                    <a:pt x="293" y="283"/>
                  </a:lnTo>
                  <a:moveTo>
                    <a:pt x="303" y="259"/>
                  </a:moveTo>
                  <a:lnTo>
                    <a:pt x="301" y="264"/>
                  </a:lnTo>
                  <a:lnTo>
                    <a:pt x="338" y="294"/>
                  </a:lnTo>
                  <a:lnTo>
                    <a:pt x="343" y="299"/>
                  </a:lnTo>
                  <a:lnTo>
                    <a:pt x="346" y="304"/>
                  </a:lnTo>
                  <a:lnTo>
                    <a:pt x="348" y="299"/>
                  </a:lnTo>
                  <a:lnTo>
                    <a:pt x="343" y="294"/>
                  </a:lnTo>
                  <a:lnTo>
                    <a:pt x="303" y="259"/>
                  </a:lnTo>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moveTo>
                    <a:pt x="109" y="105"/>
                  </a:moveTo>
                  <a:lnTo>
                    <a:pt x="109" y="112"/>
                  </a:lnTo>
                  <a:lnTo>
                    <a:pt x="114" y="116"/>
                  </a:lnTo>
                  <a:lnTo>
                    <a:pt x="116" y="119"/>
                  </a:lnTo>
                  <a:lnTo>
                    <a:pt x="125" y="126"/>
                  </a:lnTo>
                  <a:lnTo>
                    <a:pt x="121" y="116"/>
                  </a:lnTo>
                  <a:lnTo>
                    <a:pt x="118" y="114"/>
                  </a:lnTo>
                  <a:lnTo>
                    <a:pt x="116" y="112"/>
                  </a:lnTo>
                  <a:lnTo>
                    <a:pt x="111" y="107"/>
                  </a:lnTo>
                  <a:lnTo>
                    <a:pt x="109" y="105"/>
                  </a:lnTo>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moveTo>
                    <a:pt x="111" y="90"/>
                  </a:moveTo>
                  <a:lnTo>
                    <a:pt x="109" y="95"/>
                  </a:lnTo>
                  <a:lnTo>
                    <a:pt x="114" y="100"/>
                  </a:lnTo>
                  <a:lnTo>
                    <a:pt x="116" y="100"/>
                  </a:lnTo>
                  <a:lnTo>
                    <a:pt x="111" y="93"/>
                  </a:lnTo>
                  <a:lnTo>
                    <a:pt x="111" y="90"/>
                  </a:lnTo>
                  <a:moveTo>
                    <a:pt x="40" y="38"/>
                  </a:moveTo>
                  <a:lnTo>
                    <a:pt x="38" y="43"/>
                  </a:lnTo>
                  <a:lnTo>
                    <a:pt x="104" y="107"/>
                  </a:lnTo>
                  <a:lnTo>
                    <a:pt x="104" y="102"/>
                  </a:lnTo>
                  <a:lnTo>
                    <a:pt x="40" y="38"/>
                  </a:lnTo>
                  <a:moveTo>
                    <a:pt x="45" y="33"/>
                  </a:moveTo>
                  <a:lnTo>
                    <a:pt x="43" y="36"/>
                  </a:lnTo>
                  <a:lnTo>
                    <a:pt x="106" y="93"/>
                  </a:lnTo>
                  <a:lnTo>
                    <a:pt x="106" y="88"/>
                  </a:lnTo>
                  <a:lnTo>
                    <a:pt x="45" y="33"/>
                  </a:lnTo>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2" name="Freeform 32"/>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close/>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close/>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close/>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3" name="Freeform 33"/>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4" name="Freeform 34"/>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close/>
                  <a:moveTo>
                    <a:pt x="80" y="186"/>
                  </a:moveTo>
                  <a:lnTo>
                    <a:pt x="76" y="186"/>
                  </a:lnTo>
                  <a:lnTo>
                    <a:pt x="68" y="190"/>
                  </a:lnTo>
                  <a:lnTo>
                    <a:pt x="71" y="190"/>
                  </a:lnTo>
                  <a:lnTo>
                    <a:pt x="73" y="190"/>
                  </a:lnTo>
                  <a:lnTo>
                    <a:pt x="80" y="186"/>
                  </a:lnTo>
                  <a:close/>
                  <a:moveTo>
                    <a:pt x="24" y="169"/>
                  </a:moveTo>
                  <a:lnTo>
                    <a:pt x="26" y="193"/>
                  </a:lnTo>
                  <a:lnTo>
                    <a:pt x="28" y="197"/>
                  </a:lnTo>
                  <a:lnTo>
                    <a:pt x="31" y="195"/>
                  </a:lnTo>
                  <a:lnTo>
                    <a:pt x="40" y="195"/>
                  </a:lnTo>
                  <a:lnTo>
                    <a:pt x="38" y="190"/>
                  </a:lnTo>
                  <a:lnTo>
                    <a:pt x="31" y="193"/>
                  </a:lnTo>
                  <a:lnTo>
                    <a:pt x="28" y="176"/>
                  </a:lnTo>
                  <a:lnTo>
                    <a:pt x="24" y="169"/>
                  </a:lnTo>
                  <a:close/>
                  <a:moveTo>
                    <a:pt x="229" y="164"/>
                  </a:moveTo>
                  <a:lnTo>
                    <a:pt x="87" y="183"/>
                  </a:lnTo>
                  <a:lnTo>
                    <a:pt x="83" y="188"/>
                  </a:lnTo>
                  <a:lnTo>
                    <a:pt x="227" y="169"/>
                  </a:lnTo>
                  <a:lnTo>
                    <a:pt x="229" y="164"/>
                  </a:lnTo>
                  <a:close/>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close/>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close/>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close/>
                  <a:moveTo>
                    <a:pt x="270" y="38"/>
                  </a:moveTo>
                  <a:lnTo>
                    <a:pt x="265" y="43"/>
                  </a:lnTo>
                  <a:lnTo>
                    <a:pt x="270" y="43"/>
                  </a:lnTo>
                  <a:lnTo>
                    <a:pt x="272" y="41"/>
                  </a:lnTo>
                  <a:lnTo>
                    <a:pt x="270" y="38"/>
                  </a:lnTo>
                  <a:close/>
                  <a:moveTo>
                    <a:pt x="260" y="38"/>
                  </a:moveTo>
                  <a:lnTo>
                    <a:pt x="255" y="41"/>
                  </a:lnTo>
                  <a:lnTo>
                    <a:pt x="258" y="43"/>
                  </a:lnTo>
                  <a:lnTo>
                    <a:pt x="263" y="38"/>
                  </a:lnTo>
                  <a:lnTo>
                    <a:pt x="260" y="38"/>
                  </a:lnTo>
                  <a:close/>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5" name="Freeform 35"/>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moveTo>
                    <a:pt x="80" y="186"/>
                  </a:moveTo>
                  <a:lnTo>
                    <a:pt x="76" y="186"/>
                  </a:lnTo>
                  <a:lnTo>
                    <a:pt x="68" y="190"/>
                  </a:lnTo>
                  <a:lnTo>
                    <a:pt x="71" y="190"/>
                  </a:lnTo>
                  <a:lnTo>
                    <a:pt x="73" y="190"/>
                  </a:lnTo>
                  <a:lnTo>
                    <a:pt x="80" y="186"/>
                  </a:lnTo>
                  <a:moveTo>
                    <a:pt x="24" y="169"/>
                  </a:moveTo>
                  <a:lnTo>
                    <a:pt x="26" y="193"/>
                  </a:lnTo>
                  <a:lnTo>
                    <a:pt x="28" y="197"/>
                  </a:lnTo>
                  <a:lnTo>
                    <a:pt x="31" y="195"/>
                  </a:lnTo>
                  <a:lnTo>
                    <a:pt x="40" y="195"/>
                  </a:lnTo>
                  <a:lnTo>
                    <a:pt x="38" y="190"/>
                  </a:lnTo>
                  <a:lnTo>
                    <a:pt x="31" y="193"/>
                  </a:lnTo>
                  <a:lnTo>
                    <a:pt x="28" y="176"/>
                  </a:lnTo>
                  <a:lnTo>
                    <a:pt x="24" y="169"/>
                  </a:lnTo>
                  <a:moveTo>
                    <a:pt x="229" y="164"/>
                  </a:moveTo>
                  <a:lnTo>
                    <a:pt x="87" y="183"/>
                  </a:lnTo>
                  <a:lnTo>
                    <a:pt x="83" y="188"/>
                  </a:lnTo>
                  <a:lnTo>
                    <a:pt x="227" y="169"/>
                  </a:lnTo>
                  <a:lnTo>
                    <a:pt x="229" y="164"/>
                  </a:lnTo>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moveTo>
                    <a:pt x="270" y="38"/>
                  </a:moveTo>
                  <a:lnTo>
                    <a:pt x="265" y="43"/>
                  </a:lnTo>
                  <a:lnTo>
                    <a:pt x="270" y="43"/>
                  </a:lnTo>
                  <a:lnTo>
                    <a:pt x="272" y="41"/>
                  </a:lnTo>
                  <a:lnTo>
                    <a:pt x="270" y="38"/>
                  </a:lnTo>
                  <a:moveTo>
                    <a:pt x="260" y="38"/>
                  </a:moveTo>
                  <a:lnTo>
                    <a:pt x="255" y="41"/>
                  </a:lnTo>
                  <a:lnTo>
                    <a:pt x="258" y="43"/>
                  </a:lnTo>
                  <a:lnTo>
                    <a:pt x="263" y="38"/>
                  </a:lnTo>
                  <a:lnTo>
                    <a:pt x="260" y="38"/>
                  </a:lnTo>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6" name="Freeform 36"/>
            <p:cNvSpPr>
              <a:spLocks noEditPoints="1"/>
            </p:cNvSpPr>
            <p:nvPr/>
          </p:nvSpPr>
          <p:spPr bwMode="auto">
            <a:xfrm>
              <a:off x="8763774" y="2873851"/>
              <a:ext cx="1538604" cy="1266990"/>
            </a:xfrm>
            <a:custGeom>
              <a:avLst/>
              <a:gdLst>
                <a:gd name="T0" fmla="*/ 151 w 363"/>
                <a:gd name="T1" fmla="*/ 310 h 328"/>
                <a:gd name="T2" fmla="*/ 150 w 363"/>
                <a:gd name="T3" fmla="*/ 308 h 328"/>
                <a:gd name="T4" fmla="*/ 137 w 363"/>
                <a:gd name="T5" fmla="*/ 308 h 328"/>
                <a:gd name="T6" fmla="*/ 73 w 363"/>
                <a:gd name="T7" fmla="*/ 299 h 328"/>
                <a:gd name="T8" fmla="*/ 136 w 363"/>
                <a:gd name="T9" fmla="*/ 307 h 328"/>
                <a:gd name="T10" fmla="*/ 47 w 363"/>
                <a:gd name="T11" fmla="*/ 294 h 328"/>
                <a:gd name="T12" fmla="*/ 47 w 363"/>
                <a:gd name="T13" fmla="*/ 294 h 328"/>
                <a:gd name="T14" fmla="*/ 45 w 363"/>
                <a:gd name="T15" fmla="*/ 294 h 328"/>
                <a:gd name="T16" fmla="*/ 0 w 363"/>
                <a:gd name="T17" fmla="*/ 289 h 328"/>
                <a:gd name="T18" fmla="*/ 5 w 363"/>
                <a:gd name="T19" fmla="*/ 288 h 328"/>
                <a:gd name="T20" fmla="*/ 12 w 363"/>
                <a:gd name="T21" fmla="*/ 280 h 328"/>
                <a:gd name="T22" fmla="*/ 43 w 363"/>
                <a:gd name="T23" fmla="*/ 255 h 328"/>
                <a:gd name="T24" fmla="*/ 44 w 363"/>
                <a:gd name="T25" fmla="*/ 257 h 328"/>
                <a:gd name="T26" fmla="*/ 93 w 363"/>
                <a:gd name="T27" fmla="*/ 215 h 328"/>
                <a:gd name="T28" fmla="*/ 45 w 363"/>
                <a:gd name="T29" fmla="*/ 255 h 328"/>
                <a:gd name="T30" fmla="*/ 96 w 363"/>
                <a:gd name="T31" fmla="*/ 215 h 328"/>
                <a:gd name="T32" fmla="*/ 191 w 363"/>
                <a:gd name="T33" fmla="*/ 137 h 328"/>
                <a:gd name="T34" fmla="*/ 178 w 363"/>
                <a:gd name="T35" fmla="*/ 148 h 328"/>
                <a:gd name="T36" fmla="*/ 171 w 363"/>
                <a:gd name="T37" fmla="*/ 153 h 328"/>
                <a:gd name="T38" fmla="*/ 110 w 363"/>
                <a:gd name="T39" fmla="*/ 202 h 328"/>
                <a:gd name="T40" fmla="*/ 109 w 363"/>
                <a:gd name="T41" fmla="*/ 205 h 328"/>
                <a:gd name="T42" fmla="*/ 172 w 363"/>
                <a:gd name="T43" fmla="*/ 155 h 328"/>
                <a:gd name="T44" fmla="*/ 181 w 363"/>
                <a:gd name="T45" fmla="*/ 148 h 328"/>
                <a:gd name="T46" fmla="*/ 194 w 363"/>
                <a:gd name="T47" fmla="*/ 137 h 328"/>
                <a:gd name="T48" fmla="*/ 360 w 363"/>
                <a:gd name="T49" fmla="*/ 5 h 328"/>
                <a:gd name="T50" fmla="*/ 352 w 363"/>
                <a:gd name="T51" fmla="*/ 9 h 328"/>
                <a:gd name="T52" fmla="*/ 322 w 363"/>
                <a:gd name="T53" fmla="*/ 33 h 328"/>
                <a:gd name="T54" fmla="*/ 287 w 363"/>
                <a:gd name="T55" fmla="*/ 61 h 328"/>
                <a:gd name="T56" fmla="*/ 259 w 363"/>
                <a:gd name="T57" fmla="*/ 83 h 328"/>
                <a:gd name="T58" fmla="*/ 207 w 363"/>
                <a:gd name="T59" fmla="*/ 124 h 328"/>
                <a:gd name="T60" fmla="*/ 199 w 363"/>
                <a:gd name="T61" fmla="*/ 131 h 328"/>
                <a:gd name="T62" fmla="*/ 206 w 363"/>
                <a:gd name="T63" fmla="*/ 128 h 328"/>
                <a:gd name="T64" fmla="*/ 216 w 363"/>
                <a:gd name="T65" fmla="*/ 120 h 328"/>
                <a:gd name="T66" fmla="*/ 287 w 363"/>
                <a:gd name="T67" fmla="*/ 63 h 328"/>
                <a:gd name="T68" fmla="*/ 322 w 363"/>
                <a:gd name="T69" fmla="*/ 35 h 328"/>
                <a:gd name="T70" fmla="*/ 353 w 363"/>
                <a:gd name="T71" fmla="*/ 10 h 328"/>
                <a:gd name="T72" fmla="*/ 346 w 363"/>
                <a:gd name="T73" fmla="*/ 68 h 328"/>
                <a:gd name="T74" fmla="*/ 344 w 363"/>
                <a:gd name="T75" fmla="*/ 79 h 328"/>
                <a:gd name="T76" fmla="*/ 337 w 363"/>
                <a:gd name="T77" fmla="*/ 108 h 328"/>
                <a:gd name="T78" fmla="*/ 333 w 363"/>
                <a:gd name="T79" fmla="*/ 128 h 328"/>
                <a:gd name="T80" fmla="*/ 324 w 363"/>
                <a:gd name="T81" fmla="*/ 169 h 328"/>
                <a:gd name="T82" fmla="*/ 318 w 363"/>
                <a:gd name="T83" fmla="*/ 195 h 328"/>
                <a:gd name="T84" fmla="*/ 308 w 363"/>
                <a:gd name="T85" fmla="*/ 241 h 328"/>
                <a:gd name="T86" fmla="*/ 291 w 363"/>
                <a:gd name="T87" fmla="*/ 316 h 328"/>
                <a:gd name="T88" fmla="*/ 309 w 363"/>
                <a:gd name="T89" fmla="*/ 243 h 328"/>
                <a:gd name="T90" fmla="*/ 319 w 363"/>
                <a:gd name="T91" fmla="*/ 197 h 328"/>
                <a:gd name="T92" fmla="*/ 325 w 363"/>
                <a:gd name="T93" fmla="*/ 171 h 328"/>
                <a:gd name="T94" fmla="*/ 334 w 363"/>
                <a:gd name="T95" fmla="*/ 129 h 328"/>
                <a:gd name="T96" fmla="*/ 339 w 363"/>
                <a:gd name="T97" fmla="*/ 109 h 328"/>
                <a:gd name="T98" fmla="*/ 344 w 363"/>
                <a:gd name="T99" fmla="*/ 84 h 328"/>
                <a:gd name="T100" fmla="*/ 347 w 363"/>
                <a:gd name="T101" fmla="*/ 73 h 328"/>
                <a:gd name="T102" fmla="*/ 362 w 363"/>
                <a:gd name="T103" fmla="*/ 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3" h="328">
                  <a:moveTo>
                    <a:pt x="142" y="307"/>
                  </a:moveTo>
                  <a:cubicBezTo>
                    <a:pt x="140" y="309"/>
                    <a:pt x="140" y="309"/>
                    <a:pt x="140" y="309"/>
                  </a:cubicBezTo>
                  <a:cubicBezTo>
                    <a:pt x="149" y="310"/>
                    <a:pt x="149" y="310"/>
                    <a:pt x="149" y="310"/>
                  </a:cubicBezTo>
                  <a:cubicBezTo>
                    <a:pt x="151" y="310"/>
                    <a:pt x="151" y="310"/>
                    <a:pt x="151" y="310"/>
                  </a:cubicBezTo>
                  <a:cubicBezTo>
                    <a:pt x="276" y="328"/>
                    <a:pt x="276" y="328"/>
                    <a:pt x="276" y="328"/>
                  </a:cubicBezTo>
                  <a:cubicBezTo>
                    <a:pt x="276" y="328"/>
                    <a:pt x="276" y="328"/>
                    <a:pt x="276" y="328"/>
                  </a:cubicBezTo>
                  <a:cubicBezTo>
                    <a:pt x="276" y="327"/>
                    <a:pt x="276" y="327"/>
                    <a:pt x="276" y="326"/>
                  </a:cubicBezTo>
                  <a:cubicBezTo>
                    <a:pt x="150" y="308"/>
                    <a:pt x="150" y="308"/>
                    <a:pt x="150" y="308"/>
                  </a:cubicBezTo>
                  <a:cubicBezTo>
                    <a:pt x="148" y="308"/>
                    <a:pt x="148" y="308"/>
                    <a:pt x="148" y="308"/>
                  </a:cubicBezTo>
                  <a:cubicBezTo>
                    <a:pt x="142" y="307"/>
                    <a:pt x="142" y="307"/>
                    <a:pt x="142" y="307"/>
                  </a:cubicBezTo>
                  <a:moveTo>
                    <a:pt x="138" y="307"/>
                  </a:moveTo>
                  <a:cubicBezTo>
                    <a:pt x="137" y="308"/>
                    <a:pt x="137" y="308"/>
                    <a:pt x="137" y="308"/>
                  </a:cubicBezTo>
                  <a:cubicBezTo>
                    <a:pt x="139" y="307"/>
                    <a:pt x="139" y="307"/>
                    <a:pt x="139" y="307"/>
                  </a:cubicBezTo>
                  <a:cubicBezTo>
                    <a:pt x="138" y="307"/>
                    <a:pt x="138" y="307"/>
                    <a:pt x="138" y="307"/>
                  </a:cubicBezTo>
                  <a:moveTo>
                    <a:pt x="71" y="297"/>
                  </a:moveTo>
                  <a:cubicBezTo>
                    <a:pt x="73" y="299"/>
                    <a:pt x="73" y="299"/>
                    <a:pt x="73" y="299"/>
                  </a:cubicBezTo>
                  <a:cubicBezTo>
                    <a:pt x="96" y="303"/>
                    <a:pt x="96" y="303"/>
                    <a:pt x="96" y="303"/>
                  </a:cubicBezTo>
                  <a:cubicBezTo>
                    <a:pt x="100" y="303"/>
                    <a:pt x="100" y="303"/>
                    <a:pt x="100" y="303"/>
                  </a:cubicBezTo>
                  <a:cubicBezTo>
                    <a:pt x="136" y="308"/>
                    <a:pt x="136" y="308"/>
                    <a:pt x="136" y="308"/>
                  </a:cubicBezTo>
                  <a:cubicBezTo>
                    <a:pt x="136" y="307"/>
                    <a:pt x="136" y="307"/>
                    <a:pt x="136" y="307"/>
                  </a:cubicBezTo>
                  <a:cubicBezTo>
                    <a:pt x="97" y="301"/>
                    <a:pt x="97" y="301"/>
                    <a:pt x="97" y="301"/>
                  </a:cubicBezTo>
                  <a:cubicBezTo>
                    <a:pt x="94" y="301"/>
                    <a:pt x="94" y="301"/>
                    <a:pt x="94" y="301"/>
                  </a:cubicBezTo>
                  <a:cubicBezTo>
                    <a:pt x="71" y="297"/>
                    <a:pt x="71" y="297"/>
                    <a:pt x="71" y="297"/>
                  </a:cubicBezTo>
                  <a:moveTo>
                    <a:pt x="47" y="294"/>
                  </a:moveTo>
                  <a:cubicBezTo>
                    <a:pt x="47" y="296"/>
                    <a:pt x="47" y="296"/>
                    <a:pt x="47" y="296"/>
                  </a:cubicBezTo>
                  <a:cubicBezTo>
                    <a:pt x="70" y="299"/>
                    <a:pt x="70" y="299"/>
                    <a:pt x="70" y="299"/>
                  </a:cubicBezTo>
                  <a:cubicBezTo>
                    <a:pt x="69" y="297"/>
                    <a:pt x="69" y="297"/>
                    <a:pt x="69" y="297"/>
                  </a:cubicBezTo>
                  <a:cubicBezTo>
                    <a:pt x="47" y="294"/>
                    <a:pt x="47" y="294"/>
                    <a:pt x="47" y="294"/>
                  </a:cubicBezTo>
                  <a:moveTo>
                    <a:pt x="15" y="289"/>
                  </a:moveTo>
                  <a:cubicBezTo>
                    <a:pt x="16" y="291"/>
                    <a:pt x="16" y="291"/>
                    <a:pt x="16" y="291"/>
                  </a:cubicBezTo>
                  <a:cubicBezTo>
                    <a:pt x="45" y="295"/>
                    <a:pt x="45" y="295"/>
                    <a:pt x="45" y="295"/>
                  </a:cubicBezTo>
                  <a:cubicBezTo>
                    <a:pt x="45" y="294"/>
                    <a:pt x="45" y="294"/>
                    <a:pt x="45" y="294"/>
                  </a:cubicBezTo>
                  <a:cubicBezTo>
                    <a:pt x="15" y="289"/>
                    <a:pt x="15" y="289"/>
                    <a:pt x="15" y="289"/>
                  </a:cubicBezTo>
                  <a:moveTo>
                    <a:pt x="10" y="281"/>
                  </a:moveTo>
                  <a:cubicBezTo>
                    <a:pt x="3" y="286"/>
                    <a:pt x="3" y="286"/>
                    <a:pt x="3" y="286"/>
                  </a:cubicBezTo>
                  <a:cubicBezTo>
                    <a:pt x="0" y="289"/>
                    <a:pt x="0" y="289"/>
                    <a:pt x="0" y="289"/>
                  </a:cubicBezTo>
                  <a:cubicBezTo>
                    <a:pt x="4" y="290"/>
                    <a:pt x="4" y="290"/>
                    <a:pt x="4" y="290"/>
                  </a:cubicBezTo>
                  <a:cubicBezTo>
                    <a:pt x="14" y="291"/>
                    <a:pt x="14" y="291"/>
                    <a:pt x="14" y="291"/>
                  </a:cubicBezTo>
                  <a:cubicBezTo>
                    <a:pt x="13" y="289"/>
                    <a:pt x="13" y="289"/>
                    <a:pt x="13" y="289"/>
                  </a:cubicBezTo>
                  <a:cubicBezTo>
                    <a:pt x="5" y="288"/>
                    <a:pt x="5" y="288"/>
                    <a:pt x="5" y="288"/>
                  </a:cubicBezTo>
                  <a:cubicBezTo>
                    <a:pt x="11" y="283"/>
                    <a:pt x="11" y="283"/>
                    <a:pt x="11" y="283"/>
                  </a:cubicBezTo>
                  <a:cubicBezTo>
                    <a:pt x="10" y="281"/>
                    <a:pt x="10" y="281"/>
                    <a:pt x="10" y="281"/>
                  </a:cubicBezTo>
                  <a:moveTo>
                    <a:pt x="40" y="258"/>
                  </a:moveTo>
                  <a:cubicBezTo>
                    <a:pt x="12" y="280"/>
                    <a:pt x="12" y="280"/>
                    <a:pt x="12" y="280"/>
                  </a:cubicBezTo>
                  <a:cubicBezTo>
                    <a:pt x="12" y="282"/>
                    <a:pt x="12" y="282"/>
                    <a:pt x="12" y="282"/>
                  </a:cubicBezTo>
                  <a:cubicBezTo>
                    <a:pt x="41" y="259"/>
                    <a:pt x="41" y="259"/>
                    <a:pt x="41" y="259"/>
                  </a:cubicBezTo>
                  <a:cubicBezTo>
                    <a:pt x="40" y="258"/>
                    <a:pt x="40" y="258"/>
                    <a:pt x="40" y="258"/>
                  </a:cubicBezTo>
                  <a:moveTo>
                    <a:pt x="43" y="255"/>
                  </a:moveTo>
                  <a:cubicBezTo>
                    <a:pt x="42" y="256"/>
                    <a:pt x="42" y="256"/>
                    <a:pt x="42" y="256"/>
                  </a:cubicBezTo>
                  <a:cubicBezTo>
                    <a:pt x="41" y="257"/>
                    <a:pt x="41" y="257"/>
                    <a:pt x="41" y="257"/>
                  </a:cubicBezTo>
                  <a:cubicBezTo>
                    <a:pt x="42" y="258"/>
                    <a:pt x="42" y="258"/>
                    <a:pt x="42" y="258"/>
                  </a:cubicBezTo>
                  <a:cubicBezTo>
                    <a:pt x="44" y="257"/>
                    <a:pt x="44" y="257"/>
                    <a:pt x="44" y="257"/>
                  </a:cubicBezTo>
                  <a:cubicBezTo>
                    <a:pt x="43" y="255"/>
                    <a:pt x="43" y="255"/>
                    <a:pt x="43" y="255"/>
                  </a:cubicBezTo>
                  <a:moveTo>
                    <a:pt x="101" y="208"/>
                  </a:moveTo>
                  <a:cubicBezTo>
                    <a:pt x="95" y="214"/>
                    <a:pt x="95" y="214"/>
                    <a:pt x="95" y="214"/>
                  </a:cubicBezTo>
                  <a:cubicBezTo>
                    <a:pt x="93" y="215"/>
                    <a:pt x="93" y="215"/>
                    <a:pt x="93" y="215"/>
                  </a:cubicBezTo>
                  <a:cubicBezTo>
                    <a:pt x="83" y="223"/>
                    <a:pt x="83" y="223"/>
                    <a:pt x="83" y="223"/>
                  </a:cubicBezTo>
                  <a:cubicBezTo>
                    <a:pt x="81" y="224"/>
                    <a:pt x="81" y="224"/>
                    <a:pt x="81" y="224"/>
                  </a:cubicBezTo>
                  <a:cubicBezTo>
                    <a:pt x="45" y="253"/>
                    <a:pt x="45" y="253"/>
                    <a:pt x="45" y="253"/>
                  </a:cubicBezTo>
                  <a:cubicBezTo>
                    <a:pt x="45" y="255"/>
                    <a:pt x="45" y="255"/>
                    <a:pt x="45" y="255"/>
                  </a:cubicBezTo>
                  <a:cubicBezTo>
                    <a:pt x="83" y="226"/>
                    <a:pt x="83" y="226"/>
                    <a:pt x="83" y="226"/>
                  </a:cubicBezTo>
                  <a:cubicBezTo>
                    <a:pt x="84" y="225"/>
                    <a:pt x="84" y="225"/>
                    <a:pt x="84" y="225"/>
                  </a:cubicBezTo>
                  <a:cubicBezTo>
                    <a:pt x="95" y="216"/>
                    <a:pt x="95" y="216"/>
                    <a:pt x="95" y="216"/>
                  </a:cubicBezTo>
                  <a:cubicBezTo>
                    <a:pt x="96" y="215"/>
                    <a:pt x="96" y="215"/>
                    <a:pt x="96" y="215"/>
                  </a:cubicBezTo>
                  <a:cubicBezTo>
                    <a:pt x="102" y="210"/>
                    <a:pt x="102" y="210"/>
                    <a:pt x="102" y="210"/>
                  </a:cubicBezTo>
                  <a:cubicBezTo>
                    <a:pt x="101" y="208"/>
                    <a:pt x="101" y="208"/>
                    <a:pt x="101" y="208"/>
                  </a:cubicBezTo>
                  <a:moveTo>
                    <a:pt x="196" y="133"/>
                  </a:moveTo>
                  <a:cubicBezTo>
                    <a:pt x="191" y="137"/>
                    <a:pt x="191" y="137"/>
                    <a:pt x="191" y="137"/>
                  </a:cubicBezTo>
                  <a:cubicBezTo>
                    <a:pt x="189" y="139"/>
                    <a:pt x="189" y="139"/>
                    <a:pt x="189" y="139"/>
                  </a:cubicBezTo>
                  <a:cubicBezTo>
                    <a:pt x="183" y="144"/>
                    <a:pt x="183" y="144"/>
                    <a:pt x="183" y="144"/>
                  </a:cubicBezTo>
                  <a:cubicBezTo>
                    <a:pt x="181" y="145"/>
                    <a:pt x="181" y="145"/>
                    <a:pt x="181" y="145"/>
                  </a:cubicBezTo>
                  <a:cubicBezTo>
                    <a:pt x="178" y="148"/>
                    <a:pt x="178" y="148"/>
                    <a:pt x="178" y="148"/>
                  </a:cubicBezTo>
                  <a:cubicBezTo>
                    <a:pt x="175" y="150"/>
                    <a:pt x="175" y="150"/>
                    <a:pt x="175" y="150"/>
                  </a:cubicBezTo>
                  <a:cubicBezTo>
                    <a:pt x="174" y="150"/>
                    <a:pt x="174" y="150"/>
                    <a:pt x="174" y="150"/>
                  </a:cubicBezTo>
                  <a:cubicBezTo>
                    <a:pt x="173" y="152"/>
                    <a:pt x="173" y="152"/>
                    <a:pt x="173" y="152"/>
                  </a:cubicBezTo>
                  <a:cubicBezTo>
                    <a:pt x="171" y="153"/>
                    <a:pt x="171" y="153"/>
                    <a:pt x="171" y="153"/>
                  </a:cubicBezTo>
                  <a:cubicBezTo>
                    <a:pt x="169" y="154"/>
                    <a:pt x="169" y="154"/>
                    <a:pt x="169" y="154"/>
                  </a:cubicBezTo>
                  <a:cubicBezTo>
                    <a:pt x="114" y="199"/>
                    <a:pt x="114" y="199"/>
                    <a:pt x="114" y="199"/>
                  </a:cubicBezTo>
                  <a:cubicBezTo>
                    <a:pt x="111" y="201"/>
                    <a:pt x="111" y="201"/>
                    <a:pt x="111" y="201"/>
                  </a:cubicBezTo>
                  <a:cubicBezTo>
                    <a:pt x="110" y="202"/>
                    <a:pt x="110" y="202"/>
                    <a:pt x="110" y="202"/>
                  </a:cubicBezTo>
                  <a:cubicBezTo>
                    <a:pt x="108" y="203"/>
                    <a:pt x="108" y="203"/>
                    <a:pt x="108" y="203"/>
                  </a:cubicBezTo>
                  <a:cubicBezTo>
                    <a:pt x="103" y="207"/>
                    <a:pt x="103" y="207"/>
                    <a:pt x="103" y="207"/>
                  </a:cubicBezTo>
                  <a:cubicBezTo>
                    <a:pt x="104" y="209"/>
                    <a:pt x="104" y="209"/>
                    <a:pt x="104" y="209"/>
                  </a:cubicBezTo>
                  <a:cubicBezTo>
                    <a:pt x="109" y="205"/>
                    <a:pt x="109" y="205"/>
                    <a:pt x="109" y="205"/>
                  </a:cubicBezTo>
                  <a:cubicBezTo>
                    <a:pt x="111" y="204"/>
                    <a:pt x="111" y="204"/>
                    <a:pt x="111" y="204"/>
                  </a:cubicBezTo>
                  <a:cubicBezTo>
                    <a:pt x="115" y="200"/>
                    <a:pt x="115" y="200"/>
                    <a:pt x="115" y="200"/>
                  </a:cubicBezTo>
                  <a:cubicBezTo>
                    <a:pt x="117" y="198"/>
                    <a:pt x="117" y="198"/>
                    <a:pt x="117" y="198"/>
                  </a:cubicBezTo>
                  <a:cubicBezTo>
                    <a:pt x="172" y="155"/>
                    <a:pt x="172" y="155"/>
                    <a:pt x="172" y="155"/>
                  </a:cubicBezTo>
                  <a:cubicBezTo>
                    <a:pt x="174" y="153"/>
                    <a:pt x="174" y="153"/>
                    <a:pt x="174" y="153"/>
                  </a:cubicBezTo>
                  <a:cubicBezTo>
                    <a:pt x="175" y="152"/>
                    <a:pt x="175" y="152"/>
                    <a:pt x="175" y="152"/>
                  </a:cubicBezTo>
                  <a:cubicBezTo>
                    <a:pt x="178" y="150"/>
                    <a:pt x="178" y="150"/>
                    <a:pt x="178" y="150"/>
                  </a:cubicBezTo>
                  <a:cubicBezTo>
                    <a:pt x="181" y="148"/>
                    <a:pt x="181" y="148"/>
                    <a:pt x="181" y="148"/>
                  </a:cubicBezTo>
                  <a:cubicBezTo>
                    <a:pt x="183" y="146"/>
                    <a:pt x="183" y="146"/>
                    <a:pt x="183" y="146"/>
                  </a:cubicBezTo>
                  <a:cubicBezTo>
                    <a:pt x="185" y="144"/>
                    <a:pt x="185" y="144"/>
                    <a:pt x="185" y="144"/>
                  </a:cubicBezTo>
                  <a:cubicBezTo>
                    <a:pt x="192" y="139"/>
                    <a:pt x="192" y="139"/>
                    <a:pt x="192" y="139"/>
                  </a:cubicBezTo>
                  <a:cubicBezTo>
                    <a:pt x="194" y="137"/>
                    <a:pt x="194" y="137"/>
                    <a:pt x="194" y="137"/>
                  </a:cubicBezTo>
                  <a:cubicBezTo>
                    <a:pt x="195" y="136"/>
                    <a:pt x="195" y="136"/>
                    <a:pt x="195" y="136"/>
                  </a:cubicBezTo>
                  <a:cubicBezTo>
                    <a:pt x="196" y="133"/>
                    <a:pt x="196" y="133"/>
                    <a:pt x="196" y="133"/>
                  </a:cubicBezTo>
                  <a:moveTo>
                    <a:pt x="360" y="5"/>
                  </a:moveTo>
                  <a:cubicBezTo>
                    <a:pt x="360" y="5"/>
                    <a:pt x="360" y="5"/>
                    <a:pt x="360" y="5"/>
                  </a:cubicBezTo>
                  <a:cubicBezTo>
                    <a:pt x="360" y="5"/>
                    <a:pt x="360" y="5"/>
                    <a:pt x="360" y="5"/>
                  </a:cubicBezTo>
                  <a:moveTo>
                    <a:pt x="363" y="0"/>
                  </a:moveTo>
                  <a:cubicBezTo>
                    <a:pt x="359" y="4"/>
                    <a:pt x="359" y="4"/>
                    <a:pt x="359" y="4"/>
                  </a:cubicBezTo>
                  <a:cubicBezTo>
                    <a:pt x="352" y="9"/>
                    <a:pt x="352" y="9"/>
                    <a:pt x="352" y="9"/>
                  </a:cubicBezTo>
                  <a:cubicBezTo>
                    <a:pt x="350" y="10"/>
                    <a:pt x="350" y="10"/>
                    <a:pt x="350" y="10"/>
                  </a:cubicBezTo>
                  <a:cubicBezTo>
                    <a:pt x="325" y="31"/>
                    <a:pt x="325" y="31"/>
                    <a:pt x="325" y="31"/>
                  </a:cubicBezTo>
                  <a:cubicBezTo>
                    <a:pt x="322" y="33"/>
                    <a:pt x="322" y="33"/>
                    <a:pt x="322" y="33"/>
                  </a:cubicBezTo>
                  <a:cubicBezTo>
                    <a:pt x="322" y="33"/>
                    <a:pt x="322" y="33"/>
                    <a:pt x="322" y="33"/>
                  </a:cubicBezTo>
                  <a:cubicBezTo>
                    <a:pt x="318" y="36"/>
                    <a:pt x="318" y="36"/>
                    <a:pt x="318" y="36"/>
                  </a:cubicBezTo>
                  <a:cubicBezTo>
                    <a:pt x="316" y="37"/>
                    <a:pt x="316" y="37"/>
                    <a:pt x="316" y="37"/>
                  </a:cubicBezTo>
                  <a:cubicBezTo>
                    <a:pt x="288" y="60"/>
                    <a:pt x="288" y="60"/>
                    <a:pt x="288" y="60"/>
                  </a:cubicBezTo>
                  <a:cubicBezTo>
                    <a:pt x="287" y="61"/>
                    <a:pt x="287" y="61"/>
                    <a:pt x="287" y="61"/>
                  </a:cubicBezTo>
                  <a:cubicBezTo>
                    <a:pt x="265" y="79"/>
                    <a:pt x="265" y="79"/>
                    <a:pt x="265" y="79"/>
                  </a:cubicBezTo>
                  <a:cubicBezTo>
                    <a:pt x="262" y="80"/>
                    <a:pt x="262" y="80"/>
                    <a:pt x="262" y="80"/>
                  </a:cubicBezTo>
                  <a:cubicBezTo>
                    <a:pt x="262" y="81"/>
                    <a:pt x="262" y="81"/>
                    <a:pt x="262" y="81"/>
                  </a:cubicBezTo>
                  <a:cubicBezTo>
                    <a:pt x="259" y="83"/>
                    <a:pt x="259" y="83"/>
                    <a:pt x="259" y="83"/>
                  </a:cubicBezTo>
                  <a:cubicBezTo>
                    <a:pt x="217" y="116"/>
                    <a:pt x="217" y="116"/>
                    <a:pt x="217" y="116"/>
                  </a:cubicBezTo>
                  <a:cubicBezTo>
                    <a:pt x="214" y="119"/>
                    <a:pt x="214" y="119"/>
                    <a:pt x="214" y="119"/>
                  </a:cubicBezTo>
                  <a:cubicBezTo>
                    <a:pt x="209" y="123"/>
                    <a:pt x="209" y="123"/>
                    <a:pt x="209" y="123"/>
                  </a:cubicBezTo>
                  <a:cubicBezTo>
                    <a:pt x="207" y="124"/>
                    <a:pt x="207" y="124"/>
                    <a:pt x="207" y="124"/>
                  </a:cubicBezTo>
                  <a:cubicBezTo>
                    <a:pt x="205" y="126"/>
                    <a:pt x="205" y="126"/>
                    <a:pt x="205" y="126"/>
                  </a:cubicBezTo>
                  <a:cubicBezTo>
                    <a:pt x="204" y="127"/>
                    <a:pt x="204" y="127"/>
                    <a:pt x="204" y="127"/>
                  </a:cubicBezTo>
                  <a:cubicBezTo>
                    <a:pt x="202" y="129"/>
                    <a:pt x="202" y="129"/>
                    <a:pt x="202" y="129"/>
                  </a:cubicBezTo>
                  <a:cubicBezTo>
                    <a:pt x="199" y="131"/>
                    <a:pt x="199" y="131"/>
                    <a:pt x="199" y="131"/>
                  </a:cubicBezTo>
                  <a:cubicBezTo>
                    <a:pt x="198" y="134"/>
                    <a:pt x="198" y="134"/>
                    <a:pt x="198" y="134"/>
                  </a:cubicBezTo>
                  <a:cubicBezTo>
                    <a:pt x="202" y="131"/>
                    <a:pt x="202" y="131"/>
                    <a:pt x="202" y="131"/>
                  </a:cubicBezTo>
                  <a:cubicBezTo>
                    <a:pt x="204" y="129"/>
                    <a:pt x="204" y="129"/>
                    <a:pt x="204" y="129"/>
                  </a:cubicBezTo>
                  <a:cubicBezTo>
                    <a:pt x="206" y="128"/>
                    <a:pt x="206" y="128"/>
                    <a:pt x="206" y="128"/>
                  </a:cubicBezTo>
                  <a:cubicBezTo>
                    <a:pt x="209" y="125"/>
                    <a:pt x="209" y="125"/>
                    <a:pt x="209" y="125"/>
                  </a:cubicBezTo>
                  <a:cubicBezTo>
                    <a:pt x="211" y="124"/>
                    <a:pt x="211" y="124"/>
                    <a:pt x="211" y="124"/>
                  </a:cubicBezTo>
                  <a:cubicBezTo>
                    <a:pt x="213" y="122"/>
                    <a:pt x="213" y="122"/>
                    <a:pt x="213" y="122"/>
                  </a:cubicBezTo>
                  <a:cubicBezTo>
                    <a:pt x="216" y="120"/>
                    <a:pt x="216" y="120"/>
                    <a:pt x="216" y="120"/>
                  </a:cubicBezTo>
                  <a:cubicBezTo>
                    <a:pt x="263" y="82"/>
                    <a:pt x="263" y="82"/>
                    <a:pt x="263" y="82"/>
                  </a:cubicBezTo>
                  <a:cubicBezTo>
                    <a:pt x="265" y="80"/>
                    <a:pt x="265" y="80"/>
                    <a:pt x="265" y="80"/>
                  </a:cubicBezTo>
                  <a:cubicBezTo>
                    <a:pt x="268" y="78"/>
                    <a:pt x="268" y="78"/>
                    <a:pt x="268" y="78"/>
                  </a:cubicBezTo>
                  <a:cubicBezTo>
                    <a:pt x="287" y="63"/>
                    <a:pt x="287" y="63"/>
                    <a:pt x="287" y="63"/>
                  </a:cubicBezTo>
                  <a:cubicBezTo>
                    <a:pt x="289" y="61"/>
                    <a:pt x="289" y="61"/>
                    <a:pt x="289" y="61"/>
                  </a:cubicBezTo>
                  <a:cubicBezTo>
                    <a:pt x="317" y="39"/>
                    <a:pt x="317" y="39"/>
                    <a:pt x="317" y="39"/>
                  </a:cubicBezTo>
                  <a:cubicBezTo>
                    <a:pt x="319" y="38"/>
                    <a:pt x="319" y="38"/>
                    <a:pt x="319" y="38"/>
                  </a:cubicBezTo>
                  <a:cubicBezTo>
                    <a:pt x="322" y="35"/>
                    <a:pt x="322" y="35"/>
                    <a:pt x="322" y="35"/>
                  </a:cubicBezTo>
                  <a:cubicBezTo>
                    <a:pt x="324" y="34"/>
                    <a:pt x="324" y="34"/>
                    <a:pt x="324" y="34"/>
                  </a:cubicBezTo>
                  <a:cubicBezTo>
                    <a:pt x="325" y="33"/>
                    <a:pt x="325" y="33"/>
                    <a:pt x="325" y="33"/>
                  </a:cubicBezTo>
                  <a:cubicBezTo>
                    <a:pt x="352" y="12"/>
                    <a:pt x="352" y="12"/>
                    <a:pt x="352" y="12"/>
                  </a:cubicBezTo>
                  <a:cubicBezTo>
                    <a:pt x="353" y="10"/>
                    <a:pt x="353" y="10"/>
                    <a:pt x="353" y="10"/>
                  </a:cubicBezTo>
                  <a:cubicBezTo>
                    <a:pt x="360" y="5"/>
                    <a:pt x="360" y="5"/>
                    <a:pt x="360" y="5"/>
                  </a:cubicBezTo>
                  <a:cubicBezTo>
                    <a:pt x="358" y="15"/>
                    <a:pt x="358" y="15"/>
                    <a:pt x="358" y="15"/>
                  </a:cubicBezTo>
                  <a:cubicBezTo>
                    <a:pt x="357" y="17"/>
                    <a:pt x="357" y="17"/>
                    <a:pt x="357" y="17"/>
                  </a:cubicBezTo>
                  <a:cubicBezTo>
                    <a:pt x="346" y="68"/>
                    <a:pt x="346" y="68"/>
                    <a:pt x="346" y="68"/>
                  </a:cubicBezTo>
                  <a:cubicBezTo>
                    <a:pt x="345" y="71"/>
                    <a:pt x="345" y="71"/>
                    <a:pt x="345" y="71"/>
                  </a:cubicBezTo>
                  <a:cubicBezTo>
                    <a:pt x="345" y="74"/>
                    <a:pt x="345" y="74"/>
                    <a:pt x="345" y="74"/>
                  </a:cubicBezTo>
                  <a:cubicBezTo>
                    <a:pt x="344" y="76"/>
                    <a:pt x="344" y="76"/>
                    <a:pt x="344" y="76"/>
                  </a:cubicBezTo>
                  <a:cubicBezTo>
                    <a:pt x="344" y="79"/>
                    <a:pt x="344" y="79"/>
                    <a:pt x="344" y="79"/>
                  </a:cubicBezTo>
                  <a:cubicBezTo>
                    <a:pt x="343" y="81"/>
                    <a:pt x="343" y="81"/>
                    <a:pt x="343" y="81"/>
                  </a:cubicBezTo>
                  <a:cubicBezTo>
                    <a:pt x="341" y="90"/>
                    <a:pt x="341" y="90"/>
                    <a:pt x="341" y="90"/>
                  </a:cubicBezTo>
                  <a:cubicBezTo>
                    <a:pt x="340" y="93"/>
                    <a:pt x="340" y="93"/>
                    <a:pt x="340" y="93"/>
                  </a:cubicBezTo>
                  <a:cubicBezTo>
                    <a:pt x="337" y="108"/>
                    <a:pt x="337" y="108"/>
                    <a:pt x="337" y="108"/>
                  </a:cubicBezTo>
                  <a:cubicBezTo>
                    <a:pt x="337" y="111"/>
                    <a:pt x="337" y="111"/>
                    <a:pt x="337" y="111"/>
                  </a:cubicBezTo>
                  <a:cubicBezTo>
                    <a:pt x="335" y="118"/>
                    <a:pt x="335" y="118"/>
                    <a:pt x="335" y="118"/>
                  </a:cubicBezTo>
                  <a:cubicBezTo>
                    <a:pt x="334" y="121"/>
                    <a:pt x="334" y="121"/>
                    <a:pt x="334" y="121"/>
                  </a:cubicBezTo>
                  <a:cubicBezTo>
                    <a:pt x="333" y="128"/>
                    <a:pt x="333" y="128"/>
                    <a:pt x="333" y="128"/>
                  </a:cubicBezTo>
                  <a:cubicBezTo>
                    <a:pt x="332" y="131"/>
                    <a:pt x="332" y="131"/>
                    <a:pt x="332" y="131"/>
                  </a:cubicBezTo>
                  <a:cubicBezTo>
                    <a:pt x="326" y="156"/>
                    <a:pt x="326" y="156"/>
                    <a:pt x="326" y="156"/>
                  </a:cubicBezTo>
                  <a:cubicBezTo>
                    <a:pt x="326" y="158"/>
                    <a:pt x="326" y="158"/>
                    <a:pt x="326" y="158"/>
                  </a:cubicBezTo>
                  <a:cubicBezTo>
                    <a:pt x="324" y="169"/>
                    <a:pt x="324" y="169"/>
                    <a:pt x="324" y="169"/>
                  </a:cubicBezTo>
                  <a:cubicBezTo>
                    <a:pt x="323" y="171"/>
                    <a:pt x="323" y="171"/>
                    <a:pt x="323" y="171"/>
                  </a:cubicBezTo>
                  <a:cubicBezTo>
                    <a:pt x="323" y="172"/>
                    <a:pt x="323" y="172"/>
                    <a:pt x="323" y="172"/>
                  </a:cubicBezTo>
                  <a:cubicBezTo>
                    <a:pt x="323" y="174"/>
                    <a:pt x="323" y="174"/>
                    <a:pt x="323" y="174"/>
                  </a:cubicBezTo>
                  <a:cubicBezTo>
                    <a:pt x="318" y="195"/>
                    <a:pt x="318" y="195"/>
                    <a:pt x="318" y="195"/>
                  </a:cubicBezTo>
                  <a:cubicBezTo>
                    <a:pt x="317" y="197"/>
                    <a:pt x="317" y="197"/>
                    <a:pt x="317" y="197"/>
                  </a:cubicBezTo>
                  <a:cubicBezTo>
                    <a:pt x="313" y="217"/>
                    <a:pt x="313" y="217"/>
                    <a:pt x="313" y="217"/>
                  </a:cubicBezTo>
                  <a:cubicBezTo>
                    <a:pt x="313" y="219"/>
                    <a:pt x="313" y="219"/>
                    <a:pt x="313" y="219"/>
                  </a:cubicBezTo>
                  <a:cubicBezTo>
                    <a:pt x="308" y="241"/>
                    <a:pt x="308" y="241"/>
                    <a:pt x="308" y="241"/>
                  </a:cubicBezTo>
                  <a:cubicBezTo>
                    <a:pt x="307" y="243"/>
                    <a:pt x="307" y="243"/>
                    <a:pt x="307" y="243"/>
                  </a:cubicBezTo>
                  <a:cubicBezTo>
                    <a:pt x="298" y="287"/>
                    <a:pt x="298" y="287"/>
                    <a:pt x="298" y="287"/>
                  </a:cubicBezTo>
                  <a:cubicBezTo>
                    <a:pt x="297" y="289"/>
                    <a:pt x="297" y="289"/>
                    <a:pt x="297" y="289"/>
                  </a:cubicBezTo>
                  <a:cubicBezTo>
                    <a:pt x="291" y="316"/>
                    <a:pt x="291" y="316"/>
                    <a:pt x="291" y="316"/>
                  </a:cubicBezTo>
                  <a:cubicBezTo>
                    <a:pt x="292" y="316"/>
                    <a:pt x="292" y="316"/>
                    <a:pt x="293" y="316"/>
                  </a:cubicBezTo>
                  <a:cubicBezTo>
                    <a:pt x="299" y="288"/>
                    <a:pt x="299" y="288"/>
                    <a:pt x="299" y="288"/>
                  </a:cubicBezTo>
                  <a:cubicBezTo>
                    <a:pt x="300" y="285"/>
                    <a:pt x="300" y="285"/>
                    <a:pt x="300" y="285"/>
                  </a:cubicBezTo>
                  <a:cubicBezTo>
                    <a:pt x="309" y="243"/>
                    <a:pt x="309" y="243"/>
                    <a:pt x="309" y="243"/>
                  </a:cubicBezTo>
                  <a:cubicBezTo>
                    <a:pt x="310" y="241"/>
                    <a:pt x="310" y="241"/>
                    <a:pt x="310" y="241"/>
                  </a:cubicBezTo>
                  <a:cubicBezTo>
                    <a:pt x="314" y="220"/>
                    <a:pt x="314" y="220"/>
                    <a:pt x="314" y="220"/>
                  </a:cubicBezTo>
                  <a:cubicBezTo>
                    <a:pt x="315" y="218"/>
                    <a:pt x="315" y="218"/>
                    <a:pt x="315" y="218"/>
                  </a:cubicBezTo>
                  <a:cubicBezTo>
                    <a:pt x="319" y="197"/>
                    <a:pt x="319" y="197"/>
                    <a:pt x="319" y="197"/>
                  </a:cubicBezTo>
                  <a:cubicBezTo>
                    <a:pt x="320" y="195"/>
                    <a:pt x="320" y="195"/>
                    <a:pt x="320" y="195"/>
                  </a:cubicBezTo>
                  <a:cubicBezTo>
                    <a:pt x="324" y="174"/>
                    <a:pt x="324" y="174"/>
                    <a:pt x="324" y="174"/>
                  </a:cubicBezTo>
                  <a:cubicBezTo>
                    <a:pt x="325" y="173"/>
                    <a:pt x="325" y="173"/>
                    <a:pt x="325" y="173"/>
                  </a:cubicBezTo>
                  <a:cubicBezTo>
                    <a:pt x="325" y="171"/>
                    <a:pt x="325" y="171"/>
                    <a:pt x="325" y="171"/>
                  </a:cubicBezTo>
                  <a:cubicBezTo>
                    <a:pt x="325" y="169"/>
                    <a:pt x="325" y="169"/>
                    <a:pt x="325" y="169"/>
                  </a:cubicBezTo>
                  <a:cubicBezTo>
                    <a:pt x="328" y="158"/>
                    <a:pt x="328" y="158"/>
                    <a:pt x="328" y="158"/>
                  </a:cubicBezTo>
                  <a:cubicBezTo>
                    <a:pt x="328" y="156"/>
                    <a:pt x="328" y="156"/>
                    <a:pt x="328" y="156"/>
                  </a:cubicBezTo>
                  <a:cubicBezTo>
                    <a:pt x="334" y="129"/>
                    <a:pt x="334" y="129"/>
                    <a:pt x="334" y="129"/>
                  </a:cubicBezTo>
                  <a:cubicBezTo>
                    <a:pt x="335" y="126"/>
                    <a:pt x="335" y="126"/>
                    <a:pt x="335" y="126"/>
                  </a:cubicBezTo>
                  <a:cubicBezTo>
                    <a:pt x="336" y="123"/>
                    <a:pt x="336" y="123"/>
                    <a:pt x="336" y="123"/>
                  </a:cubicBezTo>
                  <a:cubicBezTo>
                    <a:pt x="336" y="121"/>
                    <a:pt x="336" y="121"/>
                    <a:pt x="336" y="121"/>
                  </a:cubicBezTo>
                  <a:cubicBezTo>
                    <a:pt x="339" y="109"/>
                    <a:pt x="339" y="109"/>
                    <a:pt x="339" y="109"/>
                  </a:cubicBezTo>
                  <a:cubicBezTo>
                    <a:pt x="339" y="107"/>
                    <a:pt x="339" y="107"/>
                    <a:pt x="339" y="107"/>
                  </a:cubicBezTo>
                  <a:cubicBezTo>
                    <a:pt x="343" y="91"/>
                    <a:pt x="343" y="91"/>
                    <a:pt x="343" y="91"/>
                  </a:cubicBezTo>
                  <a:cubicBezTo>
                    <a:pt x="343" y="89"/>
                    <a:pt x="343" y="89"/>
                    <a:pt x="343" y="89"/>
                  </a:cubicBezTo>
                  <a:cubicBezTo>
                    <a:pt x="344" y="84"/>
                    <a:pt x="344" y="84"/>
                    <a:pt x="344" y="84"/>
                  </a:cubicBezTo>
                  <a:cubicBezTo>
                    <a:pt x="345" y="81"/>
                    <a:pt x="345" y="81"/>
                    <a:pt x="345" y="81"/>
                  </a:cubicBezTo>
                  <a:cubicBezTo>
                    <a:pt x="346" y="76"/>
                    <a:pt x="346" y="76"/>
                    <a:pt x="346" y="76"/>
                  </a:cubicBezTo>
                  <a:cubicBezTo>
                    <a:pt x="347" y="74"/>
                    <a:pt x="347" y="74"/>
                    <a:pt x="347" y="74"/>
                  </a:cubicBezTo>
                  <a:cubicBezTo>
                    <a:pt x="347" y="73"/>
                    <a:pt x="347" y="73"/>
                    <a:pt x="347" y="73"/>
                  </a:cubicBezTo>
                  <a:cubicBezTo>
                    <a:pt x="347" y="71"/>
                    <a:pt x="347" y="71"/>
                    <a:pt x="347" y="71"/>
                  </a:cubicBezTo>
                  <a:cubicBezTo>
                    <a:pt x="359" y="19"/>
                    <a:pt x="359" y="19"/>
                    <a:pt x="359" y="19"/>
                  </a:cubicBezTo>
                  <a:cubicBezTo>
                    <a:pt x="359" y="17"/>
                    <a:pt x="359" y="17"/>
                    <a:pt x="359" y="17"/>
                  </a:cubicBezTo>
                  <a:cubicBezTo>
                    <a:pt x="362" y="5"/>
                    <a:pt x="362" y="5"/>
                    <a:pt x="362" y="5"/>
                  </a:cubicBezTo>
                  <a:cubicBezTo>
                    <a:pt x="363" y="0"/>
                    <a:pt x="363" y="0"/>
                    <a:pt x="3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7" name="Freeform 37"/>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close/>
                  <a:moveTo>
                    <a:pt x="22" y="237"/>
                  </a:moveTo>
                  <a:lnTo>
                    <a:pt x="3" y="261"/>
                  </a:lnTo>
                  <a:lnTo>
                    <a:pt x="0" y="263"/>
                  </a:lnTo>
                  <a:lnTo>
                    <a:pt x="0" y="266"/>
                  </a:lnTo>
                  <a:lnTo>
                    <a:pt x="7" y="285"/>
                  </a:lnTo>
                  <a:lnTo>
                    <a:pt x="10" y="280"/>
                  </a:lnTo>
                  <a:lnTo>
                    <a:pt x="5" y="263"/>
                  </a:lnTo>
                  <a:lnTo>
                    <a:pt x="24" y="242"/>
                  </a:lnTo>
                  <a:lnTo>
                    <a:pt x="22" y="237"/>
                  </a:lnTo>
                  <a:close/>
                  <a:moveTo>
                    <a:pt x="76" y="233"/>
                  </a:moveTo>
                  <a:lnTo>
                    <a:pt x="41" y="287"/>
                  </a:lnTo>
                  <a:lnTo>
                    <a:pt x="43" y="294"/>
                  </a:lnTo>
                  <a:lnTo>
                    <a:pt x="78" y="237"/>
                  </a:lnTo>
                  <a:lnTo>
                    <a:pt x="76" y="233"/>
                  </a:lnTo>
                  <a:close/>
                  <a:moveTo>
                    <a:pt x="107" y="195"/>
                  </a:moveTo>
                  <a:lnTo>
                    <a:pt x="93" y="206"/>
                  </a:lnTo>
                  <a:lnTo>
                    <a:pt x="81" y="228"/>
                  </a:lnTo>
                  <a:lnTo>
                    <a:pt x="81" y="233"/>
                  </a:lnTo>
                  <a:lnTo>
                    <a:pt x="107" y="195"/>
                  </a:lnTo>
                  <a:close/>
                  <a:moveTo>
                    <a:pt x="64" y="185"/>
                  </a:moveTo>
                  <a:lnTo>
                    <a:pt x="26" y="233"/>
                  </a:lnTo>
                  <a:lnTo>
                    <a:pt x="26" y="237"/>
                  </a:lnTo>
                  <a:lnTo>
                    <a:pt x="64" y="190"/>
                  </a:lnTo>
                  <a:lnTo>
                    <a:pt x="64" y="185"/>
                  </a:lnTo>
                  <a:close/>
                  <a:moveTo>
                    <a:pt x="159" y="76"/>
                  </a:moveTo>
                  <a:lnTo>
                    <a:pt x="138" y="97"/>
                  </a:lnTo>
                  <a:lnTo>
                    <a:pt x="67" y="183"/>
                  </a:lnTo>
                  <a:lnTo>
                    <a:pt x="69" y="187"/>
                  </a:lnTo>
                  <a:lnTo>
                    <a:pt x="159" y="76"/>
                  </a:lnTo>
                  <a:close/>
                  <a:moveTo>
                    <a:pt x="213" y="28"/>
                  </a:moveTo>
                  <a:lnTo>
                    <a:pt x="201" y="38"/>
                  </a:lnTo>
                  <a:lnTo>
                    <a:pt x="102" y="192"/>
                  </a:lnTo>
                  <a:lnTo>
                    <a:pt x="116" y="178"/>
                  </a:lnTo>
                  <a:lnTo>
                    <a:pt x="213" y="28"/>
                  </a:lnTo>
                  <a:close/>
                  <a:moveTo>
                    <a:pt x="216" y="0"/>
                  </a:moveTo>
                  <a:lnTo>
                    <a:pt x="209" y="9"/>
                  </a:lnTo>
                  <a:lnTo>
                    <a:pt x="157" y="74"/>
                  </a:lnTo>
                  <a:lnTo>
                    <a:pt x="178" y="52"/>
                  </a:lnTo>
                  <a:lnTo>
                    <a:pt x="211" y="12"/>
                  </a:lnTo>
                  <a:lnTo>
                    <a:pt x="211" y="21"/>
                  </a:lnTo>
                  <a:lnTo>
                    <a:pt x="209" y="26"/>
                  </a:lnTo>
                  <a:lnTo>
                    <a:pt x="216" y="19"/>
                  </a:lnTo>
                  <a:lnTo>
                    <a:pt x="216" y="12"/>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8" name="Freeform 38"/>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moveTo>
                    <a:pt x="22" y="237"/>
                  </a:moveTo>
                  <a:lnTo>
                    <a:pt x="3" y="261"/>
                  </a:lnTo>
                  <a:lnTo>
                    <a:pt x="0" y="263"/>
                  </a:lnTo>
                  <a:lnTo>
                    <a:pt x="0" y="266"/>
                  </a:lnTo>
                  <a:lnTo>
                    <a:pt x="7" y="285"/>
                  </a:lnTo>
                  <a:lnTo>
                    <a:pt x="10" y="280"/>
                  </a:lnTo>
                  <a:lnTo>
                    <a:pt x="5" y="263"/>
                  </a:lnTo>
                  <a:lnTo>
                    <a:pt x="24" y="242"/>
                  </a:lnTo>
                  <a:lnTo>
                    <a:pt x="22" y="237"/>
                  </a:lnTo>
                  <a:moveTo>
                    <a:pt x="76" y="233"/>
                  </a:moveTo>
                  <a:lnTo>
                    <a:pt x="41" y="287"/>
                  </a:lnTo>
                  <a:lnTo>
                    <a:pt x="43" y="294"/>
                  </a:lnTo>
                  <a:lnTo>
                    <a:pt x="78" y="237"/>
                  </a:lnTo>
                  <a:lnTo>
                    <a:pt x="76" y="233"/>
                  </a:lnTo>
                  <a:moveTo>
                    <a:pt x="107" y="195"/>
                  </a:moveTo>
                  <a:lnTo>
                    <a:pt x="93" y="206"/>
                  </a:lnTo>
                  <a:lnTo>
                    <a:pt x="81" y="228"/>
                  </a:lnTo>
                  <a:lnTo>
                    <a:pt x="81" y="233"/>
                  </a:lnTo>
                  <a:lnTo>
                    <a:pt x="107" y="195"/>
                  </a:lnTo>
                  <a:moveTo>
                    <a:pt x="64" y="185"/>
                  </a:moveTo>
                  <a:lnTo>
                    <a:pt x="26" y="233"/>
                  </a:lnTo>
                  <a:lnTo>
                    <a:pt x="26" y="237"/>
                  </a:lnTo>
                  <a:lnTo>
                    <a:pt x="64" y="190"/>
                  </a:lnTo>
                  <a:lnTo>
                    <a:pt x="64" y="185"/>
                  </a:lnTo>
                  <a:moveTo>
                    <a:pt x="159" y="76"/>
                  </a:moveTo>
                  <a:lnTo>
                    <a:pt x="138" y="97"/>
                  </a:lnTo>
                  <a:lnTo>
                    <a:pt x="67" y="183"/>
                  </a:lnTo>
                  <a:lnTo>
                    <a:pt x="69" y="187"/>
                  </a:lnTo>
                  <a:lnTo>
                    <a:pt x="159" y="76"/>
                  </a:lnTo>
                  <a:moveTo>
                    <a:pt x="213" y="28"/>
                  </a:moveTo>
                  <a:lnTo>
                    <a:pt x="201" y="38"/>
                  </a:lnTo>
                  <a:lnTo>
                    <a:pt x="102" y="192"/>
                  </a:lnTo>
                  <a:lnTo>
                    <a:pt x="116" y="178"/>
                  </a:lnTo>
                  <a:lnTo>
                    <a:pt x="213" y="28"/>
                  </a:lnTo>
                  <a:moveTo>
                    <a:pt x="216" y="0"/>
                  </a:moveTo>
                  <a:lnTo>
                    <a:pt x="209" y="9"/>
                  </a:lnTo>
                  <a:lnTo>
                    <a:pt x="157" y="74"/>
                  </a:lnTo>
                  <a:lnTo>
                    <a:pt x="178" y="52"/>
                  </a:lnTo>
                  <a:lnTo>
                    <a:pt x="211" y="12"/>
                  </a:lnTo>
                  <a:lnTo>
                    <a:pt x="211" y="21"/>
                  </a:lnTo>
                  <a:lnTo>
                    <a:pt x="209" y="26"/>
                  </a:lnTo>
                  <a:lnTo>
                    <a:pt x="216" y="19"/>
                  </a:lnTo>
                  <a:lnTo>
                    <a:pt x="216" y="12"/>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9" name="Freeform 39"/>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close/>
                  <a:moveTo>
                    <a:pt x="164" y="83"/>
                  </a:moveTo>
                  <a:lnTo>
                    <a:pt x="17" y="308"/>
                  </a:lnTo>
                  <a:lnTo>
                    <a:pt x="17" y="311"/>
                  </a:lnTo>
                  <a:lnTo>
                    <a:pt x="19" y="320"/>
                  </a:lnTo>
                  <a:lnTo>
                    <a:pt x="24" y="316"/>
                  </a:lnTo>
                  <a:lnTo>
                    <a:pt x="164" y="190"/>
                  </a:lnTo>
                  <a:lnTo>
                    <a:pt x="164" y="183"/>
                  </a:lnTo>
                  <a:lnTo>
                    <a:pt x="22" y="311"/>
                  </a:lnTo>
                  <a:lnTo>
                    <a:pt x="164" y="92"/>
                  </a:lnTo>
                  <a:lnTo>
                    <a:pt x="164" y="83"/>
                  </a:lnTo>
                  <a:close/>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0" name="Freeform 40"/>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moveTo>
                    <a:pt x="164" y="83"/>
                  </a:moveTo>
                  <a:lnTo>
                    <a:pt x="17" y="308"/>
                  </a:lnTo>
                  <a:lnTo>
                    <a:pt x="17" y="311"/>
                  </a:lnTo>
                  <a:lnTo>
                    <a:pt x="19" y="320"/>
                  </a:lnTo>
                  <a:lnTo>
                    <a:pt x="24" y="316"/>
                  </a:lnTo>
                  <a:lnTo>
                    <a:pt x="164" y="190"/>
                  </a:lnTo>
                  <a:lnTo>
                    <a:pt x="164" y="183"/>
                  </a:lnTo>
                  <a:lnTo>
                    <a:pt x="22" y="311"/>
                  </a:lnTo>
                  <a:lnTo>
                    <a:pt x="164" y="92"/>
                  </a:lnTo>
                  <a:lnTo>
                    <a:pt x="164" y="83"/>
                  </a:lnTo>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1" name="Freeform 41"/>
            <p:cNvSpPr>
              <a:spLocks noEditPoints="1"/>
            </p:cNvSpPr>
            <p:nvPr/>
          </p:nvSpPr>
          <p:spPr bwMode="auto">
            <a:xfrm>
              <a:off x="7811986" y="2792529"/>
              <a:ext cx="1177211" cy="1556494"/>
            </a:xfrm>
            <a:custGeom>
              <a:avLst/>
              <a:gdLst>
                <a:gd name="T0" fmla="*/ 13 w 278"/>
                <a:gd name="T1" fmla="*/ 403 h 403"/>
                <a:gd name="T2" fmla="*/ 89 w 278"/>
                <a:gd name="T3" fmla="*/ 354 h 403"/>
                <a:gd name="T4" fmla="*/ 62 w 278"/>
                <a:gd name="T5" fmla="*/ 372 h 403"/>
                <a:gd name="T6" fmla="*/ 0 w 278"/>
                <a:gd name="T7" fmla="*/ 396 h 403"/>
                <a:gd name="T8" fmla="*/ 6 w 278"/>
                <a:gd name="T9" fmla="*/ 333 h 403"/>
                <a:gd name="T10" fmla="*/ 89 w 278"/>
                <a:gd name="T11" fmla="*/ 352 h 403"/>
                <a:gd name="T12" fmla="*/ 141 w 278"/>
                <a:gd name="T13" fmla="*/ 319 h 403"/>
                <a:gd name="T14" fmla="*/ 4 w 278"/>
                <a:gd name="T15" fmla="*/ 329 h 403"/>
                <a:gd name="T16" fmla="*/ 8 w 278"/>
                <a:gd name="T17" fmla="*/ 292 h 403"/>
                <a:gd name="T18" fmla="*/ 8 w 278"/>
                <a:gd name="T19" fmla="*/ 292 h 403"/>
                <a:gd name="T20" fmla="*/ 6 w 278"/>
                <a:gd name="T21" fmla="*/ 290 h 403"/>
                <a:gd name="T22" fmla="*/ 222 w 278"/>
                <a:gd name="T23" fmla="*/ 267 h 403"/>
                <a:gd name="T24" fmla="*/ 223 w 278"/>
                <a:gd name="T25" fmla="*/ 269 h 403"/>
                <a:gd name="T26" fmla="*/ 224 w 278"/>
                <a:gd name="T27" fmla="*/ 266 h 403"/>
                <a:gd name="T28" fmla="*/ 226 w 278"/>
                <a:gd name="T29" fmla="*/ 264 h 403"/>
                <a:gd name="T30" fmla="*/ 242 w 278"/>
                <a:gd name="T31" fmla="*/ 254 h 403"/>
                <a:gd name="T32" fmla="*/ 243 w 278"/>
                <a:gd name="T33" fmla="*/ 255 h 403"/>
                <a:gd name="T34" fmla="*/ 245 w 278"/>
                <a:gd name="T35" fmla="*/ 252 h 403"/>
                <a:gd name="T36" fmla="*/ 248 w 278"/>
                <a:gd name="T37" fmla="*/ 253 h 403"/>
                <a:gd name="T38" fmla="*/ 11 w 278"/>
                <a:gd name="T39" fmla="*/ 230 h 403"/>
                <a:gd name="T40" fmla="*/ 8 w 278"/>
                <a:gd name="T41" fmla="*/ 263 h 403"/>
                <a:gd name="T42" fmla="*/ 10 w 278"/>
                <a:gd name="T43" fmla="*/ 259 h 403"/>
                <a:gd name="T44" fmla="*/ 10 w 278"/>
                <a:gd name="T45" fmla="*/ 226 h 403"/>
                <a:gd name="T46" fmla="*/ 11 w 278"/>
                <a:gd name="T47" fmla="*/ 226 h 403"/>
                <a:gd name="T48" fmla="*/ 268 w 278"/>
                <a:gd name="T49" fmla="*/ 226 h 403"/>
                <a:gd name="T50" fmla="*/ 269 w 278"/>
                <a:gd name="T51" fmla="*/ 239 h 403"/>
                <a:gd name="T52" fmla="*/ 276 w 278"/>
                <a:gd name="T53" fmla="*/ 232 h 403"/>
                <a:gd name="T54" fmla="*/ 10 w 278"/>
                <a:gd name="T55" fmla="*/ 224 h 403"/>
                <a:gd name="T56" fmla="*/ 10 w 278"/>
                <a:gd name="T57" fmla="*/ 214 h 403"/>
                <a:gd name="T58" fmla="*/ 266 w 278"/>
                <a:gd name="T59" fmla="*/ 224 h 403"/>
                <a:gd name="T60" fmla="*/ 14 w 278"/>
                <a:gd name="T61" fmla="*/ 188 h 403"/>
                <a:gd name="T62" fmla="*/ 12 w 278"/>
                <a:gd name="T63" fmla="*/ 212 h 403"/>
                <a:gd name="T64" fmla="*/ 227 w 278"/>
                <a:gd name="T65" fmla="*/ 187 h 403"/>
                <a:gd name="T66" fmla="*/ 228 w 278"/>
                <a:gd name="T67" fmla="*/ 185 h 403"/>
                <a:gd name="T68" fmla="*/ 195 w 278"/>
                <a:gd name="T69" fmla="*/ 156 h 403"/>
                <a:gd name="T70" fmla="*/ 204 w 278"/>
                <a:gd name="T71" fmla="*/ 165 h 403"/>
                <a:gd name="T72" fmla="*/ 226 w 278"/>
                <a:gd name="T73" fmla="*/ 185 h 403"/>
                <a:gd name="T74" fmla="*/ 222 w 278"/>
                <a:gd name="T75" fmla="*/ 179 h 403"/>
                <a:gd name="T76" fmla="*/ 200 w 278"/>
                <a:gd name="T77" fmla="*/ 158 h 403"/>
                <a:gd name="T78" fmla="*/ 174 w 278"/>
                <a:gd name="T79" fmla="*/ 133 h 403"/>
                <a:gd name="T80" fmla="*/ 186 w 278"/>
                <a:gd name="T81" fmla="*/ 147 h 403"/>
                <a:gd name="T82" fmla="*/ 186 w 278"/>
                <a:gd name="T83" fmla="*/ 144 h 403"/>
                <a:gd name="T84" fmla="*/ 154 w 278"/>
                <a:gd name="T85" fmla="*/ 114 h 403"/>
                <a:gd name="T86" fmla="*/ 160 w 278"/>
                <a:gd name="T87" fmla="*/ 122 h 403"/>
                <a:gd name="T88" fmla="*/ 162 w 278"/>
                <a:gd name="T89" fmla="*/ 122 h 403"/>
                <a:gd name="T90" fmla="*/ 120 w 278"/>
                <a:gd name="T91" fmla="*/ 81 h 403"/>
                <a:gd name="T92" fmla="*/ 146 w 278"/>
                <a:gd name="T93" fmla="*/ 109 h 403"/>
                <a:gd name="T94" fmla="*/ 152 w 278"/>
                <a:gd name="T95" fmla="*/ 115 h 403"/>
                <a:gd name="T96" fmla="*/ 148 w 278"/>
                <a:gd name="T97" fmla="*/ 108 h 403"/>
                <a:gd name="T98" fmla="*/ 22 w 278"/>
                <a:gd name="T99" fmla="*/ 6 h 403"/>
                <a:gd name="T100" fmla="*/ 18 w 278"/>
                <a:gd name="T101" fmla="*/ 80 h 403"/>
                <a:gd name="T102" fmla="*/ 15 w 278"/>
                <a:gd name="T103" fmla="*/ 130 h 403"/>
                <a:gd name="T104" fmla="*/ 14 w 278"/>
                <a:gd name="T105" fmla="*/ 151 h 403"/>
                <a:gd name="T106" fmla="*/ 12 w 278"/>
                <a:gd name="T107" fmla="*/ 176 h 403"/>
                <a:gd name="T108" fmla="*/ 14 w 278"/>
                <a:gd name="T109" fmla="*/ 176 h 403"/>
                <a:gd name="T110" fmla="*/ 16 w 278"/>
                <a:gd name="T111" fmla="*/ 152 h 403"/>
                <a:gd name="T112" fmla="*/ 17 w 278"/>
                <a:gd name="T113" fmla="*/ 130 h 403"/>
                <a:gd name="T114" fmla="*/ 20 w 278"/>
                <a:gd name="T115" fmla="*/ 80 h 403"/>
                <a:gd name="T116" fmla="*/ 24 w 278"/>
                <a:gd name="T117" fmla="*/ 7 h 403"/>
                <a:gd name="T118" fmla="*/ 35 w 278"/>
                <a:gd name="T119" fmla="*/ 2 h 403"/>
                <a:gd name="T120" fmla="*/ 109 w 278"/>
                <a:gd name="T121" fmla="*/ 73 h 403"/>
                <a:gd name="T122" fmla="*/ 119 w 278"/>
                <a:gd name="T123" fmla="*/ 80 h 403"/>
                <a:gd name="T124" fmla="*/ 36 w 278"/>
                <a:gd name="T12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 h="403">
                  <a:moveTo>
                    <a:pt x="59" y="372"/>
                  </a:moveTo>
                  <a:cubicBezTo>
                    <a:pt x="12" y="402"/>
                    <a:pt x="12" y="402"/>
                    <a:pt x="12" y="402"/>
                  </a:cubicBezTo>
                  <a:cubicBezTo>
                    <a:pt x="12" y="402"/>
                    <a:pt x="13" y="403"/>
                    <a:pt x="13" y="403"/>
                  </a:cubicBezTo>
                  <a:cubicBezTo>
                    <a:pt x="60" y="373"/>
                    <a:pt x="60" y="373"/>
                    <a:pt x="60" y="373"/>
                  </a:cubicBezTo>
                  <a:cubicBezTo>
                    <a:pt x="59" y="372"/>
                    <a:pt x="59" y="372"/>
                    <a:pt x="59" y="372"/>
                  </a:cubicBezTo>
                  <a:moveTo>
                    <a:pt x="89" y="354"/>
                  </a:moveTo>
                  <a:cubicBezTo>
                    <a:pt x="86" y="354"/>
                    <a:pt x="86" y="354"/>
                    <a:pt x="86" y="354"/>
                  </a:cubicBezTo>
                  <a:cubicBezTo>
                    <a:pt x="61" y="371"/>
                    <a:pt x="61" y="371"/>
                    <a:pt x="61" y="371"/>
                  </a:cubicBezTo>
                  <a:cubicBezTo>
                    <a:pt x="62" y="372"/>
                    <a:pt x="62" y="372"/>
                    <a:pt x="62" y="372"/>
                  </a:cubicBezTo>
                  <a:cubicBezTo>
                    <a:pt x="89" y="354"/>
                    <a:pt x="89" y="354"/>
                    <a:pt x="89" y="354"/>
                  </a:cubicBezTo>
                  <a:moveTo>
                    <a:pt x="4" y="331"/>
                  </a:moveTo>
                  <a:cubicBezTo>
                    <a:pt x="0" y="396"/>
                    <a:pt x="0" y="396"/>
                    <a:pt x="0" y="396"/>
                  </a:cubicBezTo>
                  <a:cubicBezTo>
                    <a:pt x="1" y="396"/>
                    <a:pt x="1" y="396"/>
                    <a:pt x="1" y="396"/>
                  </a:cubicBezTo>
                  <a:cubicBezTo>
                    <a:pt x="2" y="396"/>
                    <a:pt x="2" y="396"/>
                    <a:pt x="2" y="396"/>
                  </a:cubicBezTo>
                  <a:cubicBezTo>
                    <a:pt x="6" y="333"/>
                    <a:pt x="6" y="333"/>
                    <a:pt x="6" y="333"/>
                  </a:cubicBezTo>
                  <a:cubicBezTo>
                    <a:pt x="4" y="331"/>
                    <a:pt x="4" y="331"/>
                    <a:pt x="4" y="331"/>
                  </a:cubicBezTo>
                  <a:moveTo>
                    <a:pt x="141" y="319"/>
                  </a:moveTo>
                  <a:cubicBezTo>
                    <a:pt x="89" y="352"/>
                    <a:pt x="89" y="352"/>
                    <a:pt x="89" y="352"/>
                  </a:cubicBezTo>
                  <a:cubicBezTo>
                    <a:pt x="92" y="352"/>
                    <a:pt x="92" y="352"/>
                    <a:pt x="92" y="352"/>
                  </a:cubicBezTo>
                  <a:cubicBezTo>
                    <a:pt x="141" y="321"/>
                    <a:pt x="141" y="321"/>
                    <a:pt x="141" y="321"/>
                  </a:cubicBezTo>
                  <a:cubicBezTo>
                    <a:pt x="141" y="319"/>
                    <a:pt x="141" y="319"/>
                    <a:pt x="141" y="319"/>
                  </a:cubicBezTo>
                  <a:moveTo>
                    <a:pt x="8" y="296"/>
                  </a:moveTo>
                  <a:cubicBezTo>
                    <a:pt x="6" y="300"/>
                    <a:pt x="6" y="300"/>
                    <a:pt x="6" y="300"/>
                  </a:cubicBezTo>
                  <a:cubicBezTo>
                    <a:pt x="4" y="329"/>
                    <a:pt x="4" y="329"/>
                    <a:pt x="4" y="329"/>
                  </a:cubicBezTo>
                  <a:cubicBezTo>
                    <a:pt x="6" y="331"/>
                    <a:pt x="6" y="331"/>
                    <a:pt x="6" y="331"/>
                  </a:cubicBezTo>
                  <a:cubicBezTo>
                    <a:pt x="8" y="296"/>
                    <a:pt x="8" y="296"/>
                    <a:pt x="8" y="296"/>
                  </a:cubicBezTo>
                  <a:moveTo>
                    <a:pt x="8" y="292"/>
                  </a:moveTo>
                  <a:cubicBezTo>
                    <a:pt x="6" y="292"/>
                    <a:pt x="6" y="292"/>
                    <a:pt x="6" y="292"/>
                  </a:cubicBezTo>
                  <a:cubicBezTo>
                    <a:pt x="6" y="295"/>
                    <a:pt x="6" y="295"/>
                    <a:pt x="6" y="295"/>
                  </a:cubicBezTo>
                  <a:cubicBezTo>
                    <a:pt x="8" y="292"/>
                    <a:pt x="8" y="292"/>
                    <a:pt x="8" y="292"/>
                  </a:cubicBezTo>
                  <a:moveTo>
                    <a:pt x="9" y="274"/>
                  </a:moveTo>
                  <a:cubicBezTo>
                    <a:pt x="7" y="275"/>
                    <a:pt x="7" y="275"/>
                    <a:pt x="7" y="275"/>
                  </a:cubicBezTo>
                  <a:cubicBezTo>
                    <a:pt x="6" y="290"/>
                    <a:pt x="6" y="290"/>
                    <a:pt x="6" y="290"/>
                  </a:cubicBezTo>
                  <a:cubicBezTo>
                    <a:pt x="8" y="290"/>
                    <a:pt x="8" y="290"/>
                    <a:pt x="8" y="290"/>
                  </a:cubicBezTo>
                  <a:cubicBezTo>
                    <a:pt x="9" y="274"/>
                    <a:pt x="9" y="274"/>
                    <a:pt x="9" y="274"/>
                  </a:cubicBezTo>
                  <a:moveTo>
                    <a:pt x="222" y="267"/>
                  </a:moveTo>
                  <a:cubicBezTo>
                    <a:pt x="143" y="318"/>
                    <a:pt x="143" y="318"/>
                    <a:pt x="143" y="318"/>
                  </a:cubicBezTo>
                  <a:cubicBezTo>
                    <a:pt x="143" y="320"/>
                    <a:pt x="143" y="320"/>
                    <a:pt x="143" y="320"/>
                  </a:cubicBezTo>
                  <a:cubicBezTo>
                    <a:pt x="223" y="269"/>
                    <a:pt x="223" y="269"/>
                    <a:pt x="223" y="269"/>
                  </a:cubicBezTo>
                  <a:cubicBezTo>
                    <a:pt x="222" y="267"/>
                    <a:pt x="222" y="267"/>
                    <a:pt x="222" y="267"/>
                  </a:cubicBezTo>
                  <a:moveTo>
                    <a:pt x="226" y="264"/>
                  </a:moveTo>
                  <a:cubicBezTo>
                    <a:pt x="224" y="266"/>
                    <a:pt x="224" y="266"/>
                    <a:pt x="224" y="266"/>
                  </a:cubicBezTo>
                  <a:cubicBezTo>
                    <a:pt x="224" y="268"/>
                    <a:pt x="224" y="268"/>
                    <a:pt x="224" y="268"/>
                  </a:cubicBezTo>
                  <a:cubicBezTo>
                    <a:pt x="225" y="267"/>
                    <a:pt x="225" y="267"/>
                    <a:pt x="225" y="267"/>
                  </a:cubicBezTo>
                  <a:cubicBezTo>
                    <a:pt x="226" y="264"/>
                    <a:pt x="226" y="264"/>
                    <a:pt x="226" y="264"/>
                  </a:cubicBezTo>
                  <a:moveTo>
                    <a:pt x="245" y="252"/>
                  </a:moveTo>
                  <a:cubicBezTo>
                    <a:pt x="243" y="253"/>
                    <a:pt x="243" y="253"/>
                    <a:pt x="243" y="253"/>
                  </a:cubicBezTo>
                  <a:cubicBezTo>
                    <a:pt x="242" y="254"/>
                    <a:pt x="242" y="254"/>
                    <a:pt x="242" y="254"/>
                  </a:cubicBezTo>
                  <a:cubicBezTo>
                    <a:pt x="229" y="263"/>
                    <a:pt x="229" y="263"/>
                    <a:pt x="229" y="263"/>
                  </a:cubicBezTo>
                  <a:cubicBezTo>
                    <a:pt x="228" y="265"/>
                    <a:pt x="228" y="265"/>
                    <a:pt x="228" y="265"/>
                  </a:cubicBezTo>
                  <a:cubicBezTo>
                    <a:pt x="243" y="255"/>
                    <a:pt x="243" y="255"/>
                    <a:pt x="243" y="255"/>
                  </a:cubicBezTo>
                  <a:cubicBezTo>
                    <a:pt x="245" y="254"/>
                    <a:pt x="245" y="254"/>
                    <a:pt x="245" y="254"/>
                  </a:cubicBezTo>
                  <a:cubicBezTo>
                    <a:pt x="246" y="254"/>
                    <a:pt x="246" y="254"/>
                    <a:pt x="246" y="254"/>
                  </a:cubicBezTo>
                  <a:cubicBezTo>
                    <a:pt x="245" y="252"/>
                    <a:pt x="245" y="252"/>
                    <a:pt x="245" y="252"/>
                  </a:cubicBezTo>
                  <a:moveTo>
                    <a:pt x="267" y="238"/>
                  </a:moveTo>
                  <a:cubicBezTo>
                    <a:pt x="247" y="251"/>
                    <a:pt x="247" y="251"/>
                    <a:pt x="247" y="251"/>
                  </a:cubicBezTo>
                  <a:cubicBezTo>
                    <a:pt x="248" y="253"/>
                    <a:pt x="248" y="253"/>
                    <a:pt x="248" y="253"/>
                  </a:cubicBezTo>
                  <a:cubicBezTo>
                    <a:pt x="267" y="240"/>
                    <a:pt x="267" y="240"/>
                    <a:pt x="267" y="240"/>
                  </a:cubicBezTo>
                  <a:cubicBezTo>
                    <a:pt x="267" y="238"/>
                    <a:pt x="267" y="238"/>
                    <a:pt x="267" y="238"/>
                  </a:cubicBezTo>
                  <a:moveTo>
                    <a:pt x="11" y="230"/>
                  </a:moveTo>
                  <a:cubicBezTo>
                    <a:pt x="9" y="233"/>
                    <a:pt x="9" y="233"/>
                    <a:pt x="9" y="233"/>
                  </a:cubicBezTo>
                  <a:cubicBezTo>
                    <a:pt x="8" y="258"/>
                    <a:pt x="8" y="258"/>
                    <a:pt x="8" y="258"/>
                  </a:cubicBezTo>
                  <a:cubicBezTo>
                    <a:pt x="8" y="263"/>
                    <a:pt x="8" y="263"/>
                    <a:pt x="8" y="263"/>
                  </a:cubicBezTo>
                  <a:cubicBezTo>
                    <a:pt x="7" y="273"/>
                    <a:pt x="7" y="273"/>
                    <a:pt x="7" y="273"/>
                  </a:cubicBezTo>
                  <a:cubicBezTo>
                    <a:pt x="9" y="272"/>
                    <a:pt x="9" y="272"/>
                    <a:pt x="9" y="272"/>
                  </a:cubicBezTo>
                  <a:cubicBezTo>
                    <a:pt x="10" y="259"/>
                    <a:pt x="10" y="259"/>
                    <a:pt x="10" y="259"/>
                  </a:cubicBezTo>
                  <a:cubicBezTo>
                    <a:pt x="10" y="254"/>
                    <a:pt x="10" y="254"/>
                    <a:pt x="10" y="254"/>
                  </a:cubicBezTo>
                  <a:cubicBezTo>
                    <a:pt x="11" y="230"/>
                    <a:pt x="11" y="230"/>
                    <a:pt x="11" y="230"/>
                  </a:cubicBezTo>
                  <a:moveTo>
                    <a:pt x="10" y="226"/>
                  </a:moveTo>
                  <a:cubicBezTo>
                    <a:pt x="9" y="230"/>
                    <a:pt x="9" y="230"/>
                    <a:pt x="9" y="230"/>
                  </a:cubicBezTo>
                  <a:cubicBezTo>
                    <a:pt x="11" y="227"/>
                    <a:pt x="11" y="227"/>
                    <a:pt x="11" y="227"/>
                  </a:cubicBezTo>
                  <a:cubicBezTo>
                    <a:pt x="11" y="226"/>
                    <a:pt x="11" y="226"/>
                    <a:pt x="11" y="226"/>
                  </a:cubicBezTo>
                  <a:cubicBezTo>
                    <a:pt x="10" y="226"/>
                    <a:pt x="10" y="226"/>
                    <a:pt x="10" y="226"/>
                  </a:cubicBezTo>
                  <a:moveTo>
                    <a:pt x="268" y="223"/>
                  </a:moveTo>
                  <a:cubicBezTo>
                    <a:pt x="268" y="226"/>
                    <a:pt x="268" y="226"/>
                    <a:pt x="268" y="226"/>
                  </a:cubicBezTo>
                  <a:cubicBezTo>
                    <a:pt x="275" y="233"/>
                    <a:pt x="275" y="233"/>
                    <a:pt x="275" y="233"/>
                  </a:cubicBezTo>
                  <a:cubicBezTo>
                    <a:pt x="268" y="237"/>
                    <a:pt x="268" y="237"/>
                    <a:pt x="268" y="237"/>
                  </a:cubicBezTo>
                  <a:cubicBezTo>
                    <a:pt x="269" y="239"/>
                    <a:pt x="269" y="239"/>
                    <a:pt x="269" y="239"/>
                  </a:cubicBezTo>
                  <a:cubicBezTo>
                    <a:pt x="276" y="234"/>
                    <a:pt x="276" y="234"/>
                    <a:pt x="276" y="234"/>
                  </a:cubicBezTo>
                  <a:cubicBezTo>
                    <a:pt x="278" y="233"/>
                    <a:pt x="278" y="233"/>
                    <a:pt x="278" y="233"/>
                  </a:cubicBezTo>
                  <a:cubicBezTo>
                    <a:pt x="276" y="232"/>
                    <a:pt x="276" y="232"/>
                    <a:pt x="276" y="232"/>
                  </a:cubicBezTo>
                  <a:cubicBezTo>
                    <a:pt x="268" y="223"/>
                    <a:pt x="268" y="223"/>
                    <a:pt x="268" y="223"/>
                  </a:cubicBezTo>
                  <a:moveTo>
                    <a:pt x="10" y="214"/>
                  </a:moveTo>
                  <a:cubicBezTo>
                    <a:pt x="10" y="224"/>
                    <a:pt x="10" y="224"/>
                    <a:pt x="10" y="224"/>
                  </a:cubicBezTo>
                  <a:cubicBezTo>
                    <a:pt x="12" y="224"/>
                    <a:pt x="12" y="224"/>
                    <a:pt x="12" y="224"/>
                  </a:cubicBezTo>
                  <a:cubicBezTo>
                    <a:pt x="12" y="214"/>
                    <a:pt x="12" y="214"/>
                    <a:pt x="12" y="214"/>
                  </a:cubicBezTo>
                  <a:cubicBezTo>
                    <a:pt x="10" y="214"/>
                    <a:pt x="10" y="214"/>
                    <a:pt x="10" y="214"/>
                  </a:cubicBezTo>
                  <a:moveTo>
                    <a:pt x="249" y="205"/>
                  </a:moveTo>
                  <a:cubicBezTo>
                    <a:pt x="248" y="207"/>
                    <a:pt x="248" y="207"/>
                    <a:pt x="248" y="207"/>
                  </a:cubicBezTo>
                  <a:cubicBezTo>
                    <a:pt x="266" y="224"/>
                    <a:pt x="266" y="224"/>
                    <a:pt x="266" y="224"/>
                  </a:cubicBezTo>
                  <a:cubicBezTo>
                    <a:pt x="266" y="222"/>
                    <a:pt x="266" y="222"/>
                    <a:pt x="266" y="222"/>
                  </a:cubicBezTo>
                  <a:cubicBezTo>
                    <a:pt x="249" y="205"/>
                    <a:pt x="249" y="205"/>
                    <a:pt x="249" y="205"/>
                  </a:cubicBezTo>
                  <a:moveTo>
                    <a:pt x="14" y="188"/>
                  </a:moveTo>
                  <a:cubicBezTo>
                    <a:pt x="12" y="189"/>
                    <a:pt x="12" y="189"/>
                    <a:pt x="12" y="189"/>
                  </a:cubicBezTo>
                  <a:cubicBezTo>
                    <a:pt x="10" y="212"/>
                    <a:pt x="10" y="212"/>
                    <a:pt x="10" y="212"/>
                  </a:cubicBezTo>
                  <a:cubicBezTo>
                    <a:pt x="12" y="212"/>
                    <a:pt x="12" y="212"/>
                    <a:pt x="12" y="212"/>
                  </a:cubicBezTo>
                  <a:cubicBezTo>
                    <a:pt x="14" y="188"/>
                    <a:pt x="14" y="188"/>
                    <a:pt x="14" y="188"/>
                  </a:cubicBezTo>
                  <a:moveTo>
                    <a:pt x="228" y="185"/>
                  </a:moveTo>
                  <a:cubicBezTo>
                    <a:pt x="227" y="187"/>
                    <a:pt x="227" y="187"/>
                    <a:pt x="227" y="187"/>
                  </a:cubicBezTo>
                  <a:cubicBezTo>
                    <a:pt x="247" y="205"/>
                    <a:pt x="247" y="205"/>
                    <a:pt x="247" y="205"/>
                  </a:cubicBezTo>
                  <a:cubicBezTo>
                    <a:pt x="247" y="204"/>
                    <a:pt x="247" y="204"/>
                    <a:pt x="247" y="204"/>
                  </a:cubicBezTo>
                  <a:cubicBezTo>
                    <a:pt x="228" y="185"/>
                    <a:pt x="228" y="185"/>
                    <a:pt x="228" y="185"/>
                  </a:cubicBezTo>
                  <a:moveTo>
                    <a:pt x="196" y="154"/>
                  </a:moveTo>
                  <a:cubicBezTo>
                    <a:pt x="194" y="155"/>
                    <a:pt x="194" y="155"/>
                    <a:pt x="194" y="155"/>
                  </a:cubicBezTo>
                  <a:cubicBezTo>
                    <a:pt x="195" y="156"/>
                    <a:pt x="195" y="156"/>
                    <a:pt x="195" y="156"/>
                  </a:cubicBezTo>
                  <a:cubicBezTo>
                    <a:pt x="197" y="158"/>
                    <a:pt x="197" y="158"/>
                    <a:pt x="197" y="158"/>
                  </a:cubicBezTo>
                  <a:cubicBezTo>
                    <a:pt x="203" y="163"/>
                    <a:pt x="203" y="163"/>
                    <a:pt x="203" y="163"/>
                  </a:cubicBezTo>
                  <a:cubicBezTo>
                    <a:pt x="204" y="165"/>
                    <a:pt x="204" y="165"/>
                    <a:pt x="204" y="165"/>
                  </a:cubicBezTo>
                  <a:cubicBezTo>
                    <a:pt x="219" y="179"/>
                    <a:pt x="219" y="179"/>
                    <a:pt x="219" y="179"/>
                  </a:cubicBezTo>
                  <a:cubicBezTo>
                    <a:pt x="221" y="181"/>
                    <a:pt x="221" y="181"/>
                    <a:pt x="221" y="181"/>
                  </a:cubicBezTo>
                  <a:cubicBezTo>
                    <a:pt x="226" y="185"/>
                    <a:pt x="226" y="185"/>
                    <a:pt x="226" y="185"/>
                  </a:cubicBezTo>
                  <a:cubicBezTo>
                    <a:pt x="226" y="184"/>
                    <a:pt x="226" y="184"/>
                    <a:pt x="226" y="184"/>
                  </a:cubicBezTo>
                  <a:cubicBezTo>
                    <a:pt x="224" y="181"/>
                    <a:pt x="224" y="181"/>
                    <a:pt x="224" y="181"/>
                  </a:cubicBezTo>
                  <a:cubicBezTo>
                    <a:pt x="222" y="179"/>
                    <a:pt x="222" y="179"/>
                    <a:pt x="222" y="179"/>
                  </a:cubicBezTo>
                  <a:cubicBezTo>
                    <a:pt x="206" y="163"/>
                    <a:pt x="206" y="163"/>
                    <a:pt x="206" y="163"/>
                  </a:cubicBezTo>
                  <a:cubicBezTo>
                    <a:pt x="204" y="162"/>
                    <a:pt x="204" y="162"/>
                    <a:pt x="204" y="162"/>
                  </a:cubicBezTo>
                  <a:cubicBezTo>
                    <a:pt x="200" y="158"/>
                    <a:pt x="200" y="158"/>
                    <a:pt x="200" y="158"/>
                  </a:cubicBezTo>
                  <a:cubicBezTo>
                    <a:pt x="198" y="156"/>
                    <a:pt x="198" y="156"/>
                    <a:pt x="198" y="156"/>
                  </a:cubicBezTo>
                  <a:cubicBezTo>
                    <a:pt x="196" y="154"/>
                    <a:pt x="196" y="154"/>
                    <a:pt x="196" y="154"/>
                  </a:cubicBezTo>
                  <a:moveTo>
                    <a:pt x="174" y="133"/>
                  </a:moveTo>
                  <a:cubicBezTo>
                    <a:pt x="175" y="137"/>
                    <a:pt x="175" y="137"/>
                    <a:pt x="175" y="137"/>
                  </a:cubicBezTo>
                  <a:cubicBezTo>
                    <a:pt x="184" y="145"/>
                    <a:pt x="184" y="145"/>
                    <a:pt x="184" y="145"/>
                  </a:cubicBezTo>
                  <a:cubicBezTo>
                    <a:pt x="186" y="147"/>
                    <a:pt x="186" y="147"/>
                    <a:pt x="186" y="147"/>
                  </a:cubicBezTo>
                  <a:cubicBezTo>
                    <a:pt x="193" y="154"/>
                    <a:pt x="193" y="154"/>
                    <a:pt x="193" y="154"/>
                  </a:cubicBezTo>
                  <a:cubicBezTo>
                    <a:pt x="194" y="153"/>
                    <a:pt x="194" y="153"/>
                    <a:pt x="194" y="153"/>
                  </a:cubicBezTo>
                  <a:cubicBezTo>
                    <a:pt x="186" y="144"/>
                    <a:pt x="186" y="144"/>
                    <a:pt x="186" y="144"/>
                  </a:cubicBezTo>
                  <a:cubicBezTo>
                    <a:pt x="184" y="143"/>
                    <a:pt x="184" y="143"/>
                    <a:pt x="184" y="143"/>
                  </a:cubicBezTo>
                  <a:cubicBezTo>
                    <a:pt x="174" y="133"/>
                    <a:pt x="174" y="133"/>
                    <a:pt x="174" y="133"/>
                  </a:cubicBezTo>
                  <a:moveTo>
                    <a:pt x="154" y="114"/>
                  </a:moveTo>
                  <a:cubicBezTo>
                    <a:pt x="154" y="116"/>
                    <a:pt x="154" y="116"/>
                    <a:pt x="154" y="116"/>
                  </a:cubicBezTo>
                  <a:cubicBezTo>
                    <a:pt x="158" y="120"/>
                    <a:pt x="158" y="120"/>
                    <a:pt x="158" y="120"/>
                  </a:cubicBezTo>
                  <a:cubicBezTo>
                    <a:pt x="160" y="122"/>
                    <a:pt x="160" y="122"/>
                    <a:pt x="160" y="122"/>
                  </a:cubicBezTo>
                  <a:cubicBezTo>
                    <a:pt x="172" y="134"/>
                    <a:pt x="172" y="134"/>
                    <a:pt x="172" y="134"/>
                  </a:cubicBezTo>
                  <a:cubicBezTo>
                    <a:pt x="171" y="130"/>
                    <a:pt x="171" y="130"/>
                    <a:pt x="171" y="130"/>
                  </a:cubicBezTo>
                  <a:cubicBezTo>
                    <a:pt x="162" y="122"/>
                    <a:pt x="162" y="122"/>
                    <a:pt x="162" y="122"/>
                  </a:cubicBezTo>
                  <a:cubicBezTo>
                    <a:pt x="161" y="120"/>
                    <a:pt x="161" y="120"/>
                    <a:pt x="161" y="120"/>
                  </a:cubicBezTo>
                  <a:cubicBezTo>
                    <a:pt x="154" y="114"/>
                    <a:pt x="154" y="114"/>
                    <a:pt x="154" y="114"/>
                  </a:cubicBezTo>
                  <a:moveTo>
                    <a:pt x="120" y="81"/>
                  </a:moveTo>
                  <a:cubicBezTo>
                    <a:pt x="119" y="83"/>
                    <a:pt x="119" y="83"/>
                    <a:pt x="119" y="83"/>
                  </a:cubicBezTo>
                  <a:cubicBezTo>
                    <a:pt x="145" y="108"/>
                    <a:pt x="145" y="108"/>
                    <a:pt x="145" y="108"/>
                  </a:cubicBezTo>
                  <a:cubicBezTo>
                    <a:pt x="146" y="109"/>
                    <a:pt x="146" y="109"/>
                    <a:pt x="146" y="109"/>
                  </a:cubicBezTo>
                  <a:cubicBezTo>
                    <a:pt x="151" y="113"/>
                    <a:pt x="151" y="113"/>
                    <a:pt x="151" y="113"/>
                  </a:cubicBezTo>
                  <a:cubicBezTo>
                    <a:pt x="152" y="115"/>
                    <a:pt x="152" y="115"/>
                    <a:pt x="152" y="115"/>
                  </a:cubicBezTo>
                  <a:cubicBezTo>
                    <a:pt x="152" y="115"/>
                    <a:pt x="152" y="115"/>
                    <a:pt x="152" y="115"/>
                  </a:cubicBezTo>
                  <a:cubicBezTo>
                    <a:pt x="153" y="112"/>
                    <a:pt x="153" y="112"/>
                    <a:pt x="153" y="112"/>
                  </a:cubicBezTo>
                  <a:cubicBezTo>
                    <a:pt x="152" y="112"/>
                    <a:pt x="152" y="112"/>
                    <a:pt x="152" y="112"/>
                  </a:cubicBezTo>
                  <a:cubicBezTo>
                    <a:pt x="148" y="108"/>
                    <a:pt x="148" y="108"/>
                    <a:pt x="148" y="108"/>
                  </a:cubicBezTo>
                  <a:cubicBezTo>
                    <a:pt x="146" y="106"/>
                    <a:pt x="146" y="106"/>
                    <a:pt x="146" y="106"/>
                  </a:cubicBezTo>
                  <a:cubicBezTo>
                    <a:pt x="120" y="81"/>
                    <a:pt x="120" y="81"/>
                    <a:pt x="120" y="81"/>
                  </a:cubicBezTo>
                  <a:moveTo>
                    <a:pt x="22" y="6"/>
                  </a:moveTo>
                  <a:cubicBezTo>
                    <a:pt x="19" y="56"/>
                    <a:pt x="19" y="56"/>
                    <a:pt x="19" y="56"/>
                  </a:cubicBezTo>
                  <a:cubicBezTo>
                    <a:pt x="19" y="57"/>
                    <a:pt x="19" y="57"/>
                    <a:pt x="19" y="57"/>
                  </a:cubicBezTo>
                  <a:cubicBezTo>
                    <a:pt x="18" y="80"/>
                    <a:pt x="18" y="80"/>
                    <a:pt x="18" y="80"/>
                  </a:cubicBezTo>
                  <a:cubicBezTo>
                    <a:pt x="18" y="82"/>
                    <a:pt x="18" y="82"/>
                    <a:pt x="18" y="82"/>
                  </a:cubicBezTo>
                  <a:cubicBezTo>
                    <a:pt x="15" y="129"/>
                    <a:pt x="15" y="129"/>
                    <a:pt x="15" y="129"/>
                  </a:cubicBezTo>
                  <a:cubicBezTo>
                    <a:pt x="15" y="130"/>
                    <a:pt x="15" y="130"/>
                    <a:pt x="15" y="130"/>
                  </a:cubicBezTo>
                  <a:cubicBezTo>
                    <a:pt x="14" y="139"/>
                    <a:pt x="14" y="139"/>
                    <a:pt x="14" y="139"/>
                  </a:cubicBezTo>
                  <a:cubicBezTo>
                    <a:pt x="14" y="141"/>
                    <a:pt x="14" y="141"/>
                    <a:pt x="14" y="141"/>
                  </a:cubicBezTo>
                  <a:cubicBezTo>
                    <a:pt x="14" y="151"/>
                    <a:pt x="14" y="151"/>
                    <a:pt x="14" y="151"/>
                  </a:cubicBezTo>
                  <a:cubicBezTo>
                    <a:pt x="14" y="153"/>
                    <a:pt x="14" y="153"/>
                    <a:pt x="14" y="153"/>
                  </a:cubicBezTo>
                  <a:cubicBezTo>
                    <a:pt x="13" y="174"/>
                    <a:pt x="13" y="174"/>
                    <a:pt x="13" y="174"/>
                  </a:cubicBezTo>
                  <a:cubicBezTo>
                    <a:pt x="12" y="176"/>
                    <a:pt x="12" y="176"/>
                    <a:pt x="12" y="176"/>
                  </a:cubicBezTo>
                  <a:cubicBezTo>
                    <a:pt x="12" y="187"/>
                    <a:pt x="12" y="187"/>
                    <a:pt x="12" y="187"/>
                  </a:cubicBezTo>
                  <a:cubicBezTo>
                    <a:pt x="14" y="186"/>
                    <a:pt x="14" y="186"/>
                    <a:pt x="14" y="186"/>
                  </a:cubicBezTo>
                  <a:cubicBezTo>
                    <a:pt x="14" y="176"/>
                    <a:pt x="14" y="176"/>
                    <a:pt x="14" y="176"/>
                  </a:cubicBezTo>
                  <a:cubicBezTo>
                    <a:pt x="14" y="174"/>
                    <a:pt x="14" y="174"/>
                    <a:pt x="14" y="174"/>
                  </a:cubicBezTo>
                  <a:cubicBezTo>
                    <a:pt x="15" y="154"/>
                    <a:pt x="15" y="154"/>
                    <a:pt x="15" y="154"/>
                  </a:cubicBezTo>
                  <a:cubicBezTo>
                    <a:pt x="16" y="152"/>
                    <a:pt x="16" y="152"/>
                    <a:pt x="16" y="152"/>
                  </a:cubicBezTo>
                  <a:cubicBezTo>
                    <a:pt x="16" y="141"/>
                    <a:pt x="16" y="141"/>
                    <a:pt x="16" y="141"/>
                  </a:cubicBezTo>
                  <a:cubicBezTo>
                    <a:pt x="16" y="139"/>
                    <a:pt x="16" y="139"/>
                    <a:pt x="16" y="139"/>
                  </a:cubicBezTo>
                  <a:cubicBezTo>
                    <a:pt x="17" y="130"/>
                    <a:pt x="17" y="130"/>
                    <a:pt x="17" y="130"/>
                  </a:cubicBezTo>
                  <a:cubicBezTo>
                    <a:pt x="17" y="128"/>
                    <a:pt x="17" y="128"/>
                    <a:pt x="17" y="128"/>
                  </a:cubicBezTo>
                  <a:cubicBezTo>
                    <a:pt x="19" y="82"/>
                    <a:pt x="19" y="82"/>
                    <a:pt x="19" y="82"/>
                  </a:cubicBezTo>
                  <a:cubicBezTo>
                    <a:pt x="20" y="80"/>
                    <a:pt x="20" y="80"/>
                    <a:pt x="20" y="80"/>
                  </a:cubicBezTo>
                  <a:cubicBezTo>
                    <a:pt x="21" y="57"/>
                    <a:pt x="21" y="57"/>
                    <a:pt x="21" y="57"/>
                  </a:cubicBezTo>
                  <a:cubicBezTo>
                    <a:pt x="21" y="55"/>
                    <a:pt x="21" y="55"/>
                    <a:pt x="21" y="55"/>
                  </a:cubicBezTo>
                  <a:cubicBezTo>
                    <a:pt x="24" y="7"/>
                    <a:pt x="24" y="7"/>
                    <a:pt x="24" y="7"/>
                  </a:cubicBezTo>
                  <a:cubicBezTo>
                    <a:pt x="23" y="6"/>
                    <a:pt x="22" y="6"/>
                    <a:pt x="22" y="6"/>
                  </a:cubicBezTo>
                  <a:moveTo>
                    <a:pt x="36" y="0"/>
                  </a:moveTo>
                  <a:cubicBezTo>
                    <a:pt x="36" y="1"/>
                    <a:pt x="35" y="1"/>
                    <a:pt x="35" y="2"/>
                  </a:cubicBezTo>
                  <a:cubicBezTo>
                    <a:pt x="106" y="70"/>
                    <a:pt x="106" y="70"/>
                    <a:pt x="106" y="70"/>
                  </a:cubicBezTo>
                  <a:cubicBezTo>
                    <a:pt x="108" y="72"/>
                    <a:pt x="108" y="72"/>
                    <a:pt x="108" y="72"/>
                  </a:cubicBezTo>
                  <a:cubicBezTo>
                    <a:pt x="109" y="73"/>
                    <a:pt x="109" y="73"/>
                    <a:pt x="109" y="73"/>
                  </a:cubicBezTo>
                  <a:cubicBezTo>
                    <a:pt x="111" y="75"/>
                    <a:pt x="111" y="75"/>
                    <a:pt x="111" y="75"/>
                  </a:cubicBezTo>
                  <a:cubicBezTo>
                    <a:pt x="118" y="81"/>
                    <a:pt x="118" y="81"/>
                    <a:pt x="118" y="81"/>
                  </a:cubicBezTo>
                  <a:cubicBezTo>
                    <a:pt x="119" y="80"/>
                    <a:pt x="119" y="80"/>
                    <a:pt x="119" y="80"/>
                  </a:cubicBezTo>
                  <a:cubicBezTo>
                    <a:pt x="109" y="70"/>
                    <a:pt x="109" y="70"/>
                    <a:pt x="109" y="70"/>
                  </a:cubicBezTo>
                  <a:cubicBezTo>
                    <a:pt x="107" y="69"/>
                    <a:pt x="107" y="69"/>
                    <a:pt x="107" y="69"/>
                  </a:cubicBezTo>
                  <a:cubicBezTo>
                    <a:pt x="36" y="0"/>
                    <a:pt x="36" y="0"/>
                    <a:pt x="3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2" name="Freeform 42"/>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close/>
                  <a:moveTo>
                    <a:pt x="204" y="411"/>
                  </a:moveTo>
                  <a:lnTo>
                    <a:pt x="178" y="413"/>
                  </a:lnTo>
                  <a:lnTo>
                    <a:pt x="178" y="418"/>
                  </a:lnTo>
                  <a:lnTo>
                    <a:pt x="204" y="416"/>
                  </a:lnTo>
                  <a:lnTo>
                    <a:pt x="204" y="411"/>
                  </a:lnTo>
                  <a:close/>
                  <a:moveTo>
                    <a:pt x="322" y="401"/>
                  </a:moveTo>
                  <a:lnTo>
                    <a:pt x="209" y="411"/>
                  </a:lnTo>
                  <a:lnTo>
                    <a:pt x="209" y="416"/>
                  </a:lnTo>
                  <a:lnTo>
                    <a:pt x="318" y="406"/>
                  </a:lnTo>
                  <a:lnTo>
                    <a:pt x="322" y="401"/>
                  </a:lnTo>
                  <a:close/>
                  <a:moveTo>
                    <a:pt x="400" y="394"/>
                  </a:moveTo>
                  <a:lnTo>
                    <a:pt x="329" y="401"/>
                  </a:lnTo>
                  <a:lnTo>
                    <a:pt x="325" y="406"/>
                  </a:lnTo>
                  <a:lnTo>
                    <a:pt x="400" y="399"/>
                  </a:lnTo>
                  <a:lnTo>
                    <a:pt x="400" y="394"/>
                  </a:lnTo>
                  <a:close/>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close/>
                  <a:moveTo>
                    <a:pt x="173" y="321"/>
                  </a:moveTo>
                  <a:lnTo>
                    <a:pt x="123" y="354"/>
                  </a:lnTo>
                  <a:lnTo>
                    <a:pt x="119" y="361"/>
                  </a:lnTo>
                  <a:lnTo>
                    <a:pt x="173" y="328"/>
                  </a:lnTo>
                  <a:lnTo>
                    <a:pt x="173" y="321"/>
                  </a:lnTo>
                  <a:close/>
                  <a:moveTo>
                    <a:pt x="194" y="306"/>
                  </a:moveTo>
                  <a:lnTo>
                    <a:pt x="178" y="318"/>
                  </a:lnTo>
                  <a:lnTo>
                    <a:pt x="178" y="323"/>
                  </a:lnTo>
                  <a:lnTo>
                    <a:pt x="197" y="311"/>
                  </a:lnTo>
                  <a:lnTo>
                    <a:pt x="194" y="306"/>
                  </a:lnTo>
                  <a:close/>
                  <a:moveTo>
                    <a:pt x="199" y="306"/>
                  </a:moveTo>
                  <a:lnTo>
                    <a:pt x="199" y="309"/>
                  </a:lnTo>
                  <a:lnTo>
                    <a:pt x="202" y="309"/>
                  </a:lnTo>
                  <a:lnTo>
                    <a:pt x="199" y="306"/>
                  </a:lnTo>
                  <a:close/>
                  <a:moveTo>
                    <a:pt x="547" y="290"/>
                  </a:moveTo>
                  <a:lnTo>
                    <a:pt x="509" y="385"/>
                  </a:lnTo>
                  <a:lnTo>
                    <a:pt x="405" y="394"/>
                  </a:lnTo>
                  <a:lnTo>
                    <a:pt x="405" y="397"/>
                  </a:lnTo>
                  <a:lnTo>
                    <a:pt x="509" y="390"/>
                  </a:lnTo>
                  <a:lnTo>
                    <a:pt x="512" y="390"/>
                  </a:lnTo>
                  <a:lnTo>
                    <a:pt x="512" y="387"/>
                  </a:lnTo>
                  <a:lnTo>
                    <a:pt x="552" y="290"/>
                  </a:lnTo>
                  <a:lnTo>
                    <a:pt x="547" y="290"/>
                  </a:lnTo>
                  <a:close/>
                  <a:moveTo>
                    <a:pt x="550" y="283"/>
                  </a:moveTo>
                  <a:lnTo>
                    <a:pt x="550" y="285"/>
                  </a:lnTo>
                  <a:lnTo>
                    <a:pt x="554" y="285"/>
                  </a:lnTo>
                  <a:lnTo>
                    <a:pt x="554" y="285"/>
                  </a:lnTo>
                  <a:lnTo>
                    <a:pt x="550" y="283"/>
                  </a:lnTo>
                  <a:close/>
                  <a:moveTo>
                    <a:pt x="242" y="278"/>
                  </a:moveTo>
                  <a:lnTo>
                    <a:pt x="202" y="302"/>
                  </a:lnTo>
                  <a:lnTo>
                    <a:pt x="204" y="306"/>
                  </a:lnTo>
                  <a:lnTo>
                    <a:pt x="249" y="278"/>
                  </a:lnTo>
                  <a:lnTo>
                    <a:pt x="242" y="278"/>
                  </a:lnTo>
                  <a:close/>
                  <a:moveTo>
                    <a:pt x="554" y="278"/>
                  </a:moveTo>
                  <a:lnTo>
                    <a:pt x="552" y="280"/>
                  </a:lnTo>
                  <a:lnTo>
                    <a:pt x="554" y="280"/>
                  </a:lnTo>
                  <a:lnTo>
                    <a:pt x="554" y="278"/>
                  </a:lnTo>
                  <a:close/>
                  <a:moveTo>
                    <a:pt x="273" y="259"/>
                  </a:moveTo>
                  <a:lnTo>
                    <a:pt x="249" y="273"/>
                  </a:lnTo>
                  <a:lnTo>
                    <a:pt x="256" y="273"/>
                  </a:lnTo>
                  <a:lnTo>
                    <a:pt x="277" y="259"/>
                  </a:lnTo>
                  <a:lnTo>
                    <a:pt x="273" y="259"/>
                  </a:lnTo>
                  <a:close/>
                  <a:moveTo>
                    <a:pt x="566" y="257"/>
                  </a:moveTo>
                  <a:lnTo>
                    <a:pt x="561" y="259"/>
                  </a:lnTo>
                  <a:lnTo>
                    <a:pt x="559" y="266"/>
                  </a:lnTo>
                  <a:lnTo>
                    <a:pt x="557" y="268"/>
                  </a:lnTo>
                  <a:lnTo>
                    <a:pt x="557" y="271"/>
                  </a:lnTo>
                  <a:lnTo>
                    <a:pt x="559" y="278"/>
                  </a:lnTo>
                  <a:lnTo>
                    <a:pt x="559" y="273"/>
                  </a:lnTo>
                  <a:lnTo>
                    <a:pt x="561" y="268"/>
                  </a:lnTo>
                  <a:lnTo>
                    <a:pt x="566" y="257"/>
                  </a:lnTo>
                  <a:close/>
                  <a:moveTo>
                    <a:pt x="566" y="245"/>
                  </a:moveTo>
                  <a:lnTo>
                    <a:pt x="564" y="254"/>
                  </a:lnTo>
                  <a:lnTo>
                    <a:pt x="568" y="252"/>
                  </a:lnTo>
                  <a:lnTo>
                    <a:pt x="571" y="245"/>
                  </a:lnTo>
                  <a:lnTo>
                    <a:pt x="566" y="245"/>
                  </a:lnTo>
                  <a:close/>
                  <a:moveTo>
                    <a:pt x="296" y="242"/>
                  </a:moveTo>
                  <a:lnTo>
                    <a:pt x="277" y="254"/>
                  </a:lnTo>
                  <a:lnTo>
                    <a:pt x="284" y="254"/>
                  </a:lnTo>
                  <a:lnTo>
                    <a:pt x="299" y="245"/>
                  </a:lnTo>
                  <a:lnTo>
                    <a:pt x="296" y="242"/>
                  </a:lnTo>
                  <a:close/>
                  <a:moveTo>
                    <a:pt x="571" y="235"/>
                  </a:moveTo>
                  <a:lnTo>
                    <a:pt x="568" y="240"/>
                  </a:lnTo>
                  <a:lnTo>
                    <a:pt x="573" y="240"/>
                  </a:lnTo>
                  <a:lnTo>
                    <a:pt x="573" y="240"/>
                  </a:lnTo>
                  <a:lnTo>
                    <a:pt x="571" y="235"/>
                  </a:lnTo>
                  <a:close/>
                  <a:moveTo>
                    <a:pt x="415" y="166"/>
                  </a:moveTo>
                  <a:lnTo>
                    <a:pt x="410" y="169"/>
                  </a:lnTo>
                  <a:lnTo>
                    <a:pt x="403" y="173"/>
                  </a:lnTo>
                  <a:lnTo>
                    <a:pt x="299" y="240"/>
                  </a:lnTo>
                  <a:lnTo>
                    <a:pt x="303" y="242"/>
                  </a:lnTo>
                  <a:lnTo>
                    <a:pt x="410" y="173"/>
                  </a:lnTo>
                  <a:lnTo>
                    <a:pt x="415" y="171"/>
                  </a:lnTo>
                  <a:lnTo>
                    <a:pt x="415" y="166"/>
                  </a:lnTo>
                  <a:close/>
                  <a:moveTo>
                    <a:pt x="493" y="116"/>
                  </a:moveTo>
                  <a:lnTo>
                    <a:pt x="431" y="154"/>
                  </a:lnTo>
                  <a:lnTo>
                    <a:pt x="429" y="157"/>
                  </a:lnTo>
                  <a:lnTo>
                    <a:pt x="419" y="164"/>
                  </a:lnTo>
                  <a:lnTo>
                    <a:pt x="417" y="169"/>
                  </a:lnTo>
                  <a:lnTo>
                    <a:pt x="431" y="159"/>
                  </a:lnTo>
                  <a:lnTo>
                    <a:pt x="436" y="157"/>
                  </a:lnTo>
                  <a:lnTo>
                    <a:pt x="495" y="119"/>
                  </a:lnTo>
                  <a:lnTo>
                    <a:pt x="493" y="116"/>
                  </a:lnTo>
                  <a:close/>
                  <a:moveTo>
                    <a:pt x="663" y="10"/>
                  </a:moveTo>
                  <a:lnTo>
                    <a:pt x="663" y="10"/>
                  </a:lnTo>
                  <a:lnTo>
                    <a:pt x="663" y="10"/>
                  </a:lnTo>
                  <a:close/>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3" name="Freeform 43"/>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moveTo>
                    <a:pt x="204" y="411"/>
                  </a:moveTo>
                  <a:lnTo>
                    <a:pt x="178" y="413"/>
                  </a:lnTo>
                  <a:lnTo>
                    <a:pt x="178" y="418"/>
                  </a:lnTo>
                  <a:lnTo>
                    <a:pt x="204" y="416"/>
                  </a:lnTo>
                  <a:lnTo>
                    <a:pt x="204" y="411"/>
                  </a:lnTo>
                  <a:moveTo>
                    <a:pt x="322" y="401"/>
                  </a:moveTo>
                  <a:lnTo>
                    <a:pt x="209" y="411"/>
                  </a:lnTo>
                  <a:lnTo>
                    <a:pt x="209" y="416"/>
                  </a:lnTo>
                  <a:lnTo>
                    <a:pt x="318" y="406"/>
                  </a:lnTo>
                  <a:lnTo>
                    <a:pt x="322" y="401"/>
                  </a:lnTo>
                  <a:moveTo>
                    <a:pt x="400" y="394"/>
                  </a:moveTo>
                  <a:lnTo>
                    <a:pt x="329" y="401"/>
                  </a:lnTo>
                  <a:lnTo>
                    <a:pt x="325" y="406"/>
                  </a:lnTo>
                  <a:lnTo>
                    <a:pt x="400" y="399"/>
                  </a:lnTo>
                  <a:lnTo>
                    <a:pt x="400" y="394"/>
                  </a:lnTo>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moveTo>
                    <a:pt x="173" y="321"/>
                  </a:moveTo>
                  <a:lnTo>
                    <a:pt x="123" y="354"/>
                  </a:lnTo>
                  <a:lnTo>
                    <a:pt x="119" y="361"/>
                  </a:lnTo>
                  <a:lnTo>
                    <a:pt x="173" y="328"/>
                  </a:lnTo>
                  <a:lnTo>
                    <a:pt x="173" y="321"/>
                  </a:lnTo>
                  <a:moveTo>
                    <a:pt x="194" y="306"/>
                  </a:moveTo>
                  <a:lnTo>
                    <a:pt x="178" y="318"/>
                  </a:lnTo>
                  <a:lnTo>
                    <a:pt x="178" y="323"/>
                  </a:lnTo>
                  <a:lnTo>
                    <a:pt x="197" y="311"/>
                  </a:lnTo>
                  <a:lnTo>
                    <a:pt x="194" y="306"/>
                  </a:lnTo>
                  <a:moveTo>
                    <a:pt x="199" y="306"/>
                  </a:moveTo>
                  <a:lnTo>
                    <a:pt x="199" y="309"/>
                  </a:lnTo>
                  <a:lnTo>
                    <a:pt x="202" y="309"/>
                  </a:lnTo>
                  <a:lnTo>
                    <a:pt x="199" y="306"/>
                  </a:lnTo>
                  <a:moveTo>
                    <a:pt x="547" y="290"/>
                  </a:moveTo>
                  <a:lnTo>
                    <a:pt x="509" y="385"/>
                  </a:lnTo>
                  <a:lnTo>
                    <a:pt x="405" y="394"/>
                  </a:lnTo>
                  <a:lnTo>
                    <a:pt x="405" y="397"/>
                  </a:lnTo>
                  <a:lnTo>
                    <a:pt x="509" y="390"/>
                  </a:lnTo>
                  <a:lnTo>
                    <a:pt x="512" y="390"/>
                  </a:lnTo>
                  <a:lnTo>
                    <a:pt x="512" y="387"/>
                  </a:lnTo>
                  <a:lnTo>
                    <a:pt x="552" y="290"/>
                  </a:lnTo>
                  <a:lnTo>
                    <a:pt x="547" y="290"/>
                  </a:lnTo>
                  <a:moveTo>
                    <a:pt x="550" y="283"/>
                  </a:moveTo>
                  <a:lnTo>
                    <a:pt x="550" y="285"/>
                  </a:lnTo>
                  <a:lnTo>
                    <a:pt x="554" y="285"/>
                  </a:lnTo>
                  <a:lnTo>
                    <a:pt x="554" y="285"/>
                  </a:lnTo>
                  <a:lnTo>
                    <a:pt x="550" y="283"/>
                  </a:lnTo>
                  <a:moveTo>
                    <a:pt x="242" y="278"/>
                  </a:moveTo>
                  <a:lnTo>
                    <a:pt x="202" y="302"/>
                  </a:lnTo>
                  <a:lnTo>
                    <a:pt x="204" y="306"/>
                  </a:lnTo>
                  <a:lnTo>
                    <a:pt x="249" y="278"/>
                  </a:lnTo>
                  <a:lnTo>
                    <a:pt x="242" y="278"/>
                  </a:lnTo>
                  <a:moveTo>
                    <a:pt x="554" y="278"/>
                  </a:moveTo>
                  <a:lnTo>
                    <a:pt x="552" y="280"/>
                  </a:lnTo>
                  <a:lnTo>
                    <a:pt x="554" y="280"/>
                  </a:lnTo>
                  <a:lnTo>
                    <a:pt x="554" y="278"/>
                  </a:lnTo>
                  <a:moveTo>
                    <a:pt x="273" y="259"/>
                  </a:moveTo>
                  <a:lnTo>
                    <a:pt x="249" y="273"/>
                  </a:lnTo>
                  <a:lnTo>
                    <a:pt x="256" y="273"/>
                  </a:lnTo>
                  <a:lnTo>
                    <a:pt x="277" y="259"/>
                  </a:lnTo>
                  <a:lnTo>
                    <a:pt x="273" y="259"/>
                  </a:lnTo>
                  <a:moveTo>
                    <a:pt x="566" y="257"/>
                  </a:moveTo>
                  <a:lnTo>
                    <a:pt x="561" y="259"/>
                  </a:lnTo>
                  <a:lnTo>
                    <a:pt x="559" y="266"/>
                  </a:lnTo>
                  <a:lnTo>
                    <a:pt x="557" y="268"/>
                  </a:lnTo>
                  <a:lnTo>
                    <a:pt x="557" y="271"/>
                  </a:lnTo>
                  <a:lnTo>
                    <a:pt x="559" y="278"/>
                  </a:lnTo>
                  <a:lnTo>
                    <a:pt x="559" y="273"/>
                  </a:lnTo>
                  <a:lnTo>
                    <a:pt x="561" y="268"/>
                  </a:lnTo>
                  <a:lnTo>
                    <a:pt x="566" y="257"/>
                  </a:lnTo>
                  <a:moveTo>
                    <a:pt x="566" y="245"/>
                  </a:moveTo>
                  <a:lnTo>
                    <a:pt x="564" y="254"/>
                  </a:lnTo>
                  <a:lnTo>
                    <a:pt x="568" y="252"/>
                  </a:lnTo>
                  <a:lnTo>
                    <a:pt x="571" y="245"/>
                  </a:lnTo>
                  <a:lnTo>
                    <a:pt x="566" y="245"/>
                  </a:lnTo>
                  <a:moveTo>
                    <a:pt x="296" y="242"/>
                  </a:moveTo>
                  <a:lnTo>
                    <a:pt x="277" y="254"/>
                  </a:lnTo>
                  <a:lnTo>
                    <a:pt x="284" y="254"/>
                  </a:lnTo>
                  <a:lnTo>
                    <a:pt x="299" y="245"/>
                  </a:lnTo>
                  <a:lnTo>
                    <a:pt x="296" y="242"/>
                  </a:lnTo>
                  <a:moveTo>
                    <a:pt x="571" y="235"/>
                  </a:moveTo>
                  <a:lnTo>
                    <a:pt x="568" y="240"/>
                  </a:lnTo>
                  <a:lnTo>
                    <a:pt x="573" y="240"/>
                  </a:lnTo>
                  <a:lnTo>
                    <a:pt x="573" y="240"/>
                  </a:lnTo>
                  <a:lnTo>
                    <a:pt x="571" y="235"/>
                  </a:lnTo>
                  <a:moveTo>
                    <a:pt x="415" y="166"/>
                  </a:moveTo>
                  <a:lnTo>
                    <a:pt x="410" y="169"/>
                  </a:lnTo>
                  <a:lnTo>
                    <a:pt x="403" y="173"/>
                  </a:lnTo>
                  <a:lnTo>
                    <a:pt x="299" y="240"/>
                  </a:lnTo>
                  <a:lnTo>
                    <a:pt x="303" y="242"/>
                  </a:lnTo>
                  <a:lnTo>
                    <a:pt x="410" y="173"/>
                  </a:lnTo>
                  <a:lnTo>
                    <a:pt x="415" y="171"/>
                  </a:lnTo>
                  <a:lnTo>
                    <a:pt x="415" y="166"/>
                  </a:lnTo>
                  <a:moveTo>
                    <a:pt x="493" y="116"/>
                  </a:moveTo>
                  <a:lnTo>
                    <a:pt x="431" y="154"/>
                  </a:lnTo>
                  <a:lnTo>
                    <a:pt x="429" y="157"/>
                  </a:lnTo>
                  <a:lnTo>
                    <a:pt x="419" y="164"/>
                  </a:lnTo>
                  <a:lnTo>
                    <a:pt x="417" y="169"/>
                  </a:lnTo>
                  <a:lnTo>
                    <a:pt x="431" y="159"/>
                  </a:lnTo>
                  <a:lnTo>
                    <a:pt x="436" y="157"/>
                  </a:lnTo>
                  <a:lnTo>
                    <a:pt x="495" y="119"/>
                  </a:lnTo>
                  <a:lnTo>
                    <a:pt x="493" y="116"/>
                  </a:lnTo>
                  <a:moveTo>
                    <a:pt x="663" y="10"/>
                  </a:moveTo>
                  <a:lnTo>
                    <a:pt x="663" y="10"/>
                  </a:lnTo>
                  <a:lnTo>
                    <a:pt x="663" y="10"/>
                  </a:lnTo>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4" name="Freeform 44"/>
            <p:cNvSpPr>
              <a:spLocks noEditPoints="1"/>
            </p:cNvSpPr>
            <p:nvPr/>
          </p:nvSpPr>
          <p:spPr bwMode="auto">
            <a:xfrm>
              <a:off x="5668675" y="3495147"/>
              <a:ext cx="3070052" cy="201677"/>
            </a:xfrm>
            <a:custGeom>
              <a:avLst/>
              <a:gdLst>
                <a:gd name="T0" fmla="*/ 652 w 725"/>
                <a:gd name="T1" fmla="*/ 49 h 52"/>
                <a:gd name="T2" fmla="*/ 713 w 725"/>
                <a:gd name="T3" fmla="*/ 52 h 52"/>
                <a:gd name="T4" fmla="*/ 712 w 725"/>
                <a:gd name="T5" fmla="*/ 50 h 52"/>
                <a:gd name="T6" fmla="*/ 723 w 725"/>
                <a:gd name="T7" fmla="*/ 50 h 52"/>
                <a:gd name="T8" fmla="*/ 718 w 725"/>
                <a:gd name="T9" fmla="*/ 52 h 52"/>
                <a:gd name="T10" fmla="*/ 725 w 725"/>
                <a:gd name="T11" fmla="*/ 49 h 52"/>
                <a:gd name="T12" fmla="*/ 657 w 725"/>
                <a:gd name="T13" fmla="*/ 48 h 52"/>
                <a:gd name="T14" fmla="*/ 663 w 725"/>
                <a:gd name="T15" fmla="*/ 48 h 52"/>
                <a:gd name="T16" fmla="*/ 638 w 725"/>
                <a:gd name="T17" fmla="*/ 49 h 52"/>
                <a:gd name="T18" fmla="*/ 605 w 725"/>
                <a:gd name="T19" fmla="*/ 48 h 52"/>
                <a:gd name="T20" fmla="*/ 678 w 725"/>
                <a:gd name="T21" fmla="*/ 45 h 52"/>
                <a:gd name="T22" fmla="*/ 715 w 725"/>
                <a:gd name="T23" fmla="*/ 50 h 52"/>
                <a:gd name="T24" fmla="*/ 563 w 725"/>
                <a:gd name="T25" fmla="*/ 44 h 52"/>
                <a:gd name="T26" fmla="*/ 603 w 725"/>
                <a:gd name="T27" fmla="*/ 47 h 52"/>
                <a:gd name="T28" fmla="*/ 563 w 725"/>
                <a:gd name="T29" fmla="*/ 44 h 52"/>
                <a:gd name="T30" fmla="*/ 561 w 725"/>
                <a:gd name="T31" fmla="*/ 44 h 52"/>
                <a:gd name="T32" fmla="*/ 559 w 725"/>
                <a:gd name="T33" fmla="*/ 46 h 52"/>
                <a:gd name="T34" fmla="*/ 669 w 725"/>
                <a:gd name="T35" fmla="*/ 44 h 52"/>
                <a:gd name="T36" fmla="*/ 550 w 725"/>
                <a:gd name="T37" fmla="*/ 45 h 52"/>
                <a:gd name="T38" fmla="*/ 522 w 725"/>
                <a:gd name="T39" fmla="*/ 42 h 52"/>
                <a:gd name="T40" fmla="*/ 548 w 725"/>
                <a:gd name="T41" fmla="*/ 45 h 52"/>
                <a:gd name="T42" fmla="*/ 522 w 725"/>
                <a:gd name="T43" fmla="*/ 42 h 52"/>
                <a:gd name="T44" fmla="*/ 666 w 725"/>
                <a:gd name="T45" fmla="*/ 45 h 52"/>
                <a:gd name="T46" fmla="*/ 476 w 725"/>
                <a:gd name="T47" fmla="*/ 42 h 52"/>
                <a:gd name="T48" fmla="*/ 520 w 725"/>
                <a:gd name="T49" fmla="*/ 42 h 52"/>
                <a:gd name="T50" fmla="*/ 468 w 725"/>
                <a:gd name="T51" fmla="*/ 40 h 52"/>
                <a:gd name="T52" fmla="*/ 468 w 725"/>
                <a:gd name="T53" fmla="*/ 40 h 52"/>
                <a:gd name="T54" fmla="*/ 458 w 725"/>
                <a:gd name="T55" fmla="*/ 42 h 52"/>
                <a:gd name="T56" fmla="*/ 456 w 725"/>
                <a:gd name="T57" fmla="*/ 40 h 52"/>
                <a:gd name="T58" fmla="*/ 652 w 725"/>
                <a:gd name="T59" fmla="*/ 44 h 52"/>
                <a:gd name="T60" fmla="*/ 612 w 725"/>
                <a:gd name="T61" fmla="*/ 40 h 52"/>
                <a:gd name="T62" fmla="*/ 415 w 725"/>
                <a:gd name="T63" fmla="*/ 40 h 52"/>
                <a:gd name="T64" fmla="*/ 413 w 725"/>
                <a:gd name="T65" fmla="*/ 38 h 52"/>
                <a:gd name="T66" fmla="*/ 408 w 725"/>
                <a:gd name="T67" fmla="*/ 38 h 52"/>
                <a:gd name="T68" fmla="*/ 408 w 725"/>
                <a:gd name="T69" fmla="*/ 38 h 52"/>
                <a:gd name="T70" fmla="*/ 405 w 725"/>
                <a:gd name="T71" fmla="*/ 38 h 52"/>
                <a:gd name="T72" fmla="*/ 595 w 725"/>
                <a:gd name="T73" fmla="*/ 39 h 52"/>
                <a:gd name="T74" fmla="*/ 600 w 725"/>
                <a:gd name="T75" fmla="*/ 37 h 52"/>
                <a:gd name="T76" fmla="*/ 555 w 725"/>
                <a:gd name="T77" fmla="*/ 34 h 52"/>
                <a:gd name="T78" fmla="*/ 556 w 725"/>
                <a:gd name="T79" fmla="*/ 33 h 52"/>
                <a:gd name="T80" fmla="*/ 331 w 725"/>
                <a:gd name="T81" fmla="*/ 35 h 52"/>
                <a:gd name="T82" fmla="*/ 536 w 725"/>
                <a:gd name="T83" fmla="*/ 33 h 52"/>
                <a:gd name="T84" fmla="*/ 553 w 725"/>
                <a:gd name="T85" fmla="*/ 33 h 52"/>
                <a:gd name="T86" fmla="*/ 189 w 725"/>
                <a:gd name="T87" fmla="*/ 29 h 52"/>
                <a:gd name="T88" fmla="*/ 189 w 725"/>
                <a:gd name="T89" fmla="*/ 29 h 52"/>
                <a:gd name="T90" fmla="*/ 495 w 725"/>
                <a:gd name="T91" fmla="*/ 30 h 52"/>
                <a:gd name="T92" fmla="*/ 528 w 725"/>
                <a:gd name="T93" fmla="*/ 33 h 52"/>
                <a:gd name="T94" fmla="*/ 488 w 725"/>
                <a:gd name="T95" fmla="*/ 27 h 52"/>
                <a:gd name="T96" fmla="*/ 482 w 725"/>
                <a:gd name="T97" fmla="*/ 27 h 52"/>
                <a:gd name="T98" fmla="*/ 453 w 725"/>
                <a:gd name="T99" fmla="*/ 26 h 52"/>
                <a:gd name="T100" fmla="*/ 455 w 725"/>
                <a:gd name="T101" fmla="*/ 24 h 52"/>
                <a:gd name="T102" fmla="*/ 1 w 725"/>
                <a:gd name="T103" fmla="*/ 21 h 52"/>
                <a:gd name="T104" fmla="*/ 1 w 725"/>
                <a:gd name="T105" fmla="*/ 21 h 52"/>
                <a:gd name="T106" fmla="*/ 426 w 725"/>
                <a:gd name="T107" fmla="*/ 23 h 52"/>
                <a:gd name="T108" fmla="*/ 393 w 725"/>
                <a:gd name="T109" fmla="*/ 21 h 52"/>
                <a:gd name="T110" fmla="*/ 333 w 725"/>
                <a:gd name="T111" fmla="*/ 13 h 52"/>
                <a:gd name="T112" fmla="*/ 333 w 725"/>
                <a:gd name="T113" fmla="*/ 13 h 52"/>
                <a:gd name="T114" fmla="*/ 331 w 725"/>
                <a:gd name="T115" fmla="*/ 13 h 52"/>
                <a:gd name="T116" fmla="*/ 0 w 725"/>
                <a:gd name="T117" fmla="*/ 19 h 52"/>
                <a:gd name="T118" fmla="*/ 192 w 725"/>
                <a:gd name="T119" fmla="*/ 1 h 52"/>
                <a:gd name="T120" fmla="*/ 290 w 725"/>
                <a:gd name="T121"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5" h="52">
                  <a:moveTo>
                    <a:pt x="652" y="49"/>
                  </a:moveTo>
                  <a:cubicBezTo>
                    <a:pt x="647" y="49"/>
                    <a:pt x="647" y="49"/>
                    <a:pt x="647" y="49"/>
                  </a:cubicBezTo>
                  <a:cubicBezTo>
                    <a:pt x="652" y="49"/>
                    <a:pt x="652" y="49"/>
                    <a:pt x="652" y="49"/>
                  </a:cubicBezTo>
                  <a:cubicBezTo>
                    <a:pt x="652" y="49"/>
                    <a:pt x="652" y="49"/>
                    <a:pt x="652" y="49"/>
                  </a:cubicBezTo>
                  <a:moveTo>
                    <a:pt x="665" y="48"/>
                  </a:moveTo>
                  <a:cubicBezTo>
                    <a:pt x="664" y="50"/>
                    <a:pt x="664" y="50"/>
                    <a:pt x="664" y="50"/>
                  </a:cubicBezTo>
                  <a:cubicBezTo>
                    <a:pt x="711" y="52"/>
                    <a:pt x="711" y="52"/>
                    <a:pt x="711" y="52"/>
                  </a:cubicBezTo>
                  <a:cubicBezTo>
                    <a:pt x="713" y="52"/>
                    <a:pt x="713" y="52"/>
                    <a:pt x="713" y="52"/>
                  </a:cubicBezTo>
                  <a:cubicBezTo>
                    <a:pt x="716" y="52"/>
                    <a:pt x="716" y="52"/>
                    <a:pt x="716" y="52"/>
                  </a:cubicBezTo>
                  <a:cubicBezTo>
                    <a:pt x="715" y="50"/>
                    <a:pt x="715" y="50"/>
                    <a:pt x="715" y="50"/>
                  </a:cubicBezTo>
                  <a:cubicBezTo>
                    <a:pt x="714" y="50"/>
                    <a:pt x="714" y="50"/>
                    <a:pt x="714" y="50"/>
                  </a:cubicBezTo>
                  <a:cubicBezTo>
                    <a:pt x="712" y="50"/>
                    <a:pt x="712" y="50"/>
                    <a:pt x="712" y="50"/>
                  </a:cubicBezTo>
                  <a:cubicBezTo>
                    <a:pt x="665" y="48"/>
                    <a:pt x="665" y="48"/>
                    <a:pt x="665" y="48"/>
                  </a:cubicBezTo>
                  <a:moveTo>
                    <a:pt x="716" y="48"/>
                  </a:moveTo>
                  <a:cubicBezTo>
                    <a:pt x="717" y="50"/>
                    <a:pt x="717" y="50"/>
                    <a:pt x="717" y="50"/>
                  </a:cubicBezTo>
                  <a:cubicBezTo>
                    <a:pt x="723" y="50"/>
                    <a:pt x="723" y="50"/>
                    <a:pt x="723" y="50"/>
                  </a:cubicBezTo>
                  <a:cubicBezTo>
                    <a:pt x="725" y="51"/>
                    <a:pt x="725" y="51"/>
                    <a:pt x="725" y="51"/>
                  </a:cubicBezTo>
                  <a:cubicBezTo>
                    <a:pt x="723" y="50"/>
                    <a:pt x="723" y="50"/>
                    <a:pt x="723" y="50"/>
                  </a:cubicBezTo>
                  <a:cubicBezTo>
                    <a:pt x="717" y="50"/>
                    <a:pt x="717" y="50"/>
                    <a:pt x="717" y="50"/>
                  </a:cubicBezTo>
                  <a:cubicBezTo>
                    <a:pt x="718" y="52"/>
                    <a:pt x="718" y="52"/>
                    <a:pt x="718" y="52"/>
                  </a:cubicBezTo>
                  <a:cubicBezTo>
                    <a:pt x="725" y="52"/>
                    <a:pt x="725" y="52"/>
                    <a:pt x="725" y="52"/>
                  </a:cubicBezTo>
                  <a:cubicBezTo>
                    <a:pt x="725" y="52"/>
                    <a:pt x="725" y="52"/>
                    <a:pt x="725" y="52"/>
                  </a:cubicBezTo>
                  <a:cubicBezTo>
                    <a:pt x="725" y="50"/>
                    <a:pt x="725" y="50"/>
                    <a:pt x="725" y="50"/>
                  </a:cubicBezTo>
                  <a:cubicBezTo>
                    <a:pt x="725" y="49"/>
                    <a:pt x="725" y="49"/>
                    <a:pt x="725" y="49"/>
                  </a:cubicBezTo>
                  <a:cubicBezTo>
                    <a:pt x="724" y="49"/>
                    <a:pt x="724" y="49"/>
                    <a:pt x="724" y="49"/>
                  </a:cubicBezTo>
                  <a:cubicBezTo>
                    <a:pt x="720" y="48"/>
                    <a:pt x="720" y="48"/>
                    <a:pt x="720" y="48"/>
                  </a:cubicBezTo>
                  <a:cubicBezTo>
                    <a:pt x="716" y="48"/>
                    <a:pt x="716" y="48"/>
                    <a:pt x="716" y="48"/>
                  </a:cubicBezTo>
                  <a:moveTo>
                    <a:pt x="657" y="48"/>
                  </a:moveTo>
                  <a:cubicBezTo>
                    <a:pt x="654" y="48"/>
                    <a:pt x="654" y="48"/>
                    <a:pt x="654" y="48"/>
                  </a:cubicBezTo>
                  <a:cubicBezTo>
                    <a:pt x="654" y="50"/>
                    <a:pt x="654" y="50"/>
                    <a:pt x="654" y="50"/>
                  </a:cubicBezTo>
                  <a:cubicBezTo>
                    <a:pt x="661" y="50"/>
                    <a:pt x="661" y="50"/>
                    <a:pt x="661" y="50"/>
                  </a:cubicBezTo>
                  <a:cubicBezTo>
                    <a:pt x="663" y="48"/>
                    <a:pt x="663" y="48"/>
                    <a:pt x="663" y="48"/>
                  </a:cubicBezTo>
                  <a:cubicBezTo>
                    <a:pt x="657" y="48"/>
                    <a:pt x="657" y="48"/>
                    <a:pt x="657" y="48"/>
                  </a:cubicBezTo>
                  <a:moveTo>
                    <a:pt x="628" y="47"/>
                  </a:moveTo>
                  <a:cubicBezTo>
                    <a:pt x="630" y="49"/>
                    <a:pt x="630" y="49"/>
                    <a:pt x="630" y="49"/>
                  </a:cubicBezTo>
                  <a:cubicBezTo>
                    <a:pt x="638" y="49"/>
                    <a:pt x="638" y="49"/>
                    <a:pt x="638" y="49"/>
                  </a:cubicBezTo>
                  <a:cubicBezTo>
                    <a:pt x="647" y="47"/>
                    <a:pt x="647" y="47"/>
                    <a:pt x="647" y="47"/>
                  </a:cubicBezTo>
                  <a:cubicBezTo>
                    <a:pt x="628" y="47"/>
                    <a:pt x="628" y="47"/>
                    <a:pt x="628" y="47"/>
                  </a:cubicBezTo>
                  <a:moveTo>
                    <a:pt x="607" y="46"/>
                  </a:moveTo>
                  <a:cubicBezTo>
                    <a:pt x="605" y="48"/>
                    <a:pt x="605" y="48"/>
                    <a:pt x="605" y="48"/>
                  </a:cubicBezTo>
                  <a:cubicBezTo>
                    <a:pt x="627" y="48"/>
                    <a:pt x="627" y="48"/>
                    <a:pt x="627" y="48"/>
                  </a:cubicBezTo>
                  <a:cubicBezTo>
                    <a:pt x="625" y="47"/>
                    <a:pt x="625" y="47"/>
                    <a:pt x="625" y="47"/>
                  </a:cubicBezTo>
                  <a:cubicBezTo>
                    <a:pt x="607" y="46"/>
                    <a:pt x="607" y="46"/>
                    <a:pt x="607" y="46"/>
                  </a:cubicBezTo>
                  <a:moveTo>
                    <a:pt x="678" y="45"/>
                  </a:moveTo>
                  <a:cubicBezTo>
                    <a:pt x="671" y="46"/>
                    <a:pt x="671" y="46"/>
                    <a:pt x="671" y="46"/>
                  </a:cubicBezTo>
                  <a:cubicBezTo>
                    <a:pt x="712" y="49"/>
                    <a:pt x="712" y="49"/>
                    <a:pt x="712" y="49"/>
                  </a:cubicBezTo>
                  <a:cubicBezTo>
                    <a:pt x="714" y="50"/>
                    <a:pt x="714" y="50"/>
                    <a:pt x="714" y="50"/>
                  </a:cubicBezTo>
                  <a:cubicBezTo>
                    <a:pt x="715" y="50"/>
                    <a:pt x="715" y="50"/>
                    <a:pt x="715" y="50"/>
                  </a:cubicBezTo>
                  <a:cubicBezTo>
                    <a:pt x="714" y="48"/>
                    <a:pt x="714" y="48"/>
                    <a:pt x="714" y="48"/>
                  </a:cubicBezTo>
                  <a:cubicBezTo>
                    <a:pt x="713" y="48"/>
                    <a:pt x="713" y="48"/>
                    <a:pt x="713" y="48"/>
                  </a:cubicBezTo>
                  <a:cubicBezTo>
                    <a:pt x="678" y="45"/>
                    <a:pt x="678" y="45"/>
                    <a:pt x="678" y="45"/>
                  </a:cubicBezTo>
                  <a:moveTo>
                    <a:pt x="563" y="44"/>
                  </a:moveTo>
                  <a:cubicBezTo>
                    <a:pt x="563" y="46"/>
                    <a:pt x="563" y="46"/>
                    <a:pt x="563" y="46"/>
                  </a:cubicBezTo>
                  <a:cubicBezTo>
                    <a:pt x="582" y="47"/>
                    <a:pt x="582" y="47"/>
                    <a:pt x="582" y="47"/>
                  </a:cubicBezTo>
                  <a:cubicBezTo>
                    <a:pt x="585" y="47"/>
                    <a:pt x="585" y="47"/>
                    <a:pt x="585" y="47"/>
                  </a:cubicBezTo>
                  <a:cubicBezTo>
                    <a:pt x="603" y="47"/>
                    <a:pt x="603" y="47"/>
                    <a:pt x="603" y="47"/>
                  </a:cubicBezTo>
                  <a:cubicBezTo>
                    <a:pt x="604" y="46"/>
                    <a:pt x="604" y="46"/>
                    <a:pt x="604" y="46"/>
                  </a:cubicBezTo>
                  <a:cubicBezTo>
                    <a:pt x="588" y="45"/>
                    <a:pt x="588" y="45"/>
                    <a:pt x="588" y="45"/>
                  </a:cubicBezTo>
                  <a:cubicBezTo>
                    <a:pt x="585" y="45"/>
                    <a:pt x="585" y="45"/>
                    <a:pt x="585" y="45"/>
                  </a:cubicBezTo>
                  <a:cubicBezTo>
                    <a:pt x="563" y="44"/>
                    <a:pt x="563" y="44"/>
                    <a:pt x="563" y="44"/>
                  </a:cubicBezTo>
                  <a:moveTo>
                    <a:pt x="560" y="44"/>
                  </a:moveTo>
                  <a:cubicBezTo>
                    <a:pt x="561" y="46"/>
                    <a:pt x="561" y="46"/>
                    <a:pt x="561" y="46"/>
                  </a:cubicBezTo>
                  <a:cubicBezTo>
                    <a:pt x="561" y="46"/>
                    <a:pt x="561" y="46"/>
                    <a:pt x="561" y="46"/>
                  </a:cubicBezTo>
                  <a:cubicBezTo>
                    <a:pt x="561" y="44"/>
                    <a:pt x="561" y="44"/>
                    <a:pt x="561" y="44"/>
                  </a:cubicBezTo>
                  <a:cubicBezTo>
                    <a:pt x="560" y="44"/>
                    <a:pt x="560" y="44"/>
                    <a:pt x="560" y="44"/>
                  </a:cubicBezTo>
                  <a:moveTo>
                    <a:pt x="555" y="44"/>
                  </a:moveTo>
                  <a:cubicBezTo>
                    <a:pt x="555" y="46"/>
                    <a:pt x="555" y="46"/>
                    <a:pt x="555" y="46"/>
                  </a:cubicBezTo>
                  <a:cubicBezTo>
                    <a:pt x="559" y="46"/>
                    <a:pt x="559" y="46"/>
                    <a:pt x="559" y="46"/>
                  </a:cubicBezTo>
                  <a:cubicBezTo>
                    <a:pt x="558" y="44"/>
                    <a:pt x="558" y="44"/>
                    <a:pt x="558" y="44"/>
                  </a:cubicBezTo>
                  <a:cubicBezTo>
                    <a:pt x="555" y="44"/>
                    <a:pt x="555" y="44"/>
                    <a:pt x="555" y="44"/>
                  </a:cubicBezTo>
                  <a:moveTo>
                    <a:pt x="669" y="44"/>
                  </a:moveTo>
                  <a:cubicBezTo>
                    <a:pt x="669" y="44"/>
                    <a:pt x="669" y="44"/>
                    <a:pt x="669" y="44"/>
                  </a:cubicBezTo>
                  <a:cubicBezTo>
                    <a:pt x="671" y="44"/>
                    <a:pt x="671" y="44"/>
                    <a:pt x="671" y="44"/>
                  </a:cubicBezTo>
                  <a:cubicBezTo>
                    <a:pt x="669" y="44"/>
                    <a:pt x="669" y="44"/>
                    <a:pt x="669" y="44"/>
                  </a:cubicBezTo>
                  <a:moveTo>
                    <a:pt x="550" y="44"/>
                  </a:moveTo>
                  <a:cubicBezTo>
                    <a:pt x="550" y="45"/>
                    <a:pt x="550" y="45"/>
                    <a:pt x="550" y="45"/>
                  </a:cubicBezTo>
                  <a:cubicBezTo>
                    <a:pt x="553" y="45"/>
                    <a:pt x="553" y="45"/>
                    <a:pt x="553" y="45"/>
                  </a:cubicBezTo>
                  <a:cubicBezTo>
                    <a:pt x="553" y="44"/>
                    <a:pt x="553" y="44"/>
                    <a:pt x="553" y="44"/>
                  </a:cubicBezTo>
                  <a:cubicBezTo>
                    <a:pt x="550" y="44"/>
                    <a:pt x="550" y="44"/>
                    <a:pt x="550" y="44"/>
                  </a:cubicBezTo>
                  <a:moveTo>
                    <a:pt x="522" y="42"/>
                  </a:moveTo>
                  <a:cubicBezTo>
                    <a:pt x="521" y="44"/>
                    <a:pt x="521" y="44"/>
                    <a:pt x="521" y="44"/>
                  </a:cubicBezTo>
                  <a:cubicBezTo>
                    <a:pt x="531" y="45"/>
                    <a:pt x="531" y="45"/>
                    <a:pt x="531" y="45"/>
                  </a:cubicBezTo>
                  <a:cubicBezTo>
                    <a:pt x="532" y="45"/>
                    <a:pt x="532" y="45"/>
                    <a:pt x="532" y="45"/>
                  </a:cubicBezTo>
                  <a:cubicBezTo>
                    <a:pt x="548" y="45"/>
                    <a:pt x="548" y="45"/>
                    <a:pt x="548" y="45"/>
                  </a:cubicBezTo>
                  <a:cubicBezTo>
                    <a:pt x="548" y="43"/>
                    <a:pt x="548" y="43"/>
                    <a:pt x="548" y="43"/>
                  </a:cubicBezTo>
                  <a:cubicBezTo>
                    <a:pt x="533" y="43"/>
                    <a:pt x="533" y="43"/>
                    <a:pt x="533" y="43"/>
                  </a:cubicBezTo>
                  <a:cubicBezTo>
                    <a:pt x="531" y="43"/>
                    <a:pt x="531" y="43"/>
                    <a:pt x="531" y="43"/>
                  </a:cubicBezTo>
                  <a:cubicBezTo>
                    <a:pt x="522" y="42"/>
                    <a:pt x="522" y="42"/>
                    <a:pt x="522" y="42"/>
                  </a:cubicBezTo>
                  <a:moveTo>
                    <a:pt x="654" y="42"/>
                  </a:moveTo>
                  <a:cubicBezTo>
                    <a:pt x="654" y="44"/>
                    <a:pt x="654" y="44"/>
                    <a:pt x="654" y="44"/>
                  </a:cubicBezTo>
                  <a:cubicBezTo>
                    <a:pt x="663" y="45"/>
                    <a:pt x="663" y="45"/>
                    <a:pt x="663" y="45"/>
                  </a:cubicBezTo>
                  <a:cubicBezTo>
                    <a:pt x="666" y="45"/>
                    <a:pt x="666" y="45"/>
                    <a:pt x="666" y="45"/>
                  </a:cubicBezTo>
                  <a:cubicBezTo>
                    <a:pt x="667" y="44"/>
                    <a:pt x="667" y="44"/>
                    <a:pt x="667" y="44"/>
                  </a:cubicBezTo>
                  <a:cubicBezTo>
                    <a:pt x="654" y="42"/>
                    <a:pt x="654" y="42"/>
                    <a:pt x="654" y="42"/>
                  </a:cubicBezTo>
                  <a:moveTo>
                    <a:pt x="478" y="41"/>
                  </a:moveTo>
                  <a:cubicBezTo>
                    <a:pt x="476" y="42"/>
                    <a:pt x="476" y="42"/>
                    <a:pt x="476" y="42"/>
                  </a:cubicBezTo>
                  <a:cubicBezTo>
                    <a:pt x="516" y="44"/>
                    <a:pt x="516" y="44"/>
                    <a:pt x="516" y="44"/>
                  </a:cubicBezTo>
                  <a:cubicBezTo>
                    <a:pt x="517" y="44"/>
                    <a:pt x="517" y="44"/>
                    <a:pt x="517" y="44"/>
                  </a:cubicBezTo>
                  <a:cubicBezTo>
                    <a:pt x="518" y="44"/>
                    <a:pt x="518" y="44"/>
                    <a:pt x="518" y="44"/>
                  </a:cubicBezTo>
                  <a:cubicBezTo>
                    <a:pt x="520" y="42"/>
                    <a:pt x="520" y="42"/>
                    <a:pt x="520" y="42"/>
                  </a:cubicBezTo>
                  <a:cubicBezTo>
                    <a:pt x="518" y="42"/>
                    <a:pt x="518" y="42"/>
                    <a:pt x="518" y="42"/>
                  </a:cubicBezTo>
                  <a:cubicBezTo>
                    <a:pt x="516" y="42"/>
                    <a:pt x="516" y="42"/>
                    <a:pt x="516" y="42"/>
                  </a:cubicBezTo>
                  <a:cubicBezTo>
                    <a:pt x="478" y="41"/>
                    <a:pt x="478" y="41"/>
                    <a:pt x="478" y="41"/>
                  </a:cubicBezTo>
                  <a:moveTo>
                    <a:pt x="468" y="40"/>
                  </a:moveTo>
                  <a:cubicBezTo>
                    <a:pt x="465" y="42"/>
                    <a:pt x="465" y="42"/>
                    <a:pt x="465" y="42"/>
                  </a:cubicBezTo>
                  <a:cubicBezTo>
                    <a:pt x="473" y="42"/>
                    <a:pt x="473" y="42"/>
                    <a:pt x="473" y="42"/>
                  </a:cubicBezTo>
                  <a:cubicBezTo>
                    <a:pt x="475" y="41"/>
                    <a:pt x="475" y="41"/>
                    <a:pt x="475" y="41"/>
                  </a:cubicBezTo>
                  <a:cubicBezTo>
                    <a:pt x="468" y="40"/>
                    <a:pt x="468" y="40"/>
                    <a:pt x="468" y="40"/>
                  </a:cubicBezTo>
                  <a:moveTo>
                    <a:pt x="445" y="39"/>
                  </a:moveTo>
                  <a:cubicBezTo>
                    <a:pt x="447" y="41"/>
                    <a:pt x="447" y="41"/>
                    <a:pt x="447" y="41"/>
                  </a:cubicBezTo>
                  <a:cubicBezTo>
                    <a:pt x="456" y="42"/>
                    <a:pt x="456" y="42"/>
                    <a:pt x="456" y="42"/>
                  </a:cubicBezTo>
                  <a:cubicBezTo>
                    <a:pt x="458" y="42"/>
                    <a:pt x="458" y="42"/>
                    <a:pt x="458" y="42"/>
                  </a:cubicBezTo>
                  <a:cubicBezTo>
                    <a:pt x="462" y="42"/>
                    <a:pt x="462" y="42"/>
                    <a:pt x="462" y="42"/>
                  </a:cubicBezTo>
                  <a:cubicBezTo>
                    <a:pt x="465" y="40"/>
                    <a:pt x="465" y="40"/>
                    <a:pt x="465" y="40"/>
                  </a:cubicBezTo>
                  <a:cubicBezTo>
                    <a:pt x="458" y="40"/>
                    <a:pt x="458" y="40"/>
                    <a:pt x="458" y="40"/>
                  </a:cubicBezTo>
                  <a:cubicBezTo>
                    <a:pt x="456" y="40"/>
                    <a:pt x="456" y="40"/>
                    <a:pt x="456" y="40"/>
                  </a:cubicBezTo>
                  <a:cubicBezTo>
                    <a:pt x="445" y="39"/>
                    <a:pt x="445" y="39"/>
                    <a:pt x="445" y="39"/>
                  </a:cubicBezTo>
                  <a:moveTo>
                    <a:pt x="617" y="39"/>
                  </a:moveTo>
                  <a:cubicBezTo>
                    <a:pt x="620" y="41"/>
                    <a:pt x="620" y="41"/>
                    <a:pt x="620" y="41"/>
                  </a:cubicBezTo>
                  <a:cubicBezTo>
                    <a:pt x="652" y="44"/>
                    <a:pt x="652" y="44"/>
                    <a:pt x="652" y="44"/>
                  </a:cubicBezTo>
                  <a:cubicBezTo>
                    <a:pt x="652" y="42"/>
                    <a:pt x="652" y="42"/>
                    <a:pt x="652" y="42"/>
                  </a:cubicBezTo>
                  <a:cubicBezTo>
                    <a:pt x="617" y="39"/>
                    <a:pt x="617" y="39"/>
                    <a:pt x="617" y="39"/>
                  </a:cubicBezTo>
                  <a:moveTo>
                    <a:pt x="614" y="39"/>
                  </a:moveTo>
                  <a:cubicBezTo>
                    <a:pt x="612" y="40"/>
                    <a:pt x="612" y="40"/>
                    <a:pt x="612" y="40"/>
                  </a:cubicBezTo>
                  <a:cubicBezTo>
                    <a:pt x="617" y="41"/>
                    <a:pt x="617" y="41"/>
                    <a:pt x="617" y="41"/>
                  </a:cubicBezTo>
                  <a:cubicBezTo>
                    <a:pt x="614" y="39"/>
                    <a:pt x="614" y="39"/>
                    <a:pt x="614" y="39"/>
                  </a:cubicBezTo>
                  <a:moveTo>
                    <a:pt x="415" y="38"/>
                  </a:moveTo>
                  <a:cubicBezTo>
                    <a:pt x="415" y="40"/>
                    <a:pt x="415" y="40"/>
                    <a:pt x="415" y="40"/>
                  </a:cubicBezTo>
                  <a:cubicBezTo>
                    <a:pt x="445" y="41"/>
                    <a:pt x="445" y="41"/>
                    <a:pt x="445" y="41"/>
                  </a:cubicBezTo>
                  <a:cubicBezTo>
                    <a:pt x="443" y="39"/>
                    <a:pt x="443" y="39"/>
                    <a:pt x="443" y="39"/>
                  </a:cubicBezTo>
                  <a:cubicBezTo>
                    <a:pt x="415" y="38"/>
                    <a:pt x="415" y="38"/>
                    <a:pt x="415" y="38"/>
                  </a:cubicBezTo>
                  <a:moveTo>
                    <a:pt x="413" y="38"/>
                  </a:moveTo>
                  <a:cubicBezTo>
                    <a:pt x="413" y="39"/>
                    <a:pt x="413" y="39"/>
                    <a:pt x="413" y="39"/>
                  </a:cubicBezTo>
                  <a:cubicBezTo>
                    <a:pt x="413" y="38"/>
                    <a:pt x="413" y="38"/>
                    <a:pt x="413" y="38"/>
                  </a:cubicBezTo>
                  <a:cubicBezTo>
                    <a:pt x="413" y="38"/>
                    <a:pt x="413" y="38"/>
                    <a:pt x="413" y="38"/>
                  </a:cubicBezTo>
                  <a:moveTo>
                    <a:pt x="408" y="38"/>
                  </a:moveTo>
                  <a:cubicBezTo>
                    <a:pt x="409" y="40"/>
                    <a:pt x="409" y="40"/>
                    <a:pt x="409" y="40"/>
                  </a:cubicBezTo>
                  <a:cubicBezTo>
                    <a:pt x="411" y="40"/>
                    <a:pt x="411" y="40"/>
                    <a:pt x="411" y="40"/>
                  </a:cubicBezTo>
                  <a:cubicBezTo>
                    <a:pt x="411" y="38"/>
                    <a:pt x="411" y="38"/>
                    <a:pt x="411" y="38"/>
                  </a:cubicBezTo>
                  <a:cubicBezTo>
                    <a:pt x="408" y="38"/>
                    <a:pt x="408" y="38"/>
                    <a:pt x="408" y="38"/>
                  </a:cubicBezTo>
                  <a:moveTo>
                    <a:pt x="333" y="35"/>
                  </a:moveTo>
                  <a:cubicBezTo>
                    <a:pt x="333" y="37"/>
                    <a:pt x="333" y="37"/>
                    <a:pt x="333" y="37"/>
                  </a:cubicBezTo>
                  <a:cubicBezTo>
                    <a:pt x="407" y="40"/>
                    <a:pt x="407" y="40"/>
                    <a:pt x="407" y="40"/>
                  </a:cubicBezTo>
                  <a:cubicBezTo>
                    <a:pt x="405" y="38"/>
                    <a:pt x="405" y="38"/>
                    <a:pt x="405" y="38"/>
                  </a:cubicBezTo>
                  <a:cubicBezTo>
                    <a:pt x="333" y="35"/>
                    <a:pt x="333" y="35"/>
                    <a:pt x="333" y="35"/>
                  </a:cubicBezTo>
                  <a:moveTo>
                    <a:pt x="562" y="34"/>
                  </a:moveTo>
                  <a:cubicBezTo>
                    <a:pt x="562" y="36"/>
                    <a:pt x="562" y="36"/>
                    <a:pt x="562" y="36"/>
                  </a:cubicBezTo>
                  <a:cubicBezTo>
                    <a:pt x="595" y="39"/>
                    <a:pt x="595" y="39"/>
                    <a:pt x="595" y="39"/>
                  </a:cubicBezTo>
                  <a:cubicBezTo>
                    <a:pt x="597" y="39"/>
                    <a:pt x="597" y="39"/>
                    <a:pt x="597" y="39"/>
                  </a:cubicBezTo>
                  <a:cubicBezTo>
                    <a:pt x="610" y="40"/>
                    <a:pt x="610" y="40"/>
                    <a:pt x="610" y="40"/>
                  </a:cubicBezTo>
                  <a:cubicBezTo>
                    <a:pt x="612" y="38"/>
                    <a:pt x="612" y="38"/>
                    <a:pt x="612" y="38"/>
                  </a:cubicBezTo>
                  <a:cubicBezTo>
                    <a:pt x="600" y="37"/>
                    <a:pt x="600" y="37"/>
                    <a:pt x="600" y="37"/>
                  </a:cubicBezTo>
                  <a:cubicBezTo>
                    <a:pt x="597" y="37"/>
                    <a:pt x="597" y="37"/>
                    <a:pt x="597" y="37"/>
                  </a:cubicBezTo>
                  <a:cubicBezTo>
                    <a:pt x="562" y="34"/>
                    <a:pt x="562" y="34"/>
                    <a:pt x="562" y="34"/>
                  </a:cubicBezTo>
                  <a:moveTo>
                    <a:pt x="556" y="33"/>
                  </a:moveTo>
                  <a:cubicBezTo>
                    <a:pt x="555" y="34"/>
                    <a:pt x="555" y="34"/>
                    <a:pt x="555" y="34"/>
                  </a:cubicBezTo>
                  <a:cubicBezTo>
                    <a:pt x="556" y="35"/>
                    <a:pt x="556" y="35"/>
                    <a:pt x="556" y="35"/>
                  </a:cubicBezTo>
                  <a:cubicBezTo>
                    <a:pt x="561" y="36"/>
                    <a:pt x="561" y="36"/>
                    <a:pt x="561" y="36"/>
                  </a:cubicBezTo>
                  <a:cubicBezTo>
                    <a:pt x="560" y="34"/>
                    <a:pt x="560" y="34"/>
                    <a:pt x="560" y="34"/>
                  </a:cubicBezTo>
                  <a:cubicBezTo>
                    <a:pt x="556" y="33"/>
                    <a:pt x="556" y="33"/>
                    <a:pt x="556" y="33"/>
                  </a:cubicBezTo>
                  <a:moveTo>
                    <a:pt x="292" y="33"/>
                  </a:moveTo>
                  <a:cubicBezTo>
                    <a:pt x="292" y="35"/>
                    <a:pt x="292" y="35"/>
                    <a:pt x="292" y="35"/>
                  </a:cubicBezTo>
                  <a:cubicBezTo>
                    <a:pt x="331" y="37"/>
                    <a:pt x="331" y="37"/>
                    <a:pt x="331" y="37"/>
                  </a:cubicBezTo>
                  <a:cubicBezTo>
                    <a:pt x="331" y="35"/>
                    <a:pt x="331" y="35"/>
                    <a:pt x="331" y="35"/>
                  </a:cubicBezTo>
                  <a:cubicBezTo>
                    <a:pt x="292" y="33"/>
                    <a:pt x="292" y="33"/>
                    <a:pt x="292" y="33"/>
                  </a:cubicBezTo>
                  <a:moveTo>
                    <a:pt x="531" y="31"/>
                  </a:moveTo>
                  <a:cubicBezTo>
                    <a:pt x="530" y="33"/>
                    <a:pt x="530" y="33"/>
                    <a:pt x="530" y="33"/>
                  </a:cubicBezTo>
                  <a:cubicBezTo>
                    <a:pt x="536" y="33"/>
                    <a:pt x="536" y="33"/>
                    <a:pt x="536" y="33"/>
                  </a:cubicBezTo>
                  <a:cubicBezTo>
                    <a:pt x="538" y="34"/>
                    <a:pt x="538" y="34"/>
                    <a:pt x="538" y="34"/>
                  </a:cubicBezTo>
                  <a:cubicBezTo>
                    <a:pt x="553" y="35"/>
                    <a:pt x="553" y="35"/>
                    <a:pt x="553" y="35"/>
                  </a:cubicBezTo>
                  <a:cubicBezTo>
                    <a:pt x="553" y="34"/>
                    <a:pt x="553" y="34"/>
                    <a:pt x="553" y="34"/>
                  </a:cubicBezTo>
                  <a:cubicBezTo>
                    <a:pt x="553" y="33"/>
                    <a:pt x="553" y="33"/>
                    <a:pt x="553" y="33"/>
                  </a:cubicBezTo>
                  <a:cubicBezTo>
                    <a:pt x="539" y="32"/>
                    <a:pt x="539" y="32"/>
                    <a:pt x="539" y="32"/>
                  </a:cubicBezTo>
                  <a:cubicBezTo>
                    <a:pt x="537" y="32"/>
                    <a:pt x="537" y="32"/>
                    <a:pt x="537" y="32"/>
                  </a:cubicBezTo>
                  <a:cubicBezTo>
                    <a:pt x="531" y="31"/>
                    <a:pt x="531" y="31"/>
                    <a:pt x="531" y="31"/>
                  </a:cubicBezTo>
                  <a:moveTo>
                    <a:pt x="189" y="29"/>
                  </a:moveTo>
                  <a:cubicBezTo>
                    <a:pt x="189" y="30"/>
                    <a:pt x="189" y="30"/>
                    <a:pt x="189" y="31"/>
                  </a:cubicBezTo>
                  <a:cubicBezTo>
                    <a:pt x="290" y="35"/>
                    <a:pt x="290" y="35"/>
                    <a:pt x="290" y="35"/>
                  </a:cubicBezTo>
                  <a:cubicBezTo>
                    <a:pt x="290" y="33"/>
                    <a:pt x="290" y="33"/>
                    <a:pt x="290" y="33"/>
                  </a:cubicBezTo>
                  <a:cubicBezTo>
                    <a:pt x="189" y="29"/>
                    <a:pt x="189" y="29"/>
                    <a:pt x="189" y="29"/>
                  </a:cubicBezTo>
                  <a:moveTo>
                    <a:pt x="488" y="27"/>
                  </a:moveTo>
                  <a:cubicBezTo>
                    <a:pt x="487" y="28"/>
                    <a:pt x="487" y="28"/>
                    <a:pt x="487" y="28"/>
                  </a:cubicBezTo>
                  <a:cubicBezTo>
                    <a:pt x="491" y="29"/>
                    <a:pt x="491" y="29"/>
                    <a:pt x="491" y="29"/>
                  </a:cubicBezTo>
                  <a:cubicBezTo>
                    <a:pt x="495" y="30"/>
                    <a:pt x="495" y="30"/>
                    <a:pt x="495" y="30"/>
                  </a:cubicBezTo>
                  <a:cubicBezTo>
                    <a:pt x="495" y="30"/>
                    <a:pt x="495" y="30"/>
                    <a:pt x="495" y="30"/>
                  </a:cubicBezTo>
                  <a:cubicBezTo>
                    <a:pt x="516" y="32"/>
                    <a:pt x="516" y="32"/>
                    <a:pt x="516" y="32"/>
                  </a:cubicBezTo>
                  <a:cubicBezTo>
                    <a:pt x="518" y="32"/>
                    <a:pt x="518" y="32"/>
                    <a:pt x="518" y="32"/>
                  </a:cubicBezTo>
                  <a:cubicBezTo>
                    <a:pt x="528" y="33"/>
                    <a:pt x="528" y="33"/>
                    <a:pt x="528" y="33"/>
                  </a:cubicBezTo>
                  <a:cubicBezTo>
                    <a:pt x="529" y="31"/>
                    <a:pt x="529" y="31"/>
                    <a:pt x="529" y="31"/>
                  </a:cubicBezTo>
                  <a:cubicBezTo>
                    <a:pt x="518" y="30"/>
                    <a:pt x="518" y="30"/>
                    <a:pt x="518" y="30"/>
                  </a:cubicBezTo>
                  <a:cubicBezTo>
                    <a:pt x="516" y="30"/>
                    <a:pt x="516" y="30"/>
                    <a:pt x="516" y="30"/>
                  </a:cubicBezTo>
                  <a:cubicBezTo>
                    <a:pt x="488" y="27"/>
                    <a:pt x="488" y="27"/>
                    <a:pt x="488" y="27"/>
                  </a:cubicBezTo>
                  <a:moveTo>
                    <a:pt x="482" y="27"/>
                  </a:moveTo>
                  <a:cubicBezTo>
                    <a:pt x="484" y="27"/>
                    <a:pt x="484" y="27"/>
                    <a:pt x="484" y="27"/>
                  </a:cubicBezTo>
                  <a:cubicBezTo>
                    <a:pt x="485" y="27"/>
                    <a:pt x="485" y="27"/>
                    <a:pt x="485" y="27"/>
                  </a:cubicBezTo>
                  <a:cubicBezTo>
                    <a:pt x="482" y="27"/>
                    <a:pt x="482" y="27"/>
                    <a:pt x="482" y="27"/>
                  </a:cubicBezTo>
                  <a:moveTo>
                    <a:pt x="428" y="22"/>
                  </a:moveTo>
                  <a:cubicBezTo>
                    <a:pt x="429" y="23"/>
                    <a:pt x="429" y="23"/>
                    <a:pt x="429" y="23"/>
                  </a:cubicBezTo>
                  <a:cubicBezTo>
                    <a:pt x="430" y="24"/>
                    <a:pt x="430" y="24"/>
                    <a:pt x="430" y="24"/>
                  </a:cubicBezTo>
                  <a:cubicBezTo>
                    <a:pt x="453" y="26"/>
                    <a:pt x="453" y="26"/>
                    <a:pt x="453" y="26"/>
                  </a:cubicBezTo>
                  <a:cubicBezTo>
                    <a:pt x="455" y="26"/>
                    <a:pt x="455" y="26"/>
                    <a:pt x="455" y="26"/>
                  </a:cubicBezTo>
                  <a:cubicBezTo>
                    <a:pt x="482" y="29"/>
                    <a:pt x="482" y="29"/>
                    <a:pt x="482" y="29"/>
                  </a:cubicBezTo>
                  <a:cubicBezTo>
                    <a:pt x="469" y="26"/>
                    <a:pt x="469" y="26"/>
                    <a:pt x="469" y="26"/>
                  </a:cubicBezTo>
                  <a:cubicBezTo>
                    <a:pt x="455" y="24"/>
                    <a:pt x="455" y="24"/>
                    <a:pt x="455" y="24"/>
                  </a:cubicBezTo>
                  <a:cubicBezTo>
                    <a:pt x="453" y="24"/>
                    <a:pt x="453" y="24"/>
                    <a:pt x="453" y="24"/>
                  </a:cubicBezTo>
                  <a:cubicBezTo>
                    <a:pt x="428" y="22"/>
                    <a:pt x="428" y="22"/>
                    <a:pt x="428" y="22"/>
                  </a:cubicBezTo>
                  <a:moveTo>
                    <a:pt x="1" y="21"/>
                  </a:moveTo>
                  <a:cubicBezTo>
                    <a:pt x="1" y="21"/>
                    <a:pt x="1" y="21"/>
                    <a:pt x="1" y="21"/>
                  </a:cubicBezTo>
                  <a:cubicBezTo>
                    <a:pt x="1" y="22"/>
                    <a:pt x="1" y="23"/>
                    <a:pt x="0" y="23"/>
                  </a:cubicBezTo>
                  <a:cubicBezTo>
                    <a:pt x="159" y="30"/>
                    <a:pt x="159" y="30"/>
                    <a:pt x="159" y="30"/>
                  </a:cubicBezTo>
                  <a:cubicBezTo>
                    <a:pt x="159" y="29"/>
                    <a:pt x="159" y="28"/>
                    <a:pt x="159" y="28"/>
                  </a:cubicBezTo>
                  <a:cubicBezTo>
                    <a:pt x="1" y="21"/>
                    <a:pt x="1" y="21"/>
                    <a:pt x="1" y="21"/>
                  </a:cubicBezTo>
                  <a:moveTo>
                    <a:pt x="409" y="20"/>
                  </a:moveTo>
                  <a:cubicBezTo>
                    <a:pt x="410" y="22"/>
                    <a:pt x="410" y="22"/>
                    <a:pt x="410" y="22"/>
                  </a:cubicBezTo>
                  <a:cubicBezTo>
                    <a:pt x="426" y="23"/>
                    <a:pt x="426" y="23"/>
                    <a:pt x="426" y="23"/>
                  </a:cubicBezTo>
                  <a:cubicBezTo>
                    <a:pt x="426" y="23"/>
                    <a:pt x="426" y="23"/>
                    <a:pt x="426" y="23"/>
                  </a:cubicBezTo>
                  <a:cubicBezTo>
                    <a:pt x="428" y="22"/>
                    <a:pt x="428" y="22"/>
                    <a:pt x="428" y="22"/>
                  </a:cubicBezTo>
                  <a:cubicBezTo>
                    <a:pt x="409" y="20"/>
                    <a:pt x="409" y="20"/>
                    <a:pt x="409" y="20"/>
                  </a:cubicBezTo>
                  <a:moveTo>
                    <a:pt x="391" y="19"/>
                  </a:moveTo>
                  <a:cubicBezTo>
                    <a:pt x="393" y="21"/>
                    <a:pt x="393" y="21"/>
                    <a:pt x="393" y="21"/>
                  </a:cubicBezTo>
                  <a:cubicBezTo>
                    <a:pt x="408" y="22"/>
                    <a:pt x="408" y="22"/>
                    <a:pt x="408" y="22"/>
                  </a:cubicBezTo>
                  <a:cubicBezTo>
                    <a:pt x="407" y="20"/>
                    <a:pt x="407" y="20"/>
                    <a:pt x="407" y="20"/>
                  </a:cubicBezTo>
                  <a:cubicBezTo>
                    <a:pt x="391" y="19"/>
                    <a:pt x="391" y="19"/>
                    <a:pt x="391" y="19"/>
                  </a:cubicBezTo>
                  <a:moveTo>
                    <a:pt x="333" y="13"/>
                  </a:moveTo>
                  <a:cubicBezTo>
                    <a:pt x="333" y="15"/>
                    <a:pt x="333" y="15"/>
                    <a:pt x="333" y="15"/>
                  </a:cubicBezTo>
                  <a:cubicBezTo>
                    <a:pt x="390" y="20"/>
                    <a:pt x="390" y="20"/>
                    <a:pt x="390" y="20"/>
                  </a:cubicBezTo>
                  <a:cubicBezTo>
                    <a:pt x="389" y="18"/>
                    <a:pt x="389" y="18"/>
                    <a:pt x="389" y="18"/>
                  </a:cubicBezTo>
                  <a:cubicBezTo>
                    <a:pt x="333" y="13"/>
                    <a:pt x="333" y="13"/>
                    <a:pt x="333" y="13"/>
                  </a:cubicBezTo>
                  <a:moveTo>
                    <a:pt x="292" y="10"/>
                  </a:moveTo>
                  <a:cubicBezTo>
                    <a:pt x="292" y="11"/>
                    <a:pt x="292" y="11"/>
                    <a:pt x="292" y="11"/>
                  </a:cubicBezTo>
                  <a:cubicBezTo>
                    <a:pt x="331" y="15"/>
                    <a:pt x="331" y="15"/>
                    <a:pt x="331" y="15"/>
                  </a:cubicBezTo>
                  <a:cubicBezTo>
                    <a:pt x="331" y="13"/>
                    <a:pt x="331" y="13"/>
                    <a:pt x="331" y="13"/>
                  </a:cubicBezTo>
                  <a:cubicBezTo>
                    <a:pt x="292" y="10"/>
                    <a:pt x="292" y="10"/>
                    <a:pt x="292" y="10"/>
                  </a:cubicBezTo>
                  <a:moveTo>
                    <a:pt x="176" y="2"/>
                  </a:moveTo>
                  <a:cubicBezTo>
                    <a:pt x="0" y="17"/>
                    <a:pt x="0" y="17"/>
                    <a:pt x="0" y="17"/>
                  </a:cubicBezTo>
                  <a:cubicBezTo>
                    <a:pt x="0" y="18"/>
                    <a:pt x="0" y="19"/>
                    <a:pt x="0" y="19"/>
                  </a:cubicBezTo>
                  <a:cubicBezTo>
                    <a:pt x="176" y="4"/>
                    <a:pt x="176" y="4"/>
                    <a:pt x="176" y="4"/>
                  </a:cubicBezTo>
                  <a:cubicBezTo>
                    <a:pt x="176" y="2"/>
                    <a:pt x="176" y="2"/>
                    <a:pt x="176" y="2"/>
                  </a:cubicBezTo>
                  <a:moveTo>
                    <a:pt x="192" y="0"/>
                  </a:moveTo>
                  <a:cubicBezTo>
                    <a:pt x="192" y="1"/>
                    <a:pt x="192" y="1"/>
                    <a:pt x="192" y="1"/>
                  </a:cubicBezTo>
                  <a:cubicBezTo>
                    <a:pt x="177" y="2"/>
                    <a:pt x="177" y="2"/>
                    <a:pt x="177" y="2"/>
                  </a:cubicBezTo>
                  <a:cubicBezTo>
                    <a:pt x="177" y="4"/>
                    <a:pt x="177" y="4"/>
                    <a:pt x="177" y="4"/>
                  </a:cubicBezTo>
                  <a:cubicBezTo>
                    <a:pt x="192" y="2"/>
                    <a:pt x="192" y="2"/>
                    <a:pt x="192" y="2"/>
                  </a:cubicBezTo>
                  <a:cubicBezTo>
                    <a:pt x="290" y="11"/>
                    <a:pt x="290" y="11"/>
                    <a:pt x="290" y="11"/>
                  </a:cubicBezTo>
                  <a:cubicBezTo>
                    <a:pt x="290" y="9"/>
                    <a:pt x="290" y="9"/>
                    <a:pt x="290" y="9"/>
                  </a:cubicBezTo>
                  <a:cubicBezTo>
                    <a:pt x="192" y="1"/>
                    <a:pt x="192" y="1"/>
                    <a:pt x="192" y="1"/>
                  </a:cubicBezTo>
                  <a:cubicBezTo>
                    <a:pt x="192" y="0"/>
                    <a:pt x="192" y="0"/>
                    <a:pt x="19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5" name="Freeform 45"/>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close/>
                  <a:moveTo>
                    <a:pt x="296" y="216"/>
                  </a:moveTo>
                  <a:lnTo>
                    <a:pt x="296" y="220"/>
                  </a:lnTo>
                  <a:lnTo>
                    <a:pt x="346" y="256"/>
                  </a:lnTo>
                  <a:lnTo>
                    <a:pt x="294" y="251"/>
                  </a:lnTo>
                  <a:lnTo>
                    <a:pt x="294" y="256"/>
                  </a:lnTo>
                  <a:lnTo>
                    <a:pt x="343" y="261"/>
                  </a:lnTo>
                  <a:lnTo>
                    <a:pt x="360" y="263"/>
                  </a:lnTo>
                  <a:lnTo>
                    <a:pt x="348" y="254"/>
                  </a:lnTo>
                  <a:lnTo>
                    <a:pt x="296" y="216"/>
                  </a:lnTo>
                  <a:close/>
                  <a:moveTo>
                    <a:pt x="291" y="213"/>
                  </a:moveTo>
                  <a:lnTo>
                    <a:pt x="289" y="216"/>
                  </a:lnTo>
                  <a:lnTo>
                    <a:pt x="291" y="218"/>
                  </a:lnTo>
                  <a:lnTo>
                    <a:pt x="291" y="213"/>
                  </a:lnTo>
                  <a:lnTo>
                    <a:pt x="291" y="213"/>
                  </a:lnTo>
                  <a:close/>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close/>
                  <a:moveTo>
                    <a:pt x="251" y="182"/>
                  </a:moveTo>
                  <a:lnTo>
                    <a:pt x="246" y="185"/>
                  </a:lnTo>
                  <a:lnTo>
                    <a:pt x="284" y="213"/>
                  </a:lnTo>
                  <a:lnTo>
                    <a:pt x="289" y="211"/>
                  </a:lnTo>
                  <a:lnTo>
                    <a:pt x="251" y="182"/>
                  </a:lnTo>
                  <a:close/>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close/>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close/>
                  <a:moveTo>
                    <a:pt x="45" y="92"/>
                  </a:moveTo>
                  <a:lnTo>
                    <a:pt x="40" y="95"/>
                  </a:lnTo>
                  <a:lnTo>
                    <a:pt x="43" y="99"/>
                  </a:lnTo>
                  <a:lnTo>
                    <a:pt x="45" y="104"/>
                  </a:lnTo>
                  <a:lnTo>
                    <a:pt x="59" y="140"/>
                  </a:lnTo>
                  <a:lnTo>
                    <a:pt x="59" y="128"/>
                  </a:lnTo>
                  <a:lnTo>
                    <a:pt x="47" y="99"/>
                  </a:lnTo>
                  <a:lnTo>
                    <a:pt x="45" y="92"/>
                  </a:lnTo>
                  <a:lnTo>
                    <a:pt x="45" y="92"/>
                  </a:lnTo>
                  <a:close/>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close/>
                  <a:moveTo>
                    <a:pt x="76" y="54"/>
                  </a:moveTo>
                  <a:lnTo>
                    <a:pt x="73" y="57"/>
                  </a:lnTo>
                  <a:lnTo>
                    <a:pt x="73" y="59"/>
                  </a:lnTo>
                  <a:lnTo>
                    <a:pt x="95" y="73"/>
                  </a:lnTo>
                  <a:lnTo>
                    <a:pt x="97" y="71"/>
                  </a:lnTo>
                  <a:lnTo>
                    <a:pt x="76" y="54"/>
                  </a:lnTo>
                  <a:close/>
                  <a:moveTo>
                    <a:pt x="24" y="47"/>
                  </a:moveTo>
                  <a:lnTo>
                    <a:pt x="21" y="49"/>
                  </a:lnTo>
                  <a:lnTo>
                    <a:pt x="38" y="92"/>
                  </a:lnTo>
                  <a:lnTo>
                    <a:pt x="43" y="87"/>
                  </a:lnTo>
                  <a:lnTo>
                    <a:pt x="26" y="47"/>
                  </a:lnTo>
                  <a:lnTo>
                    <a:pt x="24" y="47"/>
                  </a:lnTo>
                  <a:close/>
                  <a:moveTo>
                    <a:pt x="64" y="45"/>
                  </a:moveTo>
                  <a:lnTo>
                    <a:pt x="64" y="52"/>
                  </a:lnTo>
                  <a:lnTo>
                    <a:pt x="66" y="52"/>
                  </a:lnTo>
                  <a:lnTo>
                    <a:pt x="69" y="54"/>
                  </a:lnTo>
                  <a:lnTo>
                    <a:pt x="69" y="54"/>
                  </a:lnTo>
                  <a:lnTo>
                    <a:pt x="69" y="49"/>
                  </a:lnTo>
                  <a:lnTo>
                    <a:pt x="69" y="49"/>
                  </a:lnTo>
                  <a:lnTo>
                    <a:pt x="66" y="47"/>
                  </a:lnTo>
                  <a:lnTo>
                    <a:pt x="64" y="45"/>
                  </a:lnTo>
                  <a:close/>
                  <a:moveTo>
                    <a:pt x="45" y="33"/>
                  </a:moveTo>
                  <a:lnTo>
                    <a:pt x="43" y="35"/>
                  </a:lnTo>
                  <a:lnTo>
                    <a:pt x="54" y="42"/>
                  </a:lnTo>
                  <a:lnTo>
                    <a:pt x="59" y="47"/>
                  </a:lnTo>
                  <a:lnTo>
                    <a:pt x="59" y="42"/>
                  </a:lnTo>
                  <a:lnTo>
                    <a:pt x="45" y="33"/>
                  </a:lnTo>
                  <a:close/>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6" name="Freeform 46"/>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moveTo>
                    <a:pt x="296" y="216"/>
                  </a:moveTo>
                  <a:lnTo>
                    <a:pt x="296" y="220"/>
                  </a:lnTo>
                  <a:lnTo>
                    <a:pt x="346" y="256"/>
                  </a:lnTo>
                  <a:lnTo>
                    <a:pt x="294" y="251"/>
                  </a:lnTo>
                  <a:lnTo>
                    <a:pt x="294" y="256"/>
                  </a:lnTo>
                  <a:lnTo>
                    <a:pt x="343" y="261"/>
                  </a:lnTo>
                  <a:lnTo>
                    <a:pt x="360" y="263"/>
                  </a:lnTo>
                  <a:lnTo>
                    <a:pt x="348" y="254"/>
                  </a:lnTo>
                  <a:lnTo>
                    <a:pt x="296" y="216"/>
                  </a:lnTo>
                  <a:moveTo>
                    <a:pt x="291" y="213"/>
                  </a:moveTo>
                  <a:lnTo>
                    <a:pt x="289" y="216"/>
                  </a:lnTo>
                  <a:lnTo>
                    <a:pt x="291" y="218"/>
                  </a:lnTo>
                  <a:lnTo>
                    <a:pt x="291" y="213"/>
                  </a:lnTo>
                  <a:lnTo>
                    <a:pt x="291" y="213"/>
                  </a:lnTo>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moveTo>
                    <a:pt x="251" y="182"/>
                  </a:moveTo>
                  <a:lnTo>
                    <a:pt x="246" y="185"/>
                  </a:lnTo>
                  <a:lnTo>
                    <a:pt x="284" y="213"/>
                  </a:lnTo>
                  <a:lnTo>
                    <a:pt x="289" y="211"/>
                  </a:lnTo>
                  <a:lnTo>
                    <a:pt x="251" y="182"/>
                  </a:lnTo>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moveTo>
                    <a:pt x="45" y="92"/>
                  </a:moveTo>
                  <a:lnTo>
                    <a:pt x="40" y="95"/>
                  </a:lnTo>
                  <a:lnTo>
                    <a:pt x="43" y="99"/>
                  </a:lnTo>
                  <a:lnTo>
                    <a:pt x="45" y="104"/>
                  </a:lnTo>
                  <a:lnTo>
                    <a:pt x="59" y="140"/>
                  </a:lnTo>
                  <a:lnTo>
                    <a:pt x="59" y="128"/>
                  </a:lnTo>
                  <a:lnTo>
                    <a:pt x="47" y="99"/>
                  </a:lnTo>
                  <a:lnTo>
                    <a:pt x="45" y="92"/>
                  </a:lnTo>
                  <a:lnTo>
                    <a:pt x="45" y="92"/>
                  </a:lnTo>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moveTo>
                    <a:pt x="76" y="54"/>
                  </a:moveTo>
                  <a:lnTo>
                    <a:pt x="73" y="57"/>
                  </a:lnTo>
                  <a:lnTo>
                    <a:pt x="73" y="59"/>
                  </a:lnTo>
                  <a:lnTo>
                    <a:pt x="95" y="73"/>
                  </a:lnTo>
                  <a:lnTo>
                    <a:pt x="97" y="71"/>
                  </a:lnTo>
                  <a:lnTo>
                    <a:pt x="76" y="54"/>
                  </a:lnTo>
                  <a:moveTo>
                    <a:pt x="24" y="47"/>
                  </a:moveTo>
                  <a:lnTo>
                    <a:pt x="21" y="49"/>
                  </a:lnTo>
                  <a:lnTo>
                    <a:pt x="38" y="92"/>
                  </a:lnTo>
                  <a:lnTo>
                    <a:pt x="43" y="87"/>
                  </a:lnTo>
                  <a:lnTo>
                    <a:pt x="26" y="47"/>
                  </a:lnTo>
                  <a:lnTo>
                    <a:pt x="24" y="47"/>
                  </a:lnTo>
                  <a:moveTo>
                    <a:pt x="64" y="45"/>
                  </a:moveTo>
                  <a:lnTo>
                    <a:pt x="64" y="52"/>
                  </a:lnTo>
                  <a:lnTo>
                    <a:pt x="66" y="52"/>
                  </a:lnTo>
                  <a:lnTo>
                    <a:pt x="69" y="54"/>
                  </a:lnTo>
                  <a:lnTo>
                    <a:pt x="69" y="54"/>
                  </a:lnTo>
                  <a:lnTo>
                    <a:pt x="69" y="49"/>
                  </a:lnTo>
                  <a:lnTo>
                    <a:pt x="69" y="49"/>
                  </a:lnTo>
                  <a:lnTo>
                    <a:pt x="66" y="47"/>
                  </a:lnTo>
                  <a:lnTo>
                    <a:pt x="64" y="45"/>
                  </a:lnTo>
                  <a:moveTo>
                    <a:pt x="45" y="33"/>
                  </a:moveTo>
                  <a:lnTo>
                    <a:pt x="43" y="35"/>
                  </a:lnTo>
                  <a:lnTo>
                    <a:pt x="54" y="42"/>
                  </a:lnTo>
                  <a:lnTo>
                    <a:pt x="59" y="47"/>
                  </a:lnTo>
                  <a:lnTo>
                    <a:pt x="59" y="42"/>
                  </a:lnTo>
                  <a:lnTo>
                    <a:pt x="45" y="33"/>
                  </a:lnTo>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7" name="Freeform 47"/>
            <p:cNvSpPr>
              <a:spLocks noEditPoints="1"/>
            </p:cNvSpPr>
            <p:nvPr/>
          </p:nvSpPr>
          <p:spPr bwMode="auto">
            <a:xfrm>
              <a:off x="7777993" y="2862466"/>
              <a:ext cx="706685" cy="1551615"/>
            </a:xfrm>
            <a:custGeom>
              <a:avLst/>
              <a:gdLst>
                <a:gd name="T0" fmla="*/ 68 w 167"/>
                <a:gd name="T1" fmla="*/ 355 h 402"/>
                <a:gd name="T2" fmla="*/ 69 w 167"/>
                <a:gd name="T3" fmla="*/ 353 h 402"/>
                <a:gd name="T4" fmla="*/ 144 w 167"/>
                <a:gd name="T5" fmla="*/ 395 h 402"/>
                <a:gd name="T6" fmla="*/ 38 w 167"/>
                <a:gd name="T7" fmla="*/ 234 h 402"/>
                <a:gd name="T8" fmla="*/ 29 w 167"/>
                <a:gd name="T9" fmla="*/ 248 h 402"/>
                <a:gd name="T10" fmla="*/ 0 w 167"/>
                <a:gd name="T11" fmla="*/ 303 h 402"/>
                <a:gd name="T12" fmla="*/ 14 w 167"/>
                <a:gd name="T13" fmla="*/ 315 h 402"/>
                <a:gd name="T14" fmla="*/ 14 w 167"/>
                <a:gd name="T15" fmla="*/ 313 h 402"/>
                <a:gd name="T16" fmla="*/ 16 w 167"/>
                <a:gd name="T17" fmla="*/ 278 h 402"/>
                <a:gd name="T18" fmla="*/ 34 w 167"/>
                <a:gd name="T19" fmla="*/ 243 h 402"/>
                <a:gd name="T20" fmla="*/ 153 w 167"/>
                <a:gd name="T21" fmla="*/ 228 h 402"/>
                <a:gd name="T22" fmla="*/ 151 w 167"/>
                <a:gd name="T23" fmla="*/ 260 h 402"/>
                <a:gd name="T24" fmla="*/ 147 w 167"/>
                <a:gd name="T25" fmla="*/ 333 h 402"/>
                <a:gd name="T26" fmla="*/ 153 w 167"/>
                <a:gd name="T27" fmla="*/ 261 h 402"/>
                <a:gd name="T28" fmla="*/ 155 w 167"/>
                <a:gd name="T29" fmla="*/ 231 h 402"/>
                <a:gd name="T30" fmla="*/ 42 w 167"/>
                <a:gd name="T31" fmla="*/ 223 h 402"/>
                <a:gd name="T32" fmla="*/ 156 w 167"/>
                <a:gd name="T33" fmla="*/ 212 h 402"/>
                <a:gd name="T34" fmla="*/ 155 w 167"/>
                <a:gd name="T35" fmla="*/ 222 h 402"/>
                <a:gd name="T36" fmla="*/ 55 w 167"/>
                <a:gd name="T37" fmla="*/ 199 h 402"/>
                <a:gd name="T38" fmla="*/ 45 w 167"/>
                <a:gd name="T39" fmla="*/ 221 h 402"/>
                <a:gd name="T40" fmla="*/ 55 w 167"/>
                <a:gd name="T41" fmla="*/ 198 h 402"/>
                <a:gd name="T42" fmla="*/ 154 w 167"/>
                <a:gd name="T43" fmla="*/ 211 h 402"/>
                <a:gd name="T44" fmla="*/ 157 w 167"/>
                <a:gd name="T45" fmla="*/ 190 h 402"/>
                <a:gd name="T46" fmla="*/ 57 w 167"/>
                <a:gd name="T47" fmla="*/ 199 h 402"/>
                <a:gd name="T48" fmla="*/ 61 w 167"/>
                <a:gd name="T49" fmla="*/ 187 h 402"/>
                <a:gd name="T50" fmla="*/ 161 w 167"/>
                <a:gd name="T51" fmla="*/ 78 h 402"/>
                <a:gd name="T52" fmla="*/ 161 w 167"/>
                <a:gd name="T53" fmla="*/ 92 h 402"/>
                <a:gd name="T54" fmla="*/ 160 w 167"/>
                <a:gd name="T55" fmla="*/ 105 h 402"/>
                <a:gd name="T56" fmla="*/ 157 w 167"/>
                <a:gd name="T57" fmla="*/ 155 h 402"/>
                <a:gd name="T58" fmla="*/ 155 w 167"/>
                <a:gd name="T59" fmla="*/ 188 h 402"/>
                <a:gd name="T60" fmla="*/ 158 w 167"/>
                <a:gd name="T61" fmla="*/ 165 h 402"/>
                <a:gd name="T62" fmla="*/ 160 w 167"/>
                <a:gd name="T63" fmla="*/ 136 h 402"/>
                <a:gd name="T64" fmla="*/ 162 w 167"/>
                <a:gd name="T65" fmla="*/ 98 h 402"/>
                <a:gd name="T66" fmla="*/ 163 w 167"/>
                <a:gd name="T67" fmla="*/ 82 h 402"/>
                <a:gd name="T68" fmla="*/ 164 w 167"/>
                <a:gd name="T69" fmla="*/ 73 h 402"/>
                <a:gd name="T70" fmla="*/ 163 w 167"/>
                <a:gd name="T71" fmla="*/ 51 h 402"/>
                <a:gd name="T72" fmla="*/ 167 w 167"/>
                <a:gd name="T73" fmla="*/ 3 h 402"/>
                <a:gd name="T74" fmla="*/ 166 w 167"/>
                <a:gd name="T75" fmla="*/ 36 h 402"/>
                <a:gd name="T76" fmla="*/ 133 w 167"/>
                <a:gd name="T77" fmla="*/ 49 h 402"/>
                <a:gd name="T78" fmla="*/ 126 w 167"/>
                <a:gd name="T79" fmla="*/ 63 h 402"/>
                <a:gd name="T80" fmla="*/ 103 w 167"/>
                <a:gd name="T81" fmla="*/ 108 h 402"/>
                <a:gd name="T82" fmla="*/ 92 w 167"/>
                <a:gd name="T83" fmla="*/ 128 h 402"/>
                <a:gd name="T84" fmla="*/ 71 w 167"/>
                <a:gd name="T85" fmla="*/ 168 h 402"/>
                <a:gd name="T86" fmla="*/ 72 w 167"/>
                <a:gd name="T87" fmla="*/ 171 h 402"/>
                <a:gd name="T88" fmla="*/ 93 w 167"/>
                <a:gd name="T89" fmla="*/ 129 h 402"/>
                <a:gd name="T90" fmla="*/ 118 w 167"/>
                <a:gd name="T91" fmla="*/ 82 h 402"/>
                <a:gd name="T92" fmla="*/ 133 w 167"/>
                <a:gd name="T93" fmla="*/ 53 h 402"/>
                <a:gd name="T94" fmla="*/ 160 w 167"/>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402">
                  <a:moveTo>
                    <a:pt x="59" y="346"/>
                  </a:moveTo>
                  <a:cubicBezTo>
                    <a:pt x="59" y="346"/>
                    <a:pt x="58" y="346"/>
                    <a:pt x="57" y="347"/>
                  </a:cubicBezTo>
                  <a:cubicBezTo>
                    <a:pt x="67" y="354"/>
                    <a:pt x="67" y="354"/>
                    <a:pt x="67" y="354"/>
                  </a:cubicBezTo>
                  <a:cubicBezTo>
                    <a:pt x="68" y="355"/>
                    <a:pt x="68" y="355"/>
                    <a:pt x="68" y="355"/>
                  </a:cubicBezTo>
                  <a:cubicBezTo>
                    <a:pt x="133" y="402"/>
                    <a:pt x="133" y="402"/>
                    <a:pt x="133" y="402"/>
                  </a:cubicBezTo>
                  <a:cubicBezTo>
                    <a:pt x="134" y="402"/>
                    <a:pt x="134" y="401"/>
                    <a:pt x="134" y="401"/>
                  </a:cubicBezTo>
                  <a:cubicBezTo>
                    <a:pt x="70" y="354"/>
                    <a:pt x="70" y="354"/>
                    <a:pt x="70" y="354"/>
                  </a:cubicBezTo>
                  <a:cubicBezTo>
                    <a:pt x="69" y="353"/>
                    <a:pt x="69" y="353"/>
                    <a:pt x="69" y="353"/>
                  </a:cubicBezTo>
                  <a:cubicBezTo>
                    <a:pt x="59" y="346"/>
                    <a:pt x="59" y="346"/>
                    <a:pt x="59" y="346"/>
                  </a:cubicBezTo>
                  <a:moveTo>
                    <a:pt x="149" y="335"/>
                  </a:moveTo>
                  <a:cubicBezTo>
                    <a:pt x="147" y="335"/>
                    <a:pt x="147" y="335"/>
                    <a:pt x="147" y="335"/>
                  </a:cubicBezTo>
                  <a:cubicBezTo>
                    <a:pt x="144" y="395"/>
                    <a:pt x="144" y="395"/>
                    <a:pt x="144" y="395"/>
                  </a:cubicBezTo>
                  <a:cubicBezTo>
                    <a:pt x="144" y="395"/>
                    <a:pt x="145" y="395"/>
                    <a:pt x="145" y="395"/>
                  </a:cubicBezTo>
                  <a:cubicBezTo>
                    <a:pt x="145" y="395"/>
                    <a:pt x="146" y="395"/>
                    <a:pt x="146" y="395"/>
                  </a:cubicBezTo>
                  <a:cubicBezTo>
                    <a:pt x="149" y="335"/>
                    <a:pt x="149" y="335"/>
                    <a:pt x="149" y="335"/>
                  </a:cubicBezTo>
                  <a:moveTo>
                    <a:pt x="38" y="234"/>
                  </a:moveTo>
                  <a:cubicBezTo>
                    <a:pt x="37" y="235"/>
                    <a:pt x="37" y="235"/>
                    <a:pt x="37" y="235"/>
                  </a:cubicBezTo>
                  <a:cubicBezTo>
                    <a:pt x="35" y="238"/>
                    <a:pt x="35" y="238"/>
                    <a:pt x="35" y="238"/>
                  </a:cubicBezTo>
                  <a:cubicBezTo>
                    <a:pt x="31" y="245"/>
                    <a:pt x="31" y="245"/>
                    <a:pt x="31" y="245"/>
                  </a:cubicBezTo>
                  <a:cubicBezTo>
                    <a:pt x="29" y="248"/>
                    <a:pt x="29" y="248"/>
                    <a:pt x="29" y="248"/>
                  </a:cubicBezTo>
                  <a:cubicBezTo>
                    <a:pt x="17" y="272"/>
                    <a:pt x="17" y="272"/>
                    <a:pt x="17" y="272"/>
                  </a:cubicBezTo>
                  <a:cubicBezTo>
                    <a:pt x="16" y="274"/>
                    <a:pt x="16" y="274"/>
                    <a:pt x="16" y="274"/>
                  </a:cubicBezTo>
                  <a:cubicBezTo>
                    <a:pt x="14" y="277"/>
                    <a:pt x="14" y="277"/>
                    <a:pt x="14" y="277"/>
                  </a:cubicBezTo>
                  <a:cubicBezTo>
                    <a:pt x="0" y="303"/>
                    <a:pt x="0" y="303"/>
                    <a:pt x="0" y="303"/>
                  </a:cubicBezTo>
                  <a:cubicBezTo>
                    <a:pt x="0" y="305"/>
                    <a:pt x="0" y="305"/>
                    <a:pt x="0" y="305"/>
                  </a:cubicBezTo>
                  <a:cubicBezTo>
                    <a:pt x="1" y="305"/>
                    <a:pt x="1" y="305"/>
                    <a:pt x="1" y="305"/>
                  </a:cubicBezTo>
                  <a:cubicBezTo>
                    <a:pt x="12" y="313"/>
                    <a:pt x="12" y="313"/>
                    <a:pt x="12" y="313"/>
                  </a:cubicBezTo>
                  <a:cubicBezTo>
                    <a:pt x="14" y="315"/>
                    <a:pt x="14" y="315"/>
                    <a:pt x="14" y="315"/>
                  </a:cubicBezTo>
                  <a:cubicBezTo>
                    <a:pt x="43" y="336"/>
                    <a:pt x="43" y="336"/>
                    <a:pt x="43" y="336"/>
                  </a:cubicBezTo>
                  <a:cubicBezTo>
                    <a:pt x="43" y="335"/>
                    <a:pt x="43" y="335"/>
                    <a:pt x="43" y="334"/>
                  </a:cubicBezTo>
                  <a:cubicBezTo>
                    <a:pt x="43" y="334"/>
                    <a:pt x="43" y="334"/>
                    <a:pt x="43" y="334"/>
                  </a:cubicBezTo>
                  <a:cubicBezTo>
                    <a:pt x="14" y="313"/>
                    <a:pt x="14" y="313"/>
                    <a:pt x="14" y="313"/>
                  </a:cubicBezTo>
                  <a:cubicBezTo>
                    <a:pt x="12" y="311"/>
                    <a:pt x="12" y="311"/>
                    <a:pt x="12" y="311"/>
                  </a:cubicBezTo>
                  <a:cubicBezTo>
                    <a:pt x="2" y="304"/>
                    <a:pt x="2" y="304"/>
                    <a:pt x="2" y="304"/>
                  </a:cubicBezTo>
                  <a:cubicBezTo>
                    <a:pt x="14" y="282"/>
                    <a:pt x="14" y="282"/>
                    <a:pt x="14" y="282"/>
                  </a:cubicBezTo>
                  <a:cubicBezTo>
                    <a:pt x="16" y="278"/>
                    <a:pt x="16" y="278"/>
                    <a:pt x="16" y="278"/>
                  </a:cubicBezTo>
                  <a:cubicBezTo>
                    <a:pt x="18" y="273"/>
                    <a:pt x="18" y="273"/>
                    <a:pt x="18" y="273"/>
                  </a:cubicBezTo>
                  <a:cubicBezTo>
                    <a:pt x="19" y="272"/>
                    <a:pt x="19" y="272"/>
                    <a:pt x="19" y="272"/>
                  </a:cubicBezTo>
                  <a:cubicBezTo>
                    <a:pt x="32" y="246"/>
                    <a:pt x="32" y="246"/>
                    <a:pt x="32" y="246"/>
                  </a:cubicBezTo>
                  <a:cubicBezTo>
                    <a:pt x="34" y="243"/>
                    <a:pt x="34" y="243"/>
                    <a:pt x="34" y="243"/>
                  </a:cubicBezTo>
                  <a:cubicBezTo>
                    <a:pt x="38" y="234"/>
                    <a:pt x="38" y="234"/>
                    <a:pt x="38" y="234"/>
                  </a:cubicBezTo>
                  <a:moveTo>
                    <a:pt x="155" y="225"/>
                  </a:moveTo>
                  <a:cubicBezTo>
                    <a:pt x="153" y="227"/>
                    <a:pt x="153" y="227"/>
                    <a:pt x="153" y="227"/>
                  </a:cubicBezTo>
                  <a:cubicBezTo>
                    <a:pt x="153" y="228"/>
                    <a:pt x="153" y="228"/>
                    <a:pt x="153" y="228"/>
                  </a:cubicBezTo>
                  <a:cubicBezTo>
                    <a:pt x="153" y="230"/>
                    <a:pt x="153" y="230"/>
                    <a:pt x="153" y="230"/>
                  </a:cubicBezTo>
                  <a:cubicBezTo>
                    <a:pt x="152" y="244"/>
                    <a:pt x="152" y="244"/>
                    <a:pt x="152" y="244"/>
                  </a:cubicBezTo>
                  <a:cubicBezTo>
                    <a:pt x="152" y="246"/>
                    <a:pt x="152" y="246"/>
                    <a:pt x="152" y="246"/>
                  </a:cubicBezTo>
                  <a:cubicBezTo>
                    <a:pt x="151" y="260"/>
                    <a:pt x="151" y="260"/>
                    <a:pt x="151" y="260"/>
                  </a:cubicBezTo>
                  <a:cubicBezTo>
                    <a:pt x="151" y="262"/>
                    <a:pt x="151" y="262"/>
                    <a:pt x="151" y="262"/>
                  </a:cubicBezTo>
                  <a:cubicBezTo>
                    <a:pt x="149" y="301"/>
                    <a:pt x="149" y="301"/>
                    <a:pt x="149" y="301"/>
                  </a:cubicBezTo>
                  <a:cubicBezTo>
                    <a:pt x="149" y="303"/>
                    <a:pt x="149" y="303"/>
                    <a:pt x="149" y="303"/>
                  </a:cubicBezTo>
                  <a:cubicBezTo>
                    <a:pt x="147" y="333"/>
                    <a:pt x="147" y="333"/>
                    <a:pt x="147" y="333"/>
                  </a:cubicBezTo>
                  <a:cubicBezTo>
                    <a:pt x="149" y="333"/>
                    <a:pt x="149" y="333"/>
                    <a:pt x="149" y="333"/>
                  </a:cubicBezTo>
                  <a:cubicBezTo>
                    <a:pt x="151" y="302"/>
                    <a:pt x="151" y="302"/>
                    <a:pt x="151" y="302"/>
                  </a:cubicBezTo>
                  <a:cubicBezTo>
                    <a:pt x="151" y="300"/>
                    <a:pt x="151" y="300"/>
                    <a:pt x="151" y="300"/>
                  </a:cubicBezTo>
                  <a:cubicBezTo>
                    <a:pt x="153" y="261"/>
                    <a:pt x="153" y="261"/>
                    <a:pt x="153" y="261"/>
                  </a:cubicBezTo>
                  <a:cubicBezTo>
                    <a:pt x="153" y="260"/>
                    <a:pt x="153" y="260"/>
                    <a:pt x="153" y="260"/>
                  </a:cubicBezTo>
                  <a:cubicBezTo>
                    <a:pt x="154" y="246"/>
                    <a:pt x="154" y="246"/>
                    <a:pt x="154" y="246"/>
                  </a:cubicBezTo>
                  <a:cubicBezTo>
                    <a:pt x="154" y="244"/>
                    <a:pt x="154" y="244"/>
                    <a:pt x="154" y="244"/>
                  </a:cubicBezTo>
                  <a:cubicBezTo>
                    <a:pt x="155" y="231"/>
                    <a:pt x="155" y="231"/>
                    <a:pt x="155" y="231"/>
                  </a:cubicBezTo>
                  <a:cubicBezTo>
                    <a:pt x="155" y="229"/>
                    <a:pt x="155" y="229"/>
                    <a:pt x="155" y="229"/>
                  </a:cubicBezTo>
                  <a:cubicBezTo>
                    <a:pt x="155" y="225"/>
                    <a:pt x="155" y="225"/>
                    <a:pt x="155" y="225"/>
                  </a:cubicBezTo>
                  <a:moveTo>
                    <a:pt x="44" y="223"/>
                  </a:moveTo>
                  <a:cubicBezTo>
                    <a:pt x="42" y="223"/>
                    <a:pt x="42" y="223"/>
                    <a:pt x="42" y="223"/>
                  </a:cubicBezTo>
                  <a:cubicBezTo>
                    <a:pt x="37" y="233"/>
                    <a:pt x="37" y="233"/>
                    <a:pt x="37" y="233"/>
                  </a:cubicBezTo>
                  <a:cubicBezTo>
                    <a:pt x="41" y="230"/>
                    <a:pt x="41" y="230"/>
                    <a:pt x="41" y="230"/>
                  </a:cubicBezTo>
                  <a:cubicBezTo>
                    <a:pt x="44" y="223"/>
                    <a:pt x="44" y="223"/>
                    <a:pt x="44" y="223"/>
                  </a:cubicBezTo>
                  <a:moveTo>
                    <a:pt x="156" y="212"/>
                  </a:moveTo>
                  <a:cubicBezTo>
                    <a:pt x="154" y="213"/>
                    <a:pt x="154" y="213"/>
                    <a:pt x="154" y="213"/>
                  </a:cubicBezTo>
                  <a:cubicBezTo>
                    <a:pt x="154" y="213"/>
                    <a:pt x="154" y="213"/>
                    <a:pt x="154" y="213"/>
                  </a:cubicBezTo>
                  <a:cubicBezTo>
                    <a:pt x="153" y="225"/>
                    <a:pt x="153" y="225"/>
                    <a:pt x="153" y="225"/>
                  </a:cubicBezTo>
                  <a:cubicBezTo>
                    <a:pt x="155" y="222"/>
                    <a:pt x="155" y="222"/>
                    <a:pt x="155" y="222"/>
                  </a:cubicBezTo>
                  <a:cubicBezTo>
                    <a:pt x="156" y="214"/>
                    <a:pt x="156" y="214"/>
                    <a:pt x="156" y="214"/>
                  </a:cubicBezTo>
                  <a:cubicBezTo>
                    <a:pt x="156" y="212"/>
                    <a:pt x="156" y="212"/>
                    <a:pt x="156" y="212"/>
                  </a:cubicBezTo>
                  <a:moveTo>
                    <a:pt x="55" y="198"/>
                  </a:moveTo>
                  <a:cubicBezTo>
                    <a:pt x="55" y="199"/>
                    <a:pt x="55" y="199"/>
                    <a:pt x="55" y="199"/>
                  </a:cubicBezTo>
                  <a:cubicBezTo>
                    <a:pt x="50" y="207"/>
                    <a:pt x="50" y="207"/>
                    <a:pt x="50" y="207"/>
                  </a:cubicBezTo>
                  <a:cubicBezTo>
                    <a:pt x="50" y="209"/>
                    <a:pt x="50" y="209"/>
                    <a:pt x="50" y="209"/>
                  </a:cubicBezTo>
                  <a:cubicBezTo>
                    <a:pt x="43" y="221"/>
                    <a:pt x="43" y="221"/>
                    <a:pt x="43" y="221"/>
                  </a:cubicBezTo>
                  <a:cubicBezTo>
                    <a:pt x="45" y="221"/>
                    <a:pt x="45" y="221"/>
                    <a:pt x="45" y="221"/>
                  </a:cubicBezTo>
                  <a:cubicBezTo>
                    <a:pt x="52" y="209"/>
                    <a:pt x="52" y="209"/>
                    <a:pt x="52" y="209"/>
                  </a:cubicBezTo>
                  <a:cubicBezTo>
                    <a:pt x="52" y="208"/>
                    <a:pt x="52" y="208"/>
                    <a:pt x="52" y="208"/>
                  </a:cubicBezTo>
                  <a:cubicBezTo>
                    <a:pt x="55" y="202"/>
                    <a:pt x="55" y="202"/>
                    <a:pt x="55" y="202"/>
                  </a:cubicBezTo>
                  <a:cubicBezTo>
                    <a:pt x="55" y="198"/>
                    <a:pt x="55" y="198"/>
                    <a:pt x="55" y="198"/>
                  </a:cubicBezTo>
                  <a:moveTo>
                    <a:pt x="155" y="190"/>
                  </a:moveTo>
                  <a:cubicBezTo>
                    <a:pt x="154" y="206"/>
                    <a:pt x="154" y="206"/>
                    <a:pt x="154" y="206"/>
                  </a:cubicBezTo>
                  <a:cubicBezTo>
                    <a:pt x="154" y="208"/>
                    <a:pt x="154" y="208"/>
                    <a:pt x="154" y="208"/>
                  </a:cubicBezTo>
                  <a:cubicBezTo>
                    <a:pt x="154" y="211"/>
                    <a:pt x="154" y="211"/>
                    <a:pt x="154" y="211"/>
                  </a:cubicBezTo>
                  <a:cubicBezTo>
                    <a:pt x="156" y="210"/>
                    <a:pt x="156" y="210"/>
                    <a:pt x="156" y="210"/>
                  </a:cubicBezTo>
                  <a:cubicBezTo>
                    <a:pt x="156" y="208"/>
                    <a:pt x="156" y="208"/>
                    <a:pt x="156" y="208"/>
                  </a:cubicBezTo>
                  <a:cubicBezTo>
                    <a:pt x="156" y="206"/>
                    <a:pt x="156" y="206"/>
                    <a:pt x="156" y="206"/>
                  </a:cubicBezTo>
                  <a:cubicBezTo>
                    <a:pt x="157" y="190"/>
                    <a:pt x="157" y="190"/>
                    <a:pt x="157" y="190"/>
                  </a:cubicBezTo>
                  <a:cubicBezTo>
                    <a:pt x="155" y="190"/>
                    <a:pt x="155" y="190"/>
                    <a:pt x="155" y="190"/>
                  </a:cubicBezTo>
                  <a:moveTo>
                    <a:pt x="61" y="187"/>
                  </a:moveTo>
                  <a:cubicBezTo>
                    <a:pt x="57" y="195"/>
                    <a:pt x="57" y="195"/>
                    <a:pt x="57" y="195"/>
                  </a:cubicBezTo>
                  <a:cubicBezTo>
                    <a:pt x="57" y="199"/>
                    <a:pt x="57" y="199"/>
                    <a:pt x="57" y="199"/>
                  </a:cubicBezTo>
                  <a:cubicBezTo>
                    <a:pt x="57" y="198"/>
                    <a:pt x="57" y="198"/>
                    <a:pt x="57" y="198"/>
                  </a:cubicBezTo>
                  <a:cubicBezTo>
                    <a:pt x="58" y="197"/>
                    <a:pt x="58" y="197"/>
                    <a:pt x="58" y="197"/>
                  </a:cubicBezTo>
                  <a:cubicBezTo>
                    <a:pt x="62" y="190"/>
                    <a:pt x="62" y="190"/>
                    <a:pt x="62" y="190"/>
                  </a:cubicBezTo>
                  <a:cubicBezTo>
                    <a:pt x="61" y="187"/>
                    <a:pt x="61" y="187"/>
                    <a:pt x="61" y="187"/>
                  </a:cubicBezTo>
                  <a:moveTo>
                    <a:pt x="162" y="68"/>
                  </a:moveTo>
                  <a:cubicBezTo>
                    <a:pt x="162" y="72"/>
                    <a:pt x="162" y="72"/>
                    <a:pt x="162" y="72"/>
                  </a:cubicBezTo>
                  <a:cubicBezTo>
                    <a:pt x="162" y="74"/>
                    <a:pt x="162" y="74"/>
                    <a:pt x="162" y="74"/>
                  </a:cubicBezTo>
                  <a:cubicBezTo>
                    <a:pt x="161" y="78"/>
                    <a:pt x="161" y="78"/>
                    <a:pt x="161" y="78"/>
                  </a:cubicBezTo>
                  <a:cubicBezTo>
                    <a:pt x="161" y="80"/>
                    <a:pt x="161" y="80"/>
                    <a:pt x="161" y="80"/>
                  </a:cubicBezTo>
                  <a:cubicBezTo>
                    <a:pt x="161" y="81"/>
                    <a:pt x="161" y="81"/>
                    <a:pt x="161" y="81"/>
                  </a:cubicBezTo>
                  <a:cubicBezTo>
                    <a:pt x="161" y="84"/>
                    <a:pt x="161" y="84"/>
                    <a:pt x="161" y="84"/>
                  </a:cubicBezTo>
                  <a:cubicBezTo>
                    <a:pt x="161" y="92"/>
                    <a:pt x="161" y="92"/>
                    <a:pt x="161" y="92"/>
                  </a:cubicBezTo>
                  <a:cubicBezTo>
                    <a:pt x="161" y="94"/>
                    <a:pt x="161" y="94"/>
                    <a:pt x="161" y="94"/>
                  </a:cubicBezTo>
                  <a:cubicBezTo>
                    <a:pt x="160" y="97"/>
                    <a:pt x="160" y="97"/>
                    <a:pt x="160" y="97"/>
                  </a:cubicBezTo>
                  <a:cubicBezTo>
                    <a:pt x="160" y="103"/>
                    <a:pt x="160" y="103"/>
                    <a:pt x="160" y="103"/>
                  </a:cubicBezTo>
                  <a:cubicBezTo>
                    <a:pt x="160" y="105"/>
                    <a:pt x="160" y="105"/>
                    <a:pt x="160" y="105"/>
                  </a:cubicBezTo>
                  <a:cubicBezTo>
                    <a:pt x="158" y="134"/>
                    <a:pt x="158" y="134"/>
                    <a:pt x="158" y="134"/>
                  </a:cubicBezTo>
                  <a:cubicBezTo>
                    <a:pt x="158" y="135"/>
                    <a:pt x="158" y="135"/>
                    <a:pt x="158" y="135"/>
                  </a:cubicBezTo>
                  <a:cubicBezTo>
                    <a:pt x="157" y="153"/>
                    <a:pt x="157" y="153"/>
                    <a:pt x="157" y="153"/>
                  </a:cubicBezTo>
                  <a:cubicBezTo>
                    <a:pt x="157" y="155"/>
                    <a:pt x="157" y="155"/>
                    <a:pt x="157" y="155"/>
                  </a:cubicBezTo>
                  <a:cubicBezTo>
                    <a:pt x="157" y="164"/>
                    <a:pt x="157" y="164"/>
                    <a:pt x="157" y="164"/>
                  </a:cubicBezTo>
                  <a:cubicBezTo>
                    <a:pt x="157" y="166"/>
                    <a:pt x="157" y="166"/>
                    <a:pt x="157" y="166"/>
                  </a:cubicBezTo>
                  <a:cubicBezTo>
                    <a:pt x="157" y="167"/>
                    <a:pt x="157" y="167"/>
                    <a:pt x="157" y="167"/>
                  </a:cubicBezTo>
                  <a:cubicBezTo>
                    <a:pt x="155" y="188"/>
                    <a:pt x="155" y="188"/>
                    <a:pt x="155" y="188"/>
                  </a:cubicBezTo>
                  <a:cubicBezTo>
                    <a:pt x="157" y="188"/>
                    <a:pt x="157" y="188"/>
                    <a:pt x="157" y="188"/>
                  </a:cubicBezTo>
                  <a:cubicBezTo>
                    <a:pt x="158" y="167"/>
                    <a:pt x="158" y="167"/>
                    <a:pt x="158" y="167"/>
                  </a:cubicBezTo>
                  <a:cubicBezTo>
                    <a:pt x="158" y="165"/>
                    <a:pt x="158" y="165"/>
                    <a:pt x="158" y="165"/>
                  </a:cubicBezTo>
                  <a:cubicBezTo>
                    <a:pt x="158" y="165"/>
                    <a:pt x="158" y="165"/>
                    <a:pt x="158" y="165"/>
                  </a:cubicBezTo>
                  <a:cubicBezTo>
                    <a:pt x="159" y="163"/>
                    <a:pt x="159" y="163"/>
                    <a:pt x="159" y="163"/>
                  </a:cubicBezTo>
                  <a:cubicBezTo>
                    <a:pt x="159" y="157"/>
                    <a:pt x="159" y="157"/>
                    <a:pt x="159" y="157"/>
                  </a:cubicBezTo>
                  <a:cubicBezTo>
                    <a:pt x="159" y="155"/>
                    <a:pt x="159" y="155"/>
                    <a:pt x="159" y="155"/>
                  </a:cubicBezTo>
                  <a:cubicBezTo>
                    <a:pt x="160" y="136"/>
                    <a:pt x="160" y="136"/>
                    <a:pt x="160" y="136"/>
                  </a:cubicBezTo>
                  <a:cubicBezTo>
                    <a:pt x="160" y="134"/>
                    <a:pt x="160" y="134"/>
                    <a:pt x="160" y="134"/>
                  </a:cubicBezTo>
                  <a:cubicBezTo>
                    <a:pt x="162" y="104"/>
                    <a:pt x="162" y="104"/>
                    <a:pt x="162" y="104"/>
                  </a:cubicBezTo>
                  <a:cubicBezTo>
                    <a:pt x="162" y="103"/>
                    <a:pt x="162" y="103"/>
                    <a:pt x="162" y="103"/>
                  </a:cubicBezTo>
                  <a:cubicBezTo>
                    <a:pt x="162" y="98"/>
                    <a:pt x="162" y="98"/>
                    <a:pt x="162" y="98"/>
                  </a:cubicBezTo>
                  <a:cubicBezTo>
                    <a:pt x="162" y="96"/>
                    <a:pt x="162" y="96"/>
                    <a:pt x="162" y="96"/>
                  </a:cubicBezTo>
                  <a:cubicBezTo>
                    <a:pt x="162" y="93"/>
                    <a:pt x="162" y="93"/>
                    <a:pt x="162" y="93"/>
                  </a:cubicBezTo>
                  <a:cubicBezTo>
                    <a:pt x="163" y="88"/>
                    <a:pt x="163" y="88"/>
                    <a:pt x="163" y="88"/>
                  </a:cubicBezTo>
                  <a:cubicBezTo>
                    <a:pt x="163" y="82"/>
                    <a:pt x="163" y="82"/>
                    <a:pt x="163" y="82"/>
                  </a:cubicBezTo>
                  <a:cubicBezTo>
                    <a:pt x="163" y="79"/>
                    <a:pt x="163" y="79"/>
                    <a:pt x="163" y="79"/>
                  </a:cubicBezTo>
                  <a:cubicBezTo>
                    <a:pt x="163" y="79"/>
                    <a:pt x="163" y="79"/>
                    <a:pt x="163" y="79"/>
                  </a:cubicBezTo>
                  <a:cubicBezTo>
                    <a:pt x="163" y="75"/>
                    <a:pt x="163" y="75"/>
                    <a:pt x="163" y="75"/>
                  </a:cubicBezTo>
                  <a:cubicBezTo>
                    <a:pt x="164" y="73"/>
                    <a:pt x="164" y="73"/>
                    <a:pt x="164" y="73"/>
                  </a:cubicBezTo>
                  <a:cubicBezTo>
                    <a:pt x="164" y="72"/>
                    <a:pt x="164" y="72"/>
                    <a:pt x="164" y="72"/>
                  </a:cubicBezTo>
                  <a:cubicBezTo>
                    <a:pt x="162" y="68"/>
                    <a:pt x="162" y="68"/>
                    <a:pt x="162" y="68"/>
                  </a:cubicBezTo>
                  <a:moveTo>
                    <a:pt x="165" y="49"/>
                  </a:moveTo>
                  <a:cubicBezTo>
                    <a:pt x="164" y="50"/>
                    <a:pt x="164" y="50"/>
                    <a:pt x="163" y="51"/>
                  </a:cubicBezTo>
                  <a:cubicBezTo>
                    <a:pt x="162" y="63"/>
                    <a:pt x="162" y="63"/>
                    <a:pt x="162" y="63"/>
                  </a:cubicBezTo>
                  <a:cubicBezTo>
                    <a:pt x="164" y="67"/>
                    <a:pt x="164" y="67"/>
                    <a:pt x="164" y="67"/>
                  </a:cubicBezTo>
                  <a:cubicBezTo>
                    <a:pt x="165" y="49"/>
                    <a:pt x="165" y="49"/>
                    <a:pt x="165" y="49"/>
                  </a:cubicBezTo>
                  <a:moveTo>
                    <a:pt x="167" y="3"/>
                  </a:moveTo>
                  <a:cubicBezTo>
                    <a:pt x="167" y="3"/>
                    <a:pt x="167" y="3"/>
                    <a:pt x="166" y="3"/>
                  </a:cubicBezTo>
                  <a:cubicBezTo>
                    <a:pt x="166" y="3"/>
                    <a:pt x="166" y="3"/>
                    <a:pt x="166" y="3"/>
                  </a:cubicBezTo>
                  <a:cubicBezTo>
                    <a:pt x="164" y="34"/>
                    <a:pt x="164" y="34"/>
                    <a:pt x="164" y="34"/>
                  </a:cubicBezTo>
                  <a:cubicBezTo>
                    <a:pt x="165" y="34"/>
                    <a:pt x="165" y="35"/>
                    <a:pt x="166" y="36"/>
                  </a:cubicBezTo>
                  <a:cubicBezTo>
                    <a:pt x="167" y="3"/>
                    <a:pt x="167" y="3"/>
                    <a:pt x="167" y="3"/>
                  </a:cubicBezTo>
                  <a:moveTo>
                    <a:pt x="159" y="0"/>
                  </a:moveTo>
                  <a:cubicBezTo>
                    <a:pt x="134" y="48"/>
                    <a:pt x="134" y="48"/>
                    <a:pt x="134" y="48"/>
                  </a:cubicBezTo>
                  <a:cubicBezTo>
                    <a:pt x="133" y="49"/>
                    <a:pt x="133" y="49"/>
                    <a:pt x="133" y="49"/>
                  </a:cubicBezTo>
                  <a:cubicBezTo>
                    <a:pt x="133" y="50"/>
                    <a:pt x="133" y="50"/>
                    <a:pt x="133" y="50"/>
                  </a:cubicBezTo>
                  <a:cubicBezTo>
                    <a:pt x="132" y="52"/>
                    <a:pt x="132" y="52"/>
                    <a:pt x="132" y="52"/>
                  </a:cubicBezTo>
                  <a:cubicBezTo>
                    <a:pt x="127" y="62"/>
                    <a:pt x="127" y="62"/>
                    <a:pt x="127" y="62"/>
                  </a:cubicBezTo>
                  <a:cubicBezTo>
                    <a:pt x="126" y="63"/>
                    <a:pt x="126" y="63"/>
                    <a:pt x="126" y="63"/>
                  </a:cubicBezTo>
                  <a:cubicBezTo>
                    <a:pt x="120" y="75"/>
                    <a:pt x="120" y="75"/>
                    <a:pt x="120" y="75"/>
                  </a:cubicBezTo>
                  <a:cubicBezTo>
                    <a:pt x="118" y="78"/>
                    <a:pt x="118" y="78"/>
                    <a:pt x="118" y="78"/>
                  </a:cubicBezTo>
                  <a:cubicBezTo>
                    <a:pt x="104" y="106"/>
                    <a:pt x="104" y="106"/>
                    <a:pt x="104" y="106"/>
                  </a:cubicBezTo>
                  <a:cubicBezTo>
                    <a:pt x="103" y="108"/>
                    <a:pt x="103" y="108"/>
                    <a:pt x="103" y="108"/>
                  </a:cubicBezTo>
                  <a:cubicBezTo>
                    <a:pt x="98" y="117"/>
                    <a:pt x="98" y="117"/>
                    <a:pt x="98" y="117"/>
                  </a:cubicBezTo>
                  <a:cubicBezTo>
                    <a:pt x="99" y="117"/>
                    <a:pt x="99" y="117"/>
                    <a:pt x="99" y="117"/>
                  </a:cubicBezTo>
                  <a:cubicBezTo>
                    <a:pt x="97" y="119"/>
                    <a:pt x="97" y="119"/>
                    <a:pt x="97" y="119"/>
                  </a:cubicBezTo>
                  <a:cubicBezTo>
                    <a:pt x="92" y="128"/>
                    <a:pt x="92" y="128"/>
                    <a:pt x="92" y="128"/>
                  </a:cubicBezTo>
                  <a:cubicBezTo>
                    <a:pt x="91" y="129"/>
                    <a:pt x="91" y="129"/>
                    <a:pt x="91" y="129"/>
                  </a:cubicBezTo>
                  <a:cubicBezTo>
                    <a:pt x="78" y="156"/>
                    <a:pt x="78" y="156"/>
                    <a:pt x="78" y="156"/>
                  </a:cubicBezTo>
                  <a:cubicBezTo>
                    <a:pt x="77" y="157"/>
                    <a:pt x="77" y="157"/>
                    <a:pt x="77" y="157"/>
                  </a:cubicBezTo>
                  <a:cubicBezTo>
                    <a:pt x="71" y="168"/>
                    <a:pt x="71" y="168"/>
                    <a:pt x="71" y="168"/>
                  </a:cubicBezTo>
                  <a:cubicBezTo>
                    <a:pt x="70" y="169"/>
                    <a:pt x="70" y="169"/>
                    <a:pt x="70" y="169"/>
                  </a:cubicBezTo>
                  <a:cubicBezTo>
                    <a:pt x="63" y="184"/>
                    <a:pt x="63" y="184"/>
                    <a:pt x="63" y="184"/>
                  </a:cubicBezTo>
                  <a:cubicBezTo>
                    <a:pt x="63" y="187"/>
                    <a:pt x="63" y="187"/>
                    <a:pt x="63" y="187"/>
                  </a:cubicBezTo>
                  <a:cubicBezTo>
                    <a:pt x="72" y="171"/>
                    <a:pt x="72" y="171"/>
                    <a:pt x="72" y="171"/>
                  </a:cubicBezTo>
                  <a:cubicBezTo>
                    <a:pt x="73" y="169"/>
                    <a:pt x="73" y="169"/>
                    <a:pt x="73" y="169"/>
                  </a:cubicBezTo>
                  <a:cubicBezTo>
                    <a:pt x="78" y="158"/>
                    <a:pt x="78" y="158"/>
                    <a:pt x="78" y="158"/>
                  </a:cubicBezTo>
                  <a:cubicBezTo>
                    <a:pt x="79" y="156"/>
                    <a:pt x="79" y="156"/>
                    <a:pt x="79" y="156"/>
                  </a:cubicBezTo>
                  <a:cubicBezTo>
                    <a:pt x="93" y="129"/>
                    <a:pt x="93" y="129"/>
                    <a:pt x="93" y="129"/>
                  </a:cubicBezTo>
                  <a:cubicBezTo>
                    <a:pt x="94" y="128"/>
                    <a:pt x="94" y="128"/>
                    <a:pt x="94" y="128"/>
                  </a:cubicBezTo>
                  <a:cubicBezTo>
                    <a:pt x="105" y="108"/>
                    <a:pt x="105" y="108"/>
                    <a:pt x="105" y="108"/>
                  </a:cubicBezTo>
                  <a:cubicBezTo>
                    <a:pt x="106" y="106"/>
                    <a:pt x="106" y="106"/>
                    <a:pt x="106" y="106"/>
                  </a:cubicBezTo>
                  <a:cubicBezTo>
                    <a:pt x="118" y="82"/>
                    <a:pt x="118" y="82"/>
                    <a:pt x="118" y="82"/>
                  </a:cubicBezTo>
                  <a:cubicBezTo>
                    <a:pt x="120" y="79"/>
                    <a:pt x="120" y="79"/>
                    <a:pt x="120" y="79"/>
                  </a:cubicBezTo>
                  <a:cubicBezTo>
                    <a:pt x="127" y="65"/>
                    <a:pt x="127" y="65"/>
                    <a:pt x="127" y="65"/>
                  </a:cubicBezTo>
                  <a:cubicBezTo>
                    <a:pt x="128" y="63"/>
                    <a:pt x="128" y="63"/>
                    <a:pt x="128" y="63"/>
                  </a:cubicBezTo>
                  <a:cubicBezTo>
                    <a:pt x="133" y="53"/>
                    <a:pt x="133" y="53"/>
                    <a:pt x="133" y="53"/>
                  </a:cubicBezTo>
                  <a:cubicBezTo>
                    <a:pt x="134" y="51"/>
                    <a:pt x="134" y="51"/>
                    <a:pt x="134" y="51"/>
                  </a:cubicBezTo>
                  <a:cubicBezTo>
                    <a:pt x="135" y="50"/>
                    <a:pt x="135" y="50"/>
                    <a:pt x="135" y="50"/>
                  </a:cubicBezTo>
                  <a:cubicBezTo>
                    <a:pt x="136" y="49"/>
                    <a:pt x="136" y="49"/>
                    <a:pt x="136" y="49"/>
                  </a:cubicBezTo>
                  <a:cubicBezTo>
                    <a:pt x="160" y="1"/>
                    <a:pt x="160" y="1"/>
                    <a:pt x="160" y="1"/>
                  </a:cubicBezTo>
                  <a:cubicBezTo>
                    <a:pt x="160" y="1"/>
                    <a:pt x="159" y="1"/>
                    <a:pt x="15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8" name="Freeform 48"/>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close/>
                  <a:moveTo>
                    <a:pt x="315" y="33"/>
                  </a:moveTo>
                  <a:lnTo>
                    <a:pt x="303" y="36"/>
                  </a:lnTo>
                  <a:lnTo>
                    <a:pt x="299" y="38"/>
                  </a:lnTo>
                  <a:lnTo>
                    <a:pt x="285" y="38"/>
                  </a:lnTo>
                  <a:lnTo>
                    <a:pt x="287" y="43"/>
                  </a:lnTo>
                  <a:lnTo>
                    <a:pt x="296" y="43"/>
                  </a:lnTo>
                  <a:lnTo>
                    <a:pt x="301" y="41"/>
                  </a:lnTo>
                  <a:lnTo>
                    <a:pt x="320" y="38"/>
                  </a:lnTo>
                  <a:lnTo>
                    <a:pt x="315" y="33"/>
                  </a:lnTo>
                  <a:close/>
                  <a:moveTo>
                    <a:pt x="315" y="26"/>
                  </a:moveTo>
                  <a:lnTo>
                    <a:pt x="318" y="31"/>
                  </a:lnTo>
                  <a:lnTo>
                    <a:pt x="332" y="31"/>
                  </a:lnTo>
                  <a:lnTo>
                    <a:pt x="320" y="33"/>
                  </a:lnTo>
                  <a:lnTo>
                    <a:pt x="325" y="38"/>
                  </a:lnTo>
                  <a:lnTo>
                    <a:pt x="332" y="36"/>
                  </a:lnTo>
                  <a:lnTo>
                    <a:pt x="365" y="31"/>
                  </a:lnTo>
                  <a:lnTo>
                    <a:pt x="332" y="29"/>
                  </a:lnTo>
                  <a:lnTo>
                    <a:pt x="315" y="26"/>
                  </a:lnTo>
                  <a:close/>
                  <a:moveTo>
                    <a:pt x="277" y="22"/>
                  </a:moveTo>
                  <a:lnTo>
                    <a:pt x="280" y="26"/>
                  </a:lnTo>
                  <a:lnTo>
                    <a:pt x="301" y="29"/>
                  </a:lnTo>
                  <a:lnTo>
                    <a:pt x="306" y="29"/>
                  </a:lnTo>
                  <a:lnTo>
                    <a:pt x="313" y="29"/>
                  </a:lnTo>
                  <a:lnTo>
                    <a:pt x="311" y="24"/>
                  </a:lnTo>
                  <a:lnTo>
                    <a:pt x="308" y="24"/>
                  </a:lnTo>
                  <a:lnTo>
                    <a:pt x="303" y="24"/>
                  </a:lnTo>
                  <a:lnTo>
                    <a:pt x="277" y="22"/>
                  </a:lnTo>
                  <a:close/>
                  <a:moveTo>
                    <a:pt x="221" y="14"/>
                  </a:moveTo>
                  <a:lnTo>
                    <a:pt x="216" y="19"/>
                  </a:lnTo>
                  <a:lnTo>
                    <a:pt x="256" y="24"/>
                  </a:lnTo>
                  <a:lnTo>
                    <a:pt x="263" y="24"/>
                  </a:lnTo>
                  <a:lnTo>
                    <a:pt x="275" y="26"/>
                  </a:lnTo>
                  <a:lnTo>
                    <a:pt x="273" y="22"/>
                  </a:lnTo>
                  <a:lnTo>
                    <a:pt x="258" y="19"/>
                  </a:lnTo>
                  <a:lnTo>
                    <a:pt x="251" y="19"/>
                  </a:lnTo>
                  <a:lnTo>
                    <a:pt x="221" y="14"/>
                  </a:lnTo>
                  <a:close/>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9" name="Freeform 49"/>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moveTo>
                    <a:pt x="315" y="33"/>
                  </a:moveTo>
                  <a:lnTo>
                    <a:pt x="303" y="36"/>
                  </a:lnTo>
                  <a:lnTo>
                    <a:pt x="299" y="38"/>
                  </a:lnTo>
                  <a:lnTo>
                    <a:pt x="285" y="38"/>
                  </a:lnTo>
                  <a:lnTo>
                    <a:pt x="287" y="43"/>
                  </a:lnTo>
                  <a:lnTo>
                    <a:pt x="296" y="43"/>
                  </a:lnTo>
                  <a:lnTo>
                    <a:pt x="301" y="41"/>
                  </a:lnTo>
                  <a:lnTo>
                    <a:pt x="320" y="38"/>
                  </a:lnTo>
                  <a:lnTo>
                    <a:pt x="315" y="33"/>
                  </a:lnTo>
                  <a:moveTo>
                    <a:pt x="315" y="26"/>
                  </a:moveTo>
                  <a:lnTo>
                    <a:pt x="318" y="31"/>
                  </a:lnTo>
                  <a:lnTo>
                    <a:pt x="332" y="31"/>
                  </a:lnTo>
                  <a:lnTo>
                    <a:pt x="320" y="33"/>
                  </a:lnTo>
                  <a:lnTo>
                    <a:pt x="325" y="38"/>
                  </a:lnTo>
                  <a:lnTo>
                    <a:pt x="332" y="36"/>
                  </a:lnTo>
                  <a:lnTo>
                    <a:pt x="365" y="31"/>
                  </a:lnTo>
                  <a:lnTo>
                    <a:pt x="332" y="29"/>
                  </a:lnTo>
                  <a:lnTo>
                    <a:pt x="315" y="26"/>
                  </a:lnTo>
                  <a:moveTo>
                    <a:pt x="277" y="22"/>
                  </a:moveTo>
                  <a:lnTo>
                    <a:pt x="280" y="26"/>
                  </a:lnTo>
                  <a:lnTo>
                    <a:pt x="301" y="29"/>
                  </a:lnTo>
                  <a:lnTo>
                    <a:pt x="306" y="29"/>
                  </a:lnTo>
                  <a:lnTo>
                    <a:pt x="313" y="29"/>
                  </a:lnTo>
                  <a:lnTo>
                    <a:pt x="311" y="24"/>
                  </a:lnTo>
                  <a:lnTo>
                    <a:pt x="308" y="24"/>
                  </a:lnTo>
                  <a:lnTo>
                    <a:pt x="303" y="24"/>
                  </a:lnTo>
                  <a:lnTo>
                    <a:pt x="277" y="22"/>
                  </a:lnTo>
                  <a:moveTo>
                    <a:pt x="221" y="14"/>
                  </a:moveTo>
                  <a:lnTo>
                    <a:pt x="216" y="19"/>
                  </a:lnTo>
                  <a:lnTo>
                    <a:pt x="256" y="24"/>
                  </a:lnTo>
                  <a:lnTo>
                    <a:pt x="263" y="24"/>
                  </a:lnTo>
                  <a:lnTo>
                    <a:pt x="275" y="26"/>
                  </a:lnTo>
                  <a:lnTo>
                    <a:pt x="273" y="22"/>
                  </a:lnTo>
                  <a:lnTo>
                    <a:pt x="258" y="19"/>
                  </a:lnTo>
                  <a:lnTo>
                    <a:pt x="251" y="19"/>
                  </a:lnTo>
                  <a:lnTo>
                    <a:pt x="221" y="14"/>
                  </a:lnTo>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0" name="Freeform 50"/>
            <p:cNvSpPr>
              <a:spLocks noEditPoints="1"/>
            </p:cNvSpPr>
            <p:nvPr/>
          </p:nvSpPr>
          <p:spPr bwMode="auto">
            <a:xfrm>
              <a:off x="8010573" y="3433343"/>
              <a:ext cx="71563" cy="552986"/>
            </a:xfrm>
            <a:custGeom>
              <a:avLst/>
              <a:gdLst>
                <a:gd name="T0" fmla="*/ 5 w 17"/>
                <a:gd name="T1" fmla="*/ 16 h 143"/>
                <a:gd name="T2" fmla="*/ 7 w 17"/>
                <a:gd name="T3" fmla="*/ 42 h 143"/>
                <a:gd name="T4" fmla="*/ 8 w 17"/>
                <a:gd name="T5" fmla="*/ 52 h 143"/>
                <a:gd name="T6" fmla="*/ 8 w 17"/>
                <a:gd name="T7" fmla="*/ 62 h 143"/>
                <a:gd name="T8" fmla="*/ 9 w 17"/>
                <a:gd name="T9" fmla="*/ 70 h 143"/>
                <a:gd name="T10" fmla="*/ 10 w 17"/>
                <a:gd name="T11" fmla="*/ 77 h 143"/>
                <a:gd name="T12" fmla="*/ 13 w 17"/>
                <a:gd name="T13" fmla="*/ 121 h 143"/>
                <a:gd name="T14" fmla="*/ 2 w 17"/>
                <a:gd name="T15" fmla="*/ 141 h 143"/>
                <a:gd name="T16" fmla="*/ 2 w 17"/>
                <a:gd name="T17" fmla="*/ 120 h 143"/>
                <a:gd name="T18" fmla="*/ 2 w 17"/>
                <a:gd name="T19" fmla="*/ 80 h 143"/>
                <a:gd name="T20" fmla="*/ 2 w 17"/>
                <a:gd name="T21" fmla="*/ 60 h 143"/>
                <a:gd name="T22" fmla="*/ 2 w 17"/>
                <a:gd name="T23" fmla="*/ 51 h 143"/>
                <a:gd name="T24" fmla="*/ 2 w 17"/>
                <a:gd name="T25" fmla="*/ 19 h 143"/>
                <a:gd name="T26" fmla="*/ 0 w 17"/>
                <a:gd name="T27" fmla="*/ 21 h 143"/>
                <a:gd name="T28" fmla="*/ 0 w 17"/>
                <a:gd name="T29" fmla="*/ 49 h 143"/>
                <a:gd name="T30" fmla="*/ 0 w 17"/>
                <a:gd name="T31" fmla="*/ 50 h 143"/>
                <a:gd name="T32" fmla="*/ 0 w 17"/>
                <a:gd name="T33" fmla="*/ 60 h 143"/>
                <a:gd name="T34" fmla="*/ 0 w 17"/>
                <a:gd name="T35" fmla="*/ 81 h 143"/>
                <a:gd name="T36" fmla="*/ 0 w 17"/>
                <a:gd name="T37" fmla="*/ 120 h 143"/>
                <a:gd name="T38" fmla="*/ 0 w 17"/>
                <a:gd name="T39" fmla="*/ 141 h 143"/>
                <a:gd name="T40" fmla="*/ 2 w 17"/>
                <a:gd name="T41" fmla="*/ 143 h 143"/>
                <a:gd name="T42" fmla="*/ 17 w 17"/>
                <a:gd name="T43" fmla="*/ 142 h 143"/>
                <a:gd name="T44" fmla="*/ 15 w 17"/>
                <a:gd name="T45" fmla="*/ 121 h 143"/>
                <a:gd name="T46" fmla="*/ 11 w 17"/>
                <a:gd name="T47" fmla="*/ 76 h 143"/>
                <a:gd name="T48" fmla="*/ 11 w 17"/>
                <a:gd name="T49" fmla="*/ 69 h 143"/>
                <a:gd name="T50" fmla="*/ 10 w 17"/>
                <a:gd name="T51" fmla="*/ 60 h 143"/>
                <a:gd name="T52" fmla="*/ 9 w 17"/>
                <a:gd name="T53" fmla="*/ 50 h 143"/>
                <a:gd name="T54" fmla="*/ 8 w 17"/>
                <a:gd name="T55" fmla="*/ 36 h 143"/>
                <a:gd name="T56" fmla="*/ 6 w 17"/>
                <a:gd name="T57" fmla="*/ 14 h 143"/>
                <a:gd name="T58" fmla="*/ 3 w 17"/>
                <a:gd name="T59" fmla="*/ 2 h 143"/>
                <a:gd name="T60" fmla="*/ 4 w 17"/>
                <a:gd name="T61" fmla="*/ 10 h 143"/>
                <a:gd name="T62" fmla="*/ 4 w 17"/>
                <a:gd name="T63" fmla="*/ 13 h 143"/>
                <a:gd name="T64" fmla="*/ 6 w 17"/>
                <a:gd name="T65" fmla="*/ 10 h 143"/>
                <a:gd name="T66" fmla="*/ 6 w 17"/>
                <a:gd name="T67" fmla="*/ 7 h 143"/>
                <a:gd name="T68" fmla="*/ 5 w 17"/>
                <a:gd name="T69" fmla="*/ 1 h 143"/>
                <a:gd name="T70" fmla="*/ 0 w 17"/>
                <a:gd name="T71" fmla="*/ 0 h 143"/>
                <a:gd name="T72" fmla="*/ 0 w 17"/>
                <a:gd name="T73" fmla="*/ 1 h 143"/>
                <a:gd name="T74" fmla="*/ 0 w 17"/>
                <a:gd name="T75" fmla="*/ 10 h 143"/>
                <a:gd name="T76" fmla="*/ 0 w 17"/>
                <a:gd name="T77" fmla="*/ 17 h 143"/>
                <a:gd name="T78" fmla="*/ 2 w 17"/>
                <a:gd name="T79" fmla="*/ 16 h 143"/>
                <a:gd name="T80" fmla="*/ 2 w 17"/>
                <a:gd name="T81" fmla="*/ 12 h 143"/>
                <a:gd name="T82" fmla="*/ 2 w 17"/>
                <a:gd name="T83" fmla="*/ 9 h 143"/>
                <a:gd name="T84" fmla="*/ 2 w 17"/>
                <a:gd name="T8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143">
                  <a:moveTo>
                    <a:pt x="6" y="14"/>
                  </a:moveTo>
                  <a:cubicBezTo>
                    <a:pt x="5" y="16"/>
                    <a:pt x="5" y="16"/>
                    <a:pt x="5" y="16"/>
                  </a:cubicBezTo>
                  <a:cubicBezTo>
                    <a:pt x="6" y="39"/>
                    <a:pt x="6" y="39"/>
                    <a:pt x="6" y="39"/>
                  </a:cubicBezTo>
                  <a:cubicBezTo>
                    <a:pt x="7" y="42"/>
                    <a:pt x="7" y="42"/>
                    <a:pt x="7" y="42"/>
                  </a:cubicBezTo>
                  <a:cubicBezTo>
                    <a:pt x="7" y="50"/>
                    <a:pt x="7" y="50"/>
                    <a:pt x="7" y="50"/>
                  </a:cubicBezTo>
                  <a:cubicBezTo>
                    <a:pt x="8" y="52"/>
                    <a:pt x="8" y="52"/>
                    <a:pt x="8" y="52"/>
                  </a:cubicBezTo>
                  <a:cubicBezTo>
                    <a:pt x="8" y="60"/>
                    <a:pt x="8" y="60"/>
                    <a:pt x="8" y="60"/>
                  </a:cubicBezTo>
                  <a:cubicBezTo>
                    <a:pt x="8" y="62"/>
                    <a:pt x="8" y="62"/>
                    <a:pt x="8" y="62"/>
                  </a:cubicBezTo>
                  <a:cubicBezTo>
                    <a:pt x="9" y="64"/>
                    <a:pt x="9" y="64"/>
                    <a:pt x="9" y="64"/>
                  </a:cubicBezTo>
                  <a:cubicBezTo>
                    <a:pt x="9" y="70"/>
                    <a:pt x="9" y="70"/>
                    <a:pt x="9" y="70"/>
                  </a:cubicBezTo>
                  <a:cubicBezTo>
                    <a:pt x="9" y="75"/>
                    <a:pt x="9" y="75"/>
                    <a:pt x="9" y="75"/>
                  </a:cubicBezTo>
                  <a:cubicBezTo>
                    <a:pt x="10" y="77"/>
                    <a:pt x="10" y="77"/>
                    <a:pt x="10" y="77"/>
                  </a:cubicBezTo>
                  <a:cubicBezTo>
                    <a:pt x="13" y="119"/>
                    <a:pt x="13" y="119"/>
                    <a:pt x="13" y="119"/>
                  </a:cubicBezTo>
                  <a:cubicBezTo>
                    <a:pt x="13" y="121"/>
                    <a:pt x="13" y="121"/>
                    <a:pt x="13" y="121"/>
                  </a:cubicBezTo>
                  <a:cubicBezTo>
                    <a:pt x="15" y="140"/>
                    <a:pt x="15" y="140"/>
                    <a:pt x="15" y="140"/>
                  </a:cubicBezTo>
                  <a:cubicBezTo>
                    <a:pt x="2" y="141"/>
                    <a:pt x="2" y="141"/>
                    <a:pt x="2" y="141"/>
                  </a:cubicBezTo>
                  <a:cubicBezTo>
                    <a:pt x="2" y="122"/>
                    <a:pt x="2" y="122"/>
                    <a:pt x="2" y="122"/>
                  </a:cubicBezTo>
                  <a:cubicBezTo>
                    <a:pt x="2" y="120"/>
                    <a:pt x="2" y="120"/>
                    <a:pt x="2" y="120"/>
                  </a:cubicBezTo>
                  <a:cubicBezTo>
                    <a:pt x="2" y="82"/>
                    <a:pt x="2" y="82"/>
                    <a:pt x="2" y="82"/>
                  </a:cubicBezTo>
                  <a:cubicBezTo>
                    <a:pt x="2" y="80"/>
                    <a:pt x="2" y="80"/>
                    <a:pt x="2" y="80"/>
                  </a:cubicBezTo>
                  <a:cubicBezTo>
                    <a:pt x="2" y="62"/>
                    <a:pt x="2" y="62"/>
                    <a:pt x="2" y="62"/>
                  </a:cubicBezTo>
                  <a:cubicBezTo>
                    <a:pt x="2" y="60"/>
                    <a:pt x="2" y="60"/>
                    <a:pt x="2" y="60"/>
                  </a:cubicBezTo>
                  <a:cubicBezTo>
                    <a:pt x="2" y="53"/>
                    <a:pt x="2" y="53"/>
                    <a:pt x="2" y="53"/>
                  </a:cubicBezTo>
                  <a:cubicBezTo>
                    <a:pt x="2" y="51"/>
                    <a:pt x="2" y="51"/>
                    <a:pt x="2" y="51"/>
                  </a:cubicBezTo>
                  <a:cubicBezTo>
                    <a:pt x="2" y="47"/>
                    <a:pt x="2" y="47"/>
                    <a:pt x="2" y="47"/>
                  </a:cubicBezTo>
                  <a:cubicBezTo>
                    <a:pt x="2" y="19"/>
                    <a:pt x="2" y="19"/>
                    <a:pt x="2" y="19"/>
                  </a:cubicBezTo>
                  <a:cubicBezTo>
                    <a:pt x="0" y="21"/>
                    <a:pt x="0" y="21"/>
                    <a:pt x="0" y="21"/>
                  </a:cubicBezTo>
                  <a:cubicBezTo>
                    <a:pt x="0" y="21"/>
                    <a:pt x="0" y="21"/>
                    <a:pt x="0" y="21"/>
                  </a:cubicBezTo>
                  <a:cubicBezTo>
                    <a:pt x="0" y="44"/>
                    <a:pt x="0" y="44"/>
                    <a:pt x="0" y="44"/>
                  </a:cubicBezTo>
                  <a:cubicBezTo>
                    <a:pt x="0" y="49"/>
                    <a:pt x="0" y="49"/>
                    <a:pt x="0" y="49"/>
                  </a:cubicBezTo>
                  <a:cubicBezTo>
                    <a:pt x="0" y="49"/>
                    <a:pt x="0" y="49"/>
                    <a:pt x="0" y="49"/>
                  </a:cubicBezTo>
                  <a:cubicBezTo>
                    <a:pt x="0" y="50"/>
                    <a:pt x="0" y="50"/>
                    <a:pt x="0" y="50"/>
                  </a:cubicBezTo>
                  <a:cubicBezTo>
                    <a:pt x="0" y="54"/>
                    <a:pt x="0" y="54"/>
                    <a:pt x="0" y="54"/>
                  </a:cubicBezTo>
                  <a:cubicBezTo>
                    <a:pt x="0" y="60"/>
                    <a:pt x="0" y="60"/>
                    <a:pt x="0" y="60"/>
                  </a:cubicBezTo>
                  <a:cubicBezTo>
                    <a:pt x="0" y="61"/>
                    <a:pt x="0" y="61"/>
                    <a:pt x="0" y="61"/>
                  </a:cubicBezTo>
                  <a:cubicBezTo>
                    <a:pt x="0" y="81"/>
                    <a:pt x="0" y="81"/>
                    <a:pt x="0" y="81"/>
                  </a:cubicBezTo>
                  <a:cubicBezTo>
                    <a:pt x="0" y="84"/>
                    <a:pt x="0" y="84"/>
                    <a:pt x="0" y="84"/>
                  </a:cubicBezTo>
                  <a:cubicBezTo>
                    <a:pt x="0" y="120"/>
                    <a:pt x="0" y="120"/>
                    <a:pt x="0" y="120"/>
                  </a:cubicBezTo>
                  <a:cubicBezTo>
                    <a:pt x="0" y="122"/>
                    <a:pt x="0" y="122"/>
                    <a:pt x="0" y="122"/>
                  </a:cubicBezTo>
                  <a:cubicBezTo>
                    <a:pt x="0" y="141"/>
                    <a:pt x="0" y="141"/>
                    <a:pt x="0" y="141"/>
                  </a:cubicBezTo>
                  <a:cubicBezTo>
                    <a:pt x="0" y="143"/>
                    <a:pt x="0" y="143"/>
                    <a:pt x="0" y="143"/>
                  </a:cubicBezTo>
                  <a:cubicBezTo>
                    <a:pt x="2" y="143"/>
                    <a:pt x="2" y="143"/>
                    <a:pt x="2" y="143"/>
                  </a:cubicBezTo>
                  <a:cubicBezTo>
                    <a:pt x="15" y="142"/>
                    <a:pt x="15" y="142"/>
                    <a:pt x="15" y="142"/>
                  </a:cubicBezTo>
                  <a:cubicBezTo>
                    <a:pt x="17" y="142"/>
                    <a:pt x="17" y="142"/>
                    <a:pt x="17" y="142"/>
                  </a:cubicBezTo>
                  <a:cubicBezTo>
                    <a:pt x="17" y="140"/>
                    <a:pt x="17" y="140"/>
                    <a:pt x="17" y="140"/>
                  </a:cubicBezTo>
                  <a:cubicBezTo>
                    <a:pt x="15" y="121"/>
                    <a:pt x="15" y="121"/>
                    <a:pt x="15" y="121"/>
                  </a:cubicBezTo>
                  <a:cubicBezTo>
                    <a:pt x="15" y="119"/>
                    <a:pt x="15" y="119"/>
                    <a:pt x="15" y="119"/>
                  </a:cubicBezTo>
                  <a:cubicBezTo>
                    <a:pt x="11" y="76"/>
                    <a:pt x="11" y="76"/>
                    <a:pt x="11" y="76"/>
                  </a:cubicBezTo>
                  <a:cubicBezTo>
                    <a:pt x="11" y="75"/>
                    <a:pt x="11" y="75"/>
                    <a:pt x="11" y="75"/>
                  </a:cubicBezTo>
                  <a:cubicBezTo>
                    <a:pt x="11" y="69"/>
                    <a:pt x="11" y="69"/>
                    <a:pt x="11" y="69"/>
                  </a:cubicBezTo>
                  <a:cubicBezTo>
                    <a:pt x="10" y="62"/>
                    <a:pt x="10" y="62"/>
                    <a:pt x="10" y="62"/>
                  </a:cubicBezTo>
                  <a:cubicBezTo>
                    <a:pt x="10" y="60"/>
                    <a:pt x="10" y="60"/>
                    <a:pt x="10" y="60"/>
                  </a:cubicBezTo>
                  <a:cubicBezTo>
                    <a:pt x="9" y="52"/>
                    <a:pt x="9" y="52"/>
                    <a:pt x="9" y="52"/>
                  </a:cubicBezTo>
                  <a:cubicBezTo>
                    <a:pt x="9" y="50"/>
                    <a:pt x="9" y="50"/>
                    <a:pt x="9" y="50"/>
                  </a:cubicBezTo>
                  <a:cubicBezTo>
                    <a:pt x="8" y="39"/>
                    <a:pt x="8" y="39"/>
                    <a:pt x="8" y="39"/>
                  </a:cubicBezTo>
                  <a:cubicBezTo>
                    <a:pt x="8" y="36"/>
                    <a:pt x="8" y="36"/>
                    <a:pt x="8" y="36"/>
                  </a:cubicBezTo>
                  <a:cubicBezTo>
                    <a:pt x="6" y="15"/>
                    <a:pt x="6" y="15"/>
                    <a:pt x="6" y="15"/>
                  </a:cubicBezTo>
                  <a:cubicBezTo>
                    <a:pt x="6" y="14"/>
                    <a:pt x="6" y="14"/>
                    <a:pt x="6" y="14"/>
                  </a:cubicBezTo>
                  <a:moveTo>
                    <a:pt x="3" y="1"/>
                  </a:moveTo>
                  <a:cubicBezTo>
                    <a:pt x="3" y="2"/>
                    <a:pt x="3" y="2"/>
                    <a:pt x="3" y="2"/>
                  </a:cubicBezTo>
                  <a:cubicBezTo>
                    <a:pt x="4" y="9"/>
                    <a:pt x="4" y="9"/>
                    <a:pt x="4" y="9"/>
                  </a:cubicBezTo>
                  <a:cubicBezTo>
                    <a:pt x="4" y="10"/>
                    <a:pt x="4" y="10"/>
                    <a:pt x="4" y="10"/>
                  </a:cubicBezTo>
                  <a:cubicBezTo>
                    <a:pt x="4" y="11"/>
                    <a:pt x="4" y="11"/>
                    <a:pt x="4" y="11"/>
                  </a:cubicBezTo>
                  <a:cubicBezTo>
                    <a:pt x="4" y="13"/>
                    <a:pt x="4" y="13"/>
                    <a:pt x="4" y="13"/>
                  </a:cubicBezTo>
                  <a:cubicBezTo>
                    <a:pt x="6" y="11"/>
                    <a:pt x="6" y="11"/>
                    <a:pt x="6" y="11"/>
                  </a:cubicBezTo>
                  <a:cubicBezTo>
                    <a:pt x="6" y="10"/>
                    <a:pt x="6" y="10"/>
                    <a:pt x="6" y="10"/>
                  </a:cubicBezTo>
                  <a:cubicBezTo>
                    <a:pt x="6" y="10"/>
                    <a:pt x="6" y="10"/>
                    <a:pt x="6" y="10"/>
                  </a:cubicBezTo>
                  <a:cubicBezTo>
                    <a:pt x="6" y="7"/>
                    <a:pt x="6" y="7"/>
                    <a:pt x="6" y="7"/>
                  </a:cubicBezTo>
                  <a:cubicBezTo>
                    <a:pt x="5" y="3"/>
                    <a:pt x="5" y="3"/>
                    <a:pt x="5" y="3"/>
                  </a:cubicBezTo>
                  <a:cubicBezTo>
                    <a:pt x="5" y="1"/>
                    <a:pt x="5" y="1"/>
                    <a:pt x="5" y="1"/>
                  </a:cubicBezTo>
                  <a:cubicBezTo>
                    <a:pt x="4" y="1"/>
                    <a:pt x="4" y="1"/>
                    <a:pt x="3" y="1"/>
                  </a:cubicBezTo>
                  <a:moveTo>
                    <a:pt x="0" y="0"/>
                  </a:moveTo>
                  <a:cubicBezTo>
                    <a:pt x="0" y="0"/>
                    <a:pt x="0" y="0"/>
                    <a:pt x="0" y="0"/>
                  </a:cubicBezTo>
                  <a:cubicBezTo>
                    <a:pt x="0" y="1"/>
                    <a:pt x="0" y="1"/>
                    <a:pt x="0" y="1"/>
                  </a:cubicBezTo>
                  <a:cubicBezTo>
                    <a:pt x="0" y="8"/>
                    <a:pt x="0" y="8"/>
                    <a:pt x="0" y="8"/>
                  </a:cubicBezTo>
                  <a:cubicBezTo>
                    <a:pt x="0" y="10"/>
                    <a:pt x="0" y="10"/>
                    <a:pt x="0" y="10"/>
                  </a:cubicBezTo>
                  <a:cubicBezTo>
                    <a:pt x="0" y="10"/>
                    <a:pt x="0" y="10"/>
                    <a:pt x="0" y="10"/>
                  </a:cubicBezTo>
                  <a:cubicBezTo>
                    <a:pt x="0" y="17"/>
                    <a:pt x="0" y="17"/>
                    <a:pt x="0" y="17"/>
                  </a:cubicBezTo>
                  <a:cubicBezTo>
                    <a:pt x="0" y="18"/>
                    <a:pt x="0" y="18"/>
                    <a:pt x="0" y="18"/>
                  </a:cubicBezTo>
                  <a:cubicBezTo>
                    <a:pt x="2" y="16"/>
                    <a:pt x="2" y="16"/>
                    <a:pt x="2" y="16"/>
                  </a:cubicBezTo>
                  <a:cubicBezTo>
                    <a:pt x="2" y="14"/>
                    <a:pt x="2" y="14"/>
                    <a:pt x="2" y="14"/>
                  </a:cubicBezTo>
                  <a:cubicBezTo>
                    <a:pt x="2" y="12"/>
                    <a:pt x="2" y="12"/>
                    <a:pt x="2" y="12"/>
                  </a:cubicBezTo>
                  <a:cubicBezTo>
                    <a:pt x="2" y="9"/>
                    <a:pt x="2" y="9"/>
                    <a:pt x="2" y="9"/>
                  </a:cubicBezTo>
                  <a:cubicBezTo>
                    <a:pt x="2" y="9"/>
                    <a:pt x="2" y="9"/>
                    <a:pt x="2" y="9"/>
                  </a:cubicBezTo>
                  <a:cubicBezTo>
                    <a:pt x="2" y="1"/>
                    <a:pt x="2" y="1"/>
                    <a:pt x="2" y="1"/>
                  </a:cubicBezTo>
                  <a:cubicBezTo>
                    <a:pt x="2" y="0"/>
                    <a:pt x="2" y="0"/>
                    <a:pt x="2" y="0"/>
                  </a:cubicBezTo>
                  <a:cubicBezTo>
                    <a:pt x="1" y="0"/>
                    <a:pt x="1"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1" name="Freeform 51"/>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close/>
                  <a:moveTo>
                    <a:pt x="5" y="242"/>
                  </a:moveTo>
                  <a:lnTo>
                    <a:pt x="0" y="275"/>
                  </a:lnTo>
                  <a:lnTo>
                    <a:pt x="7" y="285"/>
                  </a:lnTo>
                  <a:lnTo>
                    <a:pt x="9" y="282"/>
                  </a:lnTo>
                  <a:lnTo>
                    <a:pt x="19" y="263"/>
                  </a:lnTo>
                  <a:lnTo>
                    <a:pt x="16" y="259"/>
                  </a:lnTo>
                  <a:lnTo>
                    <a:pt x="5" y="280"/>
                  </a:lnTo>
                  <a:lnTo>
                    <a:pt x="7" y="247"/>
                  </a:lnTo>
                  <a:lnTo>
                    <a:pt x="5" y="242"/>
                  </a:lnTo>
                  <a:close/>
                  <a:moveTo>
                    <a:pt x="40" y="216"/>
                  </a:moveTo>
                  <a:lnTo>
                    <a:pt x="19" y="256"/>
                  </a:lnTo>
                  <a:lnTo>
                    <a:pt x="21" y="259"/>
                  </a:lnTo>
                  <a:lnTo>
                    <a:pt x="45" y="218"/>
                  </a:lnTo>
                  <a:lnTo>
                    <a:pt x="40" y="216"/>
                  </a:lnTo>
                  <a:close/>
                  <a:moveTo>
                    <a:pt x="7" y="202"/>
                  </a:moveTo>
                  <a:lnTo>
                    <a:pt x="7" y="202"/>
                  </a:lnTo>
                  <a:lnTo>
                    <a:pt x="5" y="237"/>
                  </a:lnTo>
                  <a:lnTo>
                    <a:pt x="7" y="242"/>
                  </a:lnTo>
                  <a:lnTo>
                    <a:pt x="12" y="202"/>
                  </a:lnTo>
                  <a:lnTo>
                    <a:pt x="7" y="202"/>
                  </a:lnTo>
                  <a:close/>
                  <a:moveTo>
                    <a:pt x="12" y="197"/>
                  </a:moveTo>
                  <a:lnTo>
                    <a:pt x="9" y="197"/>
                  </a:lnTo>
                  <a:lnTo>
                    <a:pt x="12" y="197"/>
                  </a:lnTo>
                  <a:lnTo>
                    <a:pt x="12" y="197"/>
                  </a:lnTo>
                  <a:close/>
                  <a:moveTo>
                    <a:pt x="16" y="147"/>
                  </a:moveTo>
                  <a:lnTo>
                    <a:pt x="12" y="154"/>
                  </a:lnTo>
                  <a:lnTo>
                    <a:pt x="7" y="195"/>
                  </a:lnTo>
                  <a:lnTo>
                    <a:pt x="12" y="190"/>
                  </a:lnTo>
                  <a:lnTo>
                    <a:pt x="16" y="147"/>
                  </a:lnTo>
                  <a:close/>
                  <a:moveTo>
                    <a:pt x="106" y="107"/>
                  </a:moveTo>
                  <a:lnTo>
                    <a:pt x="95" y="116"/>
                  </a:lnTo>
                  <a:lnTo>
                    <a:pt x="42" y="214"/>
                  </a:lnTo>
                  <a:lnTo>
                    <a:pt x="45" y="214"/>
                  </a:lnTo>
                  <a:lnTo>
                    <a:pt x="106" y="107"/>
                  </a:lnTo>
                  <a:close/>
                  <a:moveTo>
                    <a:pt x="111" y="85"/>
                  </a:moveTo>
                  <a:lnTo>
                    <a:pt x="102" y="102"/>
                  </a:lnTo>
                  <a:lnTo>
                    <a:pt x="113" y="93"/>
                  </a:lnTo>
                  <a:lnTo>
                    <a:pt x="113" y="90"/>
                  </a:lnTo>
                  <a:lnTo>
                    <a:pt x="111" y="85"/>
                  </a:lnTo>
                  <a:close/>
                  <a:moveTo>
                    <a:pt x="113" y="71"/>
                  </a:moveTo>
                  <a:lnTo>
                    <a:pt x="116" y="78"/>
                  </a:lnTo>
                  <a:lnTo>
                    <a:pt x="116" y="78"/>
                  </a:lnTo>
                  <a:lnTo>
                    <a:pt x="116" y="78"/>
                  </a:lnTo>
                  <a:lnTo>
                    <a:pt x="118" y="85"/>
                  </a:lnTo>
                  <a:lnTo>
                    <a:pt x="121" y="81"/>
                  </a:lnTo>
                  <a:lnTo>
                    <a:pt x="123" y="76"/>
                  </a:lnTo>
                  <a:lnTo>
                    <a:pt x="118" y="74"/>
                  </a:lnTo>
                  <a:lnTo>
                    <a:pt x="113" y="71"/>
                  </a:lnTo>
                  <a:close/>
                  <a:moveTo>
                    <a:pt x="21" y="64"/>
                  </a:moveTo>
                  <a:lnTo>
                    <a:pt x="16" y="76"/>
                  </a:lnTo>
                  <a:lnTo>
                    <a:pt x="16" y="90"/>
                  </a:lnTo>
                  <a:lnTo>
                    <a:pt x="14" y="97"/>
                  </a:lnTo>
                  <a:lnTo>
                    <a:pt x="12" y="145"/>
                  </a:lnTo>
                  <a:lnTo>
                    <a:pt x="16" y="140"/>
                  </a:lnTo>
                  <a:lnTo>
                    <a:pt x="19" y="93"/>
                  </a:lnTo>
                  <a:lnTo>
                    <a:pt x="21" y="88"/>
                  </a:lnTo>
                  <a:lnTo>
                    <a:pt x="21" y="64"/>
                  </a:lnTo>
                  <a:close/>
                  <a:moveTo>
                    <a:pt x="87" y="50"/>
                  </a:moveTo>
                  <a:lnTo>
                    <a:pt x="85" y="55"/>
                  </a:lnTo>
                  <a:lnTo>
                    <a:pt x="87" y="57"/>
                  </a:lnTo>
                  <a:lnTo>
                    <a:pt x="109" y="71"/>
                  </a:lnTo>
                  <a:lnTo>
                    <a:pt x="106" y="64"/>
                  </a:lnTo>
                  <a:lnTo>
                    <a:pt x="92" y="55"/>
                  </a:lnTo>
                  <a:lnTo>
                    <a:pt x="90" y="50"/>
                  </a:lnTo>
                  <a:lnTo>
                    <a:pt x="87" y="50"/>
                  </a:lnTo>
                  <a:close/>
                  <a:moveTo>
                    <a:pt x="42" y="14"/>
                  </a:moveTo>
                  <a:lnTo>
                    <a:pt x="42" y="19"/>
                  </a:lnTo>
                  <a:lnTo>
                    <a:pt x="83" y="52"/>
                  </a:lnTo>
                  <a:lnTo>
                    <a:pt x="85" y="47"/>
                  </a:lnTo>
                  <a:lnTo>
                    <a:pt x="42" y="14"/>
                  </a:lnTo>
                  <a:close/>
                  <a:moveTo>
                    <a:pt x="24" y="0"/>
                  </a:moveTo>
                  <a:lnTo>
                    <a:pt x="21" y="7"/>
                  </a:lnTo>
                  <a:lnTo>
                    <a:pt x="19" y="64"/>
                  </a:lnTo>
                  <a:lnTo>
                    <a:pt x="24" y="52"/>
                  </a:lnTo>
                  <a:lnTo>
                    <a:pt x="26" y="7"/>
                  </a:lnTo>
                  <a:lnTo>
                    <a:pt x="38" y="17"/>
                  </a:lnTo>
                  <a:lnTo>
                    <a:pt x="40" y="12"/>
                  </a:lnTo>
                  <a:lnTo>
                    <a:pt x="28" y="5"/>
                  </a:lnTo>
                  <a:lnTo>
                    <a:pt x="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2" name="Freeform 52"/>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moveTo>
                    <a:pt x="5" y="242"/>
                  </a:moveTo>
                  <a:lnTo>
                    <a:pt x="0" y="275"/>
                  </a:lnTo>
                  <a:lnTo>
                    <a:pt x="7" y="285"/>
                  </a:lnTo>
                  <a:lnTo>
                    <a:pt x="9" y="282"/>
                  </a:lnTo>
                  <a:lnTo>
                    <a:pt x="19" y="263"/>
                  </a:lnTo>
                  <a:lnTo>
                    <a:pt x="16" y="259"/>
                  </a:lnTo>
                  <a:lnTo>
                    <a:pt x="5" y="280"/>
                  </a:lnTo>
                  <a:lnTo>
                    <a:pt x="7" y="247"/>
                  </a:lnTo>
                  <a:lnTo>
                    <a:pt x="5" y="242"/>
                  </a:lnTo>
                  <a:moveTo>
                    <a:pt x="40" y="216"/>
                  </a:moveTo>
                  <a:lnTo>
                    <a:pt x="19" y="256"/>
                  </a:lnTo>
                  <a:lnTo>
                    <a:pt x="21" y="259"/>
                  </a:lnTo>
                  <a:lnTo>
                    <a:pt x="45" y="218"/>
                  </a:lnTo>
                  <a:lnTo>
                    <a:pt x="40" y="216"/>
                  </a:lnTo>
                  <a:moveTo>
                    <a:pt x="7" y="202"/>
                  </a:moveTo>
                  <a:lnTo>
                    <a:pt x="7" y="202"/>
                  </a:lnTo>
                  <a:lnTo>
                    <a:pt x="5" y="237"/>
                  </a:lnTo>
                  <a:lnTo>
                    <a:pt x="7" y="242"/>
                  </a:lnTo>
                  <a:lnTo>
                    <a:pt x="12" y="202"/>
                  </a:lnTo>
                  <a:lnTo>
                    <a:pt x="7" y="202"/>
                  </a:lnTo>
                  <a:moveTo>
                    <a:pt x="12" y="197"/>
                  </a:moveTo>
                  <a:lnTo>
                    <a:pt x="9" y="197"/>
                  </a:lnTo>
                  <a:lnTo>
                    <a:pt x="12" y="197"/>
                  </a:lnTo>
                  <a:lnTo>
                    <a:pt x="12" y="197"/>
                  </a:lnTo>
                  <a:moveTo>
                    <a:pt x="16" y="147"/>
                  </a:moveTo>
                  <a:lnTo>
                    <a:pt x="12" y="154"/>
                  </a:lnTo>
                  <a:lnTo>
                    <a:pt x="7" y="195"/>
                  </a:lnTo>
                  <a:lnTo>
                    <a:pt x="12" y="190"/>
                  </a:lnTo>
                  <a:lnTo>
                    <a:pt x="16" y="147"/>
                  </a:lnTo>
                  <a:moveTo>
                    <a:pt x="106" y="107"/>
                  </a:moveTo>
                  <a:lnTo>
                    <a:pt x="95" y="116"/>
                  </a:lnTo>
                  <a:lnTo>
                    <a:pt x="42" y="214"/>
                  </a:lnTo>
                  <a:lnTo>
                    <a:pt x="45" y="214"/>
                  </a:lnTo>
                  <a:lnTo>
                    <a:pt x="106" y="107"/>
                  </a:lnTo>
                  <a:moveTo>
                    <a:pt x="111" y="85"/>
                  </a:moveTo>
                  <a:lnTo>
                    <a:pt x="102" y="102"/>
                  </a:lnTo>
                  <a:lnTo>
                    <a:pt x="113" y="93"/>
                  </a:lnTo>
                  <a:lnTo>
                    <a:pt x="113" y="90"/>
                  </a:lnTo>
                  <a:lnTo>
                    <a:pt x="111" y="85"/>
                  </a:lnTo>
                  <a:moveTo>
                    <a:pt x="113" y="71"/>
                  </a:moveTo>
                  <a:lnTo>
                    <a:pt x="116" y="78"/>
                  </a:lnTo>
                  <a:lnTo>
                    <a:pt x="116" y="78"/>
                  </a:lnTo>
                  <a:lnTo>
                    <a:pt x="116" y="78"/>
                  </a:lnTo>
                  <a:lnTo>
                    <a:pt x="118" y="85"/>
                  </a:lnTo>
                  <a:lnTo>
                    <a:pt x="121" y="81"/>
                  </a:lnTo>
                  <a:lnTo>
                    <a:pt x="123" y="76"/>
                  </a:lnTo>
                  <a:lnTo>
                    <a:pt x="118" y="74"/>
                  </a:lnTo>
                  <a:lnTo>
                    <a:pt x="113" y="71"/>
                  </a:lnTo>
                  <a:moveTo>
                    <a:pt x="21" y="64"/>
                  </a:moveTo>
                  <a:lnTo>
                    <a:pt x="16" y="76"/>
                  </a:lnTo>
                  <a:lnTo>
                    <a:pt x="16" y="90"/>
                  </a:lnTo>
                  <a:lnTo>
                    <a:pt x="14" y="97"/>
                  </a:lnTo>
                  <a:lnTo>
                    <a:pt x="12" y="145"/>
                  </a:lnTo>
                  <a:lnTo>
                    <a:pt x="16" y="140"/>
                  </a:lnTo>
                  <a:lnTo>
                    <a:pt x="19" y="93"/>
                  </a:lnTo>
                  <a:lnTo>
                    <a:pt x="21" y="88"/>
                  </a:lnTo>
                  <a:lnTo>
                    <a:pt x="21" y="64"/>
                  </a:lnTo>
                  <a:moveTo>
                    <a:pt x="87" y="50"/>
                  </a:moveTo>
                  <a:lnTo>
                    <a:pt x="85" y="55"/>
                  </a:lnTo>
                  <a:lnTo>
                    <a:pt x="87" y="57"/>
                  </a:lnTo>
                  <a:lnTo>
                    <a:pt x="109" y="71"/>
                  </a:lnTo>
                  <a:lnTo>
                    <a:pt x="106" y="64"/>
                  </a:lnTo>
                  <a:lnTo>
                    <a:pt x="92" y="55"/>
                  </a:lnTo>
                  <a:lnTo>
                    <a:pt x="90" y="50"/>
                  </a:lnTo>
                  <a:lnTo>
                    <a:pt x="87" y="50"/>
                  </a:lnTo>
                  <a:moveTo>
                    <a:pt x="42" y="14"/>
                  </a:moveTo>
                  <a:lnTo>
                    <a:pt x="42" y="19"/>
                  </a:lnTo>
                  <a:lnTo>
                    <a:pt x="83" y="52"/>
                  </a:lnTo>
                  <a:lnTo>
                    <a:pt x="85" y="47"/>
                  </a:lnTo>
                  <a:lnTo>
                    <a:pt x="42" y="14"/>
                  </a:lnTo>
                  <a:moveTo>
                    <a:pt x="24" y="0"/>
                  </a:moveTo>
                  <a:lnTo>
                    <a:pt x="21" y="7"/>
                  </a:lnTo>
                  <a:lnTo>
                    <a:pt x="19" y="64"/>
                  </a:lnTo>
                  <a:lnTo>
                    <a:pt x="24" y="52"/>
                  </a:lnTo>
                  <a:lnTo>
                    <a:pt x="26" y="7"/>
                  </a:lnTo>
                  <a:lnTo>
                    <a:pt x="38" y="17"/>
                  </a:lnTo>
                  <a:lnTo>
                    <a:pt x="40" y="12"/>
                  </a:lnTo>
                  <a:lnTo>
                    <a:pt x="28" y="5"/>
                  </a:lnTo>
                  <a:lnTo>
                    <a:pt x="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3" name="Freeform 53"/>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close/>
                  <a:moveTo>
                    <a:pt x="7" y="223"/>
                  </a:moveTo>
                  <a:lnTo>
                    <a:pt x="73" y="275"/>
                  </a:lnTo>
                  <a:lnTo>
                    <a:pt x="73" y="271"/>
                  </a:lnTo>
                  <a:lnTo>
                    <a:pt x="23" y="233"/>
                  </a:lnTo>
                  <a:lnTo>
                    <a:pt x="7" y="223"/>
                  </a:lnTo>
                  <a:close/>
                  <a:moveTo>
                    <a:pt x="144" y="176"/>
                  </a:moveTo>
                  <a:lnTo>
                    <a:pt x="113" y="247"/>
                  </a:lnTo>
                  <a:lnTo>
                    <a:pt x="116" y="254"/>
                  </a:lnTo>
                  <a:lnTo>
                    <a:pt x="146" y="180"/>
                  </a:lnTo>
                  <a:lnTo>
                    <a:pt x="144" y="176"/>
                  </a:lnTo>
                  <a:close/>
                  <a:moveTo>
                    <a:pt x="78" y="142"/>
                  </a:moveTo>
                  <a:lnTo>
                    <a:pt x="59" y="159"/>
                  </a:lnTo>
                  <a:lnTo>
                    <a:pt x="56" y="164"/>
                  </a:lnTo>
                  <a:lnTo>
                    <a:pt x="2" y="214"/>
                  </a:lnTo>
                  <a:lnTo>
                    <a:pt x="0" y="216"/>
                  </a:lnTo>
                  <a:lnTo>
                    <a:pt x="9" y="221"/>
                  </a:lnTo>
                  <a:lnTo>
                    <a:pt x="4" y="218"/>
                  </a:lnTo>
                  <a:lnTo>
                    <a:pt x="56" y="169"/>
                  </a:lnTo>
                  <a:lnTo>
                    <a:pt x="61" y="164"/>
                  </a:lnTo>
                  <a:lnTo>
                    <a:pt x="80" y="145"/>
                  </a:lnTo>
                  <a:lnTo>
                    <a:pt x="78" y="142"/>
                  </a:lnTo>
                  <a:close/>
                  <a:moveTo>
                    <a:pt x="123" y="100"/>
                  </a:moveTo>
                  <a:lnTo>
                    <a:pt x="82" y="138"/>
                  </a:lnTo>
                  <a:lnTo>
                    <a:pt x="82" y="142"/>
                  </a:lnTo>
                  <a:lnTo>
                    <a:pt x="125" y="102"/>
                  </a:lnTo>
                  <a:lnTo>
                    <a:pt x="123" y="100"/>
                  </a:lnTo>
                  <a:close/>
                  <a:moveTo>
                    <a:pt x="213" y="19"/>
                  </a:moveTo>
                  <a:lnTo>
                    <a:pt x="213" y="19"/>
                  </a:lnTo>
                  <a:lnTo>
                    <a:pt x="213" y="19"/>
                  </a:lnTo>
                  <a:close/>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4" name="Freeform 54"/>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moveTo>
                    <a:pt x="7" y="223"/>
                  </a:moveTo>
                  <a:lnTo>
                    <a:pt x="73" y="275"/>
                  </a:lnTo>
                  <a:lnTo>
                    <a:pt x="73" y="271"/>
                  </a:lnTo>
                  <a:lnTo>
                    <a:pt x="23" y="233"/>
                  </a:lnTo>
                  <a:lnTo>
                    <a:pt x="7" y="223"/>
                  </a:lnTo>
                  <a:moveTo>
                    <a:pt x="144" y="176"/>
                  </a:moveTo>
                  <a:lnTo>
                    <a:pt x="113" y="247"/>
                  </a:lnTo>
                  <a:lnTo>
                    <a:pt x="116" y="254"/>
                  </a:lnTo>
                  <a:lnTo>
                    <a:pt x="146" y="180"/>
                  </a:lnTo>
                  <a:lnTo>
                    <a:pt x="144" y="176"/>
                  </a:lnTo>
                  <a:moveTo>
                    <a:pt x="78" y="142"/>
                  </a:moveTo>
                  <a:lnTo>
                    <a:pt x="59" y="159"/>
                  </a:lnTo>
                  <a:lnTo>
                    <a:pt x="56" y="164"/>
                  </a:lnTo>
                  <a:lnTo>
                    <a:pt x="2" y="214"/>
                  </a:lnTo>
                  <a:lnTo>
                    <a:pt x="0" y="216"/>
                  </a:lnTo>
                  <a:lnTo>
                    <a:pt x="9" y="221"/>
                  </a:lnTo>
                  <a:lnTo>
                    <a:pt x="4" y="218"/>
                  </a:lnTo>
                  <a:lnTo>
                    <a:pt x="56" y="169"/>
                  </a:lnTo>
                  <a:lnTo>
                    <a:pt x="61" y="164"/>
                  </a:lnTo>
                  <a:lnTo>
                    <a:pt x="80" y="145"/>
                  </a:lnTo>
                  <a:lnTo>
                    <a:pt x="78" y="142"/>
                  </a:lnTo>
                  <a:moveTo>
                    <a:pt x="123" y="100"/>
                  </a:moveTo>
                  <a:lnTo>
                    <a:pt x="82" y="138"/>
                  </a:lnTo>
                  <a:lnTo>
                    <a:pt x="82" y="142"/>
                  </a:lnTo>
                  <a:lnTo>
                    <a:pt x="125" y="102"/>
                  </a:lnTo>
                  <a:lnTo>
                    <a:pt x="123" y="100"/>
                  </a:lnTo>
                  <a:moveTo>
                    <a:pt x="213" y="19"/>
                  </a:moveTo>
                  <a:lnTo>
                    <a:pt x="213" y="19"/>
                  </a:lnTo>
                  <a:lnTo>
                    <a:pt x="213" y="19"/>
                  </a:lnTo>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5" name="Freeform 55"/>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close/>
                  <a:moveTo>
                    <a:pt x="59" y="209"/>
                  </a:moveTo>
                  <a:lnTo>
                    <a:pt x="12" y="254"/>
                  </a:lnTo>
                  <a:lnTo>
                    <a:pt x="17" y="259"/>
                  </a:lnTo>
                  <a:lnTo>
                    <a:pt x="62" y="214"/>
                  </a:lnTo>
                  <a:lnTo>
                    <a:pt x="59" y="209"/>
                  </a:lnTo>
                  <a:close/>
                  <a:moveTo>
                    <a:pt x="50" y="195"/>
                  </a:moveTo>
                  <a:lnTo>
                    <a:pt x="7" y="249"/>
                  </a:lnTo>
                  <a:lnTo>
                    <a:pt x="12" y="254"/>
                  </a:lnTo>
                  <a:lnTo>
                    <a:pt x="52" y="200"/>
                  </a:lnTo>
                  <a:lnTo>
                    <a:pt x="50" y="195"/>
                  </a:lnTo>
                  <a:close/>
                  <a:moveTo>
                    <a:pt x="78" y="192"/>
                  </a:moveTo>
                  <a:lnTo>
                    <a:pt x="66" y="204"/>
                  </a:lnTo>
                  <a:lnTo>
                    <a:pt x="64" y="207"/>
                  </a:lnTo>
                  <a:lnTo>
                    <a:pt x="64" y="207"/>
                  </a:lnTo>
                  <a:lnTo>
                    <a:pt x="66" y="209"/>
                  </a:lnTo>
                  <a:lnTo>
                    <a:pt x="69" y="207"/>
                  </a:lnTo>
                  <a:lnTo>
                    <a:pt x="78" y="197"/>
                  </a:lnTo>
                  <a:lnTo>
                    <a:pt x="81" y="195"/>
                  </a:lnTo>
                  <a:lnTo>
                    <a:pt x="78" y="192"/>
                  </a:lnTo>
                  <a:close/>
                  <a:moveTo>
                    <a:pt x="66" y="173"/>
                  </a:moveTo>
                  <a:lnTo>
                    <a:pt x="57" y="188"/>
                  </a:lnTo>
                  <a:lnTo>
                    <a:pt x="52" y="190"/>
                  </a:lnTo>
                  <a:lnTo>
                    <a:pt x="52" y="192"/>
                  </a:lnTo>
                  <a:lnTo>
                    <a:pt x="55" y="195"/>
                  </a:lnTo>
                  <a:lnTo>
                    <a:pt x="55" y="195"/>
                  </a:lnTo>
                  <a:lnTo>
                    <a:pt x="59" y="190"/>
                  </a:lnTo>
                  <a:lnTo>
                    <a:pt x="69" y="178"/>
                  </a:lnTo>
                  <a:lnTo>
                    <a:pt x="66" y="173"/>
                  </a:lnTo>
                  <a:close/>
                  <a:moveTo>
                    <a:pt x="97" y="173"/>
                  </a:moveTo>
                  <a:lnTo>
                    <a:pt x="83" y="188"/>
                  </a:lnTo>
                  <a:lnTo>
                    <a:pt x="83" y="188"/>
                  </a:lnTo>
                  <a:lnTo>
                    <a:pt x="85" y="192"/>
                  </a:lnTo>
                  <a:lnTo>
                    <a:pt x="102" y="176"/>
                  </a:lnTo>
                  <a:lnTo>
                    <a:pt x="102" y="176"/>
                  </a:lnTo>
                  <a:lnTo>
                    <a:pt x="97" y="173"/>
                  </a:lnTo>
                  <a:close/>
                  <a:moveTo>
                    <a:pt x="76" y="162"/>
                  </a:moveTo>
                  <a:lnTo>
                    <a:pt x="69" y="171"/>
                  </a:lnTo>
                  <a:lnTo>
                    <a:pt x="71" y="173"/>
                  </a:lnTo>
                  <a:lnTo>
                    <a:pt x="76" y="166"/>
                  </a:lnTo>
                  <a:lnTo>
                    <a:pt x="78" y="164"/>
                  </a:lnTo>
                  <a:lnTo>
                    <a:pt x="76" y="162"/>
                  </a:lnTo>
                  <a:close/>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close/>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close/>
                  <a:moveTo>
                    <a:pt x="194" y="0"/>
                  </a:moveTo>
                  <a:lnTo>
                    <a:pt x="194" y="0"/>
                  </a:lnTo>
                  <a:lnTo>
                    <a:pt x="213" y="67"/>
                  </a:lnTo>
                  <a:lnTo>
                    <a:pt x="216" y="67"/>
                  </a:lnTo>
                  <a:lnTo>
                    <a:pt x="213" y="64"/>
                  </a:lnTo>
                  <a:lnTo>
                    <a:pt x="213" y="59"/>
                  </a:lnTo>
                  <a:lnTo>
                    <a:pt x="211" y="52"/>
                  </a:lnTo>
                  <a:lnTo>
                    <a:pt x="211" y="52"/>
                  </a:lnTo>
                  <a:lnTo>
                    <a:pt x="208" y="45"/>
                  </a:lnTo>
                  <a:lnTo>
                    <a:pt x="197" y="10"/>
                  </a:lnTo>
                  <a:lnTo>
                    <a:pt x="19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6" name="Freeform 56"/>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moveTo>
                    <a:pt x="59" y="209"/>
                  </a:moveTo>
                  <a:lnTo>
                    <a:pt x="12" y="254"/>
                  </a:lnTo>
                  <a:lnTo>
                    <a:pt x="17" y="259"/>
                  </a:lnTo>
                  <a:lnTo>
                    <a:pt x="62" y="214"/>
                  </a:lnTo>
                  <a:lnTo>
                    <a:pt x="59" y="209"/>
                  </a:lnTo>
                  <a:moveTo>
                    <a:pt x="50" y="195"/>
                  </a:moveTo>
                  <a:lnTo>
                    <a:pt x="7" y="249"/>
                  </a:lnTo>
                  <a:lnTo>
                    <a:pt x="12" y="254"/>
                  </a:lnTo>
                  <a:lnTo>
                    <a:pt x="52" y="200"/>
                  </a:lnTo>
                  <a:lnTo>
                    <a:pt x="50" y="195"/>
                  </a:lnTo>
                  <a:moveTo>
                    <a:pt x="78" y="192"/>
                  </a:moveTo>
                  <a:lnTo>
                    <a:pt x="66" y="204"/>
                  </a:lnTo>
                  <a:lnTo>
                    <a:pt x="64" y="207"/>
                  </a:lnTo>
                  <a:lnTo>
                    <a:pt x="64" y="207"/>
                  </a:lnTo>
                  <a:lnTo>
                    <a:pt x="66" y="209"/>
                  </a:lnTo>
                  <a:lnTo>
                    <a:pt x="69" y="207"/>
                  </a:lnTo>
                  <a:lnTo>
                    <a:pt x="78" y="197"/>
                  </a:lnTo>
                  <a:lnTo>
                    <a:pt x="81" y="195"/>
                  </a:lnTo>
                  <a:lnTo>
                    <a:pt x="78" y="192"/>
                  </a:lnTo>
                  <a:moveTo>
                    <a:pt x="66" y="173"/>
                  </a:moveTo>
                  <a:lnTo>
                    <a:pt x="57" y="188"/>
                  </a:lnTo>
                  <a:lnTo>
                    <a:pt x="52" y="190"/>
                  </a:lnTo>
                  <a:lnTo>
                    <a:pt x="52" y="192"/>
                  </a:lnTo>
                  <a:lnTo>
                    <a:pt x="55" y="195"/>
                  </a:lnTo>
                  <a:lnTo>
                    <a:pt x="55" y="195"/>
                  </a:lnTo>
                  <a:lnTo>
                    <a:pt x="59" y="190"/>
                  </a:lnTo>
                  <a:lnTo>
                    <a:pt x="69" y="178"/>
                  </a:lnTo>
                  <a:lnTo>
                    <a:pt x="66" y="173"/>
                  </a:lnTo>
                  <a:moveTo>
                    <a:pt x="97" y="173"/>
                  </a:moveTo>
                  <a:lnTo>
                    <a:pt x="83" y="188"/>
                  </a:lnTo>
                  <a:lnTo>
                    <a:pt x="83" y="188"/>
                  </a:lnTo>
                  <a:lnTo>
                    <a:pt x="85" y="192"/>
                  </a:lnTo>
                  <a:lnTo>
                    <a:pt x="102" y="176"/>
                  </a:lnTo>
                  <a:lnTo>
                    <a:pt x="102" y="176"/>
                  </a:lnTo>
                  <a:lnTo>
                    <a:pt x="97" y="173"/>
                  </a:lnTo>
                  <a:moveTo>
                    <a:pt x="76" y="162"/>
                  </a:moveTo>
                  <a:lnTo>
                    <a:pt x="69" y="171"/>
                  </a:lnTo>
                  <a:lnTo>
                    <a:pt x="71" y="173"/>
                  </a:lnTo>
                  <a:lnTo>
                    <a:pt x="76" y="166"/>
                  </a:lnTo>
                  <a:lnTo>
                    <a:pt x="78" y="164"/>
                  </a:lnTo>
                  <a:lnTo>
                    <a:pt x="76" y="162"/>
                  </a:lnTo>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moveTo>
                    <a:pt x="194" y="0"/>
                  </a:moveTo>
                  <a:lnTo>
                    <a:pt x="194" y="0"/>
                  </a:lnTo>
                  <a:lnTo>
                    <a:pt x="213" y="67"/>
                  </a:lnTo>
                  <a:lnTo>
                    <a:pt x="216" y="67"/>
                  </a:lnTo>
                  <a:lnTo>
                    <a:pt x="213" y="64"/>
                  </a:lnTo>
                  <a:lnTo>
                    <a:pt x="213" y="59"/>
                  </a:lnTo>
                  <a:lnTo>
                    <a:pt x="211" y="52"/>
                  </a:lnTo>
                  <a:lnTo>
                    <a:pt x="211" y="52"/>
                  </a:lnTo>
                  <a:lnTo>
                    <a:pt x="208" y="45"/>
                  </a:lnTo>
                  <a:lnTo>
                    <a:pt x="197" y="10"/>
                  </a:lnTo>
                  <a:lnTo>
                    <a:pt x="19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7" name="Freeform 57"/>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close/>
                  <a:moveTo>
                    <a:pt x="36" y="5"/>
                  </a:moveTo>
                  <a:lnTo>
                    <a:pt x="36" y="5"/>
                  </a:lnTo>
                  <a:lnTo>
                    <a:pt x="36" y="5"/>
                  </a:lnTo>
                  <a:close/>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8" name="Freeform 58"/>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moveTo>
                    <a:pt x="36" y="5"/>
                  </a:moveTo>
                  <a:lnTo>
                    <a:pt x="36" y="5"/>
                  </a:lnTo>
                  <a:lnTo>
                    <a:pt x="36" y="5"/>
                  </a:lnTo>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9" name="Freeform 59"/>
            <p:cNvSpPr>
              <a:spLocks noEditPoints="1"/>
            </p:cNvSpPr>
            <p:nvPr/>
          </p:nvSpPr>
          <p:spPr bwMode="auto">
            <a:xfrm>
              <a:off x="7071309" y="3356901"/>
              <a:ext cx="728154" cy="853876"/>
            </a:xfrm>
            <a:custGeom>
              <a:avLst/>
              <a:gdLst>
                <a:gd name="T0" fmla="*/ 58 w 172"/>
                <a:gd name="T1" fmla="*/ 207 h 221"/>
                <a:gd name="T2" fmla="*/ 85 w 172"/>
                <a:gd name="T3" fmla="*/ 204 h 221"/>
                <a:gd name="T4" fmla="*/ 104 w 172"/>
                <a:gd name="T5" fmla="*/ 198 h 221"/>
                <a:gd name="T6" fmla="*/ 87 w 172"/>
                <a:gd name="T7" fmla="*/ 203 h 221"/>
                <a:gd name="T8" fmla="*/ 104 w 172"/>
                <a:gd name="T9" fmla="*/ 198 h 221"/>
                <a:gd name="T10" fmla="*/ 106 w 172"/>
                <a:gd name="T11" fmla="*/ 197 h 221"/>
                <a:gd name="T12" fmla="*/ 136 w 172"/>
                <a:gd name="T13" fmla="*/ 193 h 221"/>
                <a:gd name="T14" fmla="*/ 0 w 172"/>
                <a:gd name="T15" fmla="*/ 176 h 221"/>
                <a:gd name="T16" fmla="*/ 0 w 172"/>
                <a:gd name="T17" fmla="*/ 221 h 221"/>
                <a:gd name="T18" fmla="*/ 30 w 172"/>
                <a:gd name="T19" fmla="*/ 215 h 221"/>
                <a:gd name="T20" fmla="*/ 2 w 172"/>
                <a:gd name="T21" fmla="*/ 219 h 221"/>
                <a:gd name="T22" fmla="*/ 0 w 172"/>
                <a:gd name="T23" fmla="*/ 176 h 221"/>
                <a:gd name="T24" fmla="*/ 0 w 172"/>
                <a:gd name="T25" fmla="*/ 174 h 221"/>
                <a:gd name="T26" fmla="*/ 2 w 172"/>
                <a:gd name="T27" fmla="*/ 176 h 221"/>
                <a:gd name="T28" fmla="*/ 1 w 172"/>
                <a:gd name="T29" fmla="*/ 173 h 221"/>
                <a:gd name="T30" fmla="*/ 0 w 172"/>
                <a:gd name="T31" fmla="*/ 167 h 221"/>
                <a:gd name="T32" fmla="*/ 2 w 172"/>
                <a:gd name="T33" fmla="*/ 171 h 221"/>
                <a:gd name="T34" fmla="*/ 2 w 172"/>
                <a:gd name="T35" fmla="*/ 166 h 221"/>
                <a:gd name="T36" fmla="*/ 136 w 172"/>
                <a:gd name="T37" fmla="*/ 145 h 221"/>
                <a:gd name="T38" fmla="*/ 139 w 172"/>
                <a:gd name="T39" fmla="*/ 149 h 221"/>
                <a:gd name="T40" fmla="*/ 154 w 172"/>
                <a:gd name="T41" fmla="*/ 167 h 221"/>
                <a:gd name="T42" fmla="*/ 169 w 172"/>
                <a:gd name="T43" fmla="*/ 184 h 221"/>
                <a:gd name="T44" fmla="*/ 162 w 172"/>
                <a:gd name="T45" fmla="*/ 188 h 221"/>
                <a:gd name="T46" fmla="*/ 172 w 172"/>
                <a:gd name="T47" fmla="*/ 185 h 221"/>
                <a:gd name="T48" fmla="*/ 156 w 172"/>
                <a:gd name="T49" fmla="*/ 167 h 221"/>
                <a:gd name="T50" fmla="*/ 141 w 172"/>
                <a:gd name="T51" fmla="*/ 149 h 221"/>
                <a:gd name="T52" fmla="*/ 137 w 172"/>
                <a:gd name="T53" fmla="*/ 144 h 221"/>
                <a:gd name="T54" fmla="*/ 102 w 172"/>
                <a:gd name="T55" fmla="*/ 106 h 221"/>
                <a:gd name="T56" fmla="*/ 135 w 172"/>
                <a:gd name="T57" fmla="*/ 143 h 221"/>
                <a:gd name="T58" fmla="*/ 104 w 172"/>
                <a:gd name="T59" fmla="*/ 105 h 221"/>
                <a:gd name="T60" fmla="*/ 98 w 172"/>
                <a:gd name="T61" fmla="*/ 102 h 221"/>
                <a:gd name="T62" fmla="*/ 103 w 172"/>
                <a:gd name="T63" fmla="*/ 104 h 221"/>
                <a:gd name="T64" fmla="*/ 84 w 172"/>
                <a:gd name="T65" fmla="*/ 82 h 221"/>
                <a:gd name="T66" fmla="*/ 84 w 172"/>
                <a:gd name="T67" fmla="*/ 85 h 221"/>
                <a:gd name="T68" fmla="*/ 99 w 172"/>
                <a:gd name="T69" fmla="*/ 99 h 221"/>
                <a:gd name="T70" fmla="*/ 45 w 172"/>
                <a:gd name="T71" fmla="*/ 40 h 221"/>
                <a:gd name="T72" fmla="*/ 59 w 172"/>
                <a:gd name="T73" fmla="*/ 56 h 221"/>
                <a:gd name="T74" fmla="*/ 76 w 172"/>
                <a:gd name="T75" fmla="*/ 76 h 221"/>
                <a:gd name="T76" fmla="*/ 81 w 172"/>
                <a:gd name="T77" fmla="*/ 79 h 221"/>
                <a:gd name="T78" fmla="*/ 77 w 172"/>
                <a:gd name="T79" fmla="*/ 74 h 221"/>
                <a:gd name="T80" fmla="*/ 60 w 172"/>
                <a:gd name="T81" fmla="*/ 55 h 221"/>
                <a:gd name="T82" fmla="*/ 45 w 172"/>
                <a:gd name="T83" fmla="*/ 40 h 221"/>
                <a:gd name="T84" fmla="*/ 0 w 172"/>
                <a:gd name="T85" fmla="*/ 49 h 221"/>
                <a:gd name="T86" fmla="*/ 0 w 172"/>
                <a:gd name="T87" fmla="*/ 71 h 221"/>
                <a:gd name="T88" fmla="*/ 0 w 172"/>
                <a:gd name="T89" fmla="*/ 165 h 221"/>
                <a:gd name="T90" fmla="*/ 2 w 172"/>
                <a:gd name="T91" fmla="*/ 73 h 221"/>
                <a:gd name="T92" fmla="*/ 2 w 172"/>
                <a:gd name="T93" fmla="*/ 51 h 221"/>
                <a:gd name="T94" fmla="*/ 2 w 172"/>
                <a:gd name="T95" fmla="*/ 30 h 221"/>
                <a:gd name="T96" fmla="*/ 0 w 172"/>
                <a:gd name="T97" fmla="*/ 5 h 221"/>
                <a:gd name="T98" fmla="*/ 2 w 172"/>
                <a:gd name="T99" fmla="*/ 28 h 221"/>
                <a:gd name="T100" fmla="*/ 0 w 172"/>
                <a:gd name="T101" fmla="*/ 5 h 221"/>
                <a:gd name="T102" fmla="*/ 12 w 172"/>
                <a:gd name="T103" fmla="*/ 1 h 221"/>
                <a:gd name="T104" fmla="*/ 46 w 172"/>
                <a:gd name="T105" fmla="*/ 3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 h="221">
                  <a:moveTo>
                    <a:pt x="86" y="201"/>
                  </a:moveTo>
                  <a:cubicBezTo>
                    <a:pt x="58" y="207"/>
                    <a:pt x="58" y="207"/>
                    <a:pt x="58" y="207"/>
                  </a:cubicBezTo>
                  <a:cubicBezTo>
                    <a:pt x="58" y="208"/>
                    <a:pt x="58" y="209"/>
                    <a:pt x="59" y="209"/>
                  </a:cubicBezTo>
                  <a:cubicBezTo>
                    <a:pt x="85" y="204"/>
                    <a:pt x="85" y="204"/>
                    <a:pt x="85" y="204"/>
                  </a:cubicBezTo>
                  <a:cubicBezTo>
                    <a:pt x="86" y="201"/>
                    <a:pt x="86" y="201"/>
                    <a:pt x="86" y="201"/>
                  </a:cubicBezTo>
                  <a:moveTo>
                    <a:pt x="104" y="198"/>
                  </a:moveTo>
                  <a:cubicBezTo>
                    <a:pt x="89" y="201"/>
                    <a:pt x="89" y="201"/>
                    <a:pt x="89" y="201"/>
                  </a:cubicBezTo>
                  <a:cubicBezTo>
                    <a:pt x="87" y="203"/>
                    <a:pt x="87" y="203"/>
                    <a:pt x="87" y="203"/>
                  </a:cubicBezTo>
                  <a:cubicBezTo>
                    <a:pt x="104" y="200"/>
                    <a:pt x="104" y="200"/>
                    <a:pt x="104" y="200"/>
                  </a:cubicBezTo>
                  <a:cubicBezTo>
                    <a:pt x="104" y="198"/>
                    <a:pt x="104" y="198"/>
                    <a:pt x="104" y="198"/>
                  </a:cubicBezTo>
                  <a:moveTo>
                    <a:pt x="134" y="192"/>
                  </a:moveTo>
                  <a:cubicBezTo>
                    <a:pt x="106" y="197"/>
                    <a:pt x="106" y="197"/>
                    <a:pt x="106" y="197"/>
                  </a:cubicBezTo>
                  <a:cubicBezTo>
                    <a:pt x="106" y="199"/>
                    <a:pt x="106" y="199"/>
                    <a:pt x="106" y="199"/>
                  </a:cubicBezTo>
                  <a:cubicBezTo>
                    <a:pt x="136" y="193"/>
                    <a:pt x="136" y="193"/>
                    <a:pt x="136" y="193"/>
                  </a:cubicBezTo>
                  <a:cubicBezTo>
                    <a:pt x="135" y="193"/>
                    <a:pt x="135" y="192"/>
                    <a:pt x="134" y="192"/>
                  </a:cubicBezTo>
                  <a:moveTo>
                    <a:pt x="0" y="176"/>
                  </a:moveTo>
                  <a:cubicBezTo>
                    <a:pt x="0" y="219"/>
                    <a:pt x="0" y="219"/>
                    <a:pt x="0" y="219"/>
                  </a:cubicBezTo>
                  <a:cubicBezTo>
                    <a:pt x="0" y="221"/>
                    <a:pt x="0" y="221"/>
                    <a:pt x="0" y="221"/>
                  </a:cubicBezTo>
                  <a:cubicBezTo>
                    <a:pt x="2" y="221"/>
                    <a:pt x="2" y="221"/>
                    <a:pt x="2" y="221"/>
                  </a:cubicBezTo>
                  <a:cubicBezTo>
                    <a:pt x="30" y="215"/>
                    <a:pt x="30" y="215"/>
                    <a:pt x="30" y="215"/>
                  </a:cubicBezTo>
                  <a:cubicBezTo>
                    <a:pt x="30" y="214"/>
                    <a:pt x="30" y="214"/>
                    <a:pt x="30" y="213"/>
                  </a:cubicBezTo>
                  <a:cubicBezTo>
                    <a:pt x="2" y="219"/>
                    <a:pt x="2" y="219"/>
                    <a:pt x="2" y="219"/>
                  </a:cubicBezTo>
                  <a:cubicBezTo>
                    <a:pt x="2" y="178"/>
                    <a:pt x="2" y="178"/>
                    <a:pt x="2" y="178"/>
                  </a:cubicBezTo>
                  <a:cubicBezTo>
                    <a:pt x="0" y="176"/>
                    <a:pt x="0" y="176"/>
                    <a:pt x="0" y="176"/>
                  </a:cubicBezTo>
                  <a:moveTo>
                    <a:pt x="1" y="173"/>
                  </a:moveTo>
                  <a:cubicBezTo>
                    <a:pt x="0" y="174"/>
                    <a:pt x="0" y="174"/>
                    <a:pt x="0" y="174"/>
                  </a:cubicBezTo>
                  <a:cubicBezTo>
                    <a:pt x="0" y="174"/>
                    <a:pt x="0" y="174"/>
                    <a:pt x="0" y="174"/>
                  </a:cubicBezTo>
                  <a:cubicBezTo>
                    <a:pt x="2" y="176"/>
                    <a:pt x="2" y="176"/>
                    <a:pt x="2" y="176"/>
                  </a:cubicBezTo>
                  <a:cubicBezTo>
                    <a:pt x="2" y="174"/>
                    <a:pt x="2" y="174"/>
                    <a:pt x="2" y="174"/>
                  </a:cubicBezTo>
                  <a:cubicBezTo>
                    <a:pt x="1" y="173"/>
                    <a:pt x="1" y="173"/>
                    <a:pt x="1" y="173"/>
                  </a:cubicBezTo>
                  <a:moveTo>
                    <a:pt x="2" y="166"/>
                  </a:moveTo>
                  <a:cubicBezTo>
                    <a:pt x="0" y="167"/>
                    <a:pt x="0" y="167"/>
                    <a:pt x="0" y="167"/>
                  </a:cubicBezTo>
                  <a:cubicBezTo>
                    <a:pt x="0" y="170"/>
                    <a:pt x="0" y="170"/>
                    <a:pt x="0" y="170"/>
                  </a:cubicBezTo>
                  <a:cubicBezTo>
                    <a:pt x="2" y="171"/>
                    <a:pt x="2" y="171"/>
                    <a:pt x="2" y="171"/>
                  </a:cubicBezTo>
                  <a:cubicBezTo>
                    <a:pt x="2" y="171"/>
                    <a:pt x="2" y="171"/>
                    <a:pt x="2" y="171"/>
                  </a:cubicBezTo>
                  <a:cubicBezTo>
                    <a:pt x="2" y="166"/>
                    <a:pt x="2" y="166"/>
                    <a:pt x="2" y="166"/>
                  </a:cubicBezTo>
                  <a:moveTo>
                    <a:pt x="137" y="144"/>
                  </a:moveTo>
                  <a:cubicBezTo>
                    <a:pt x="136" y="145"/>
                    <a:pt x="136" y="145"/>
                    <a:pt x="136" y="145"/>
                  </a:cubicBezTo>
                  <a:cubicBezTo>
                    <a:pt x="136" y="145"/>
                    <a:pt x="136" y="145"/>
                    <a:pt x="136" y="145"/>
                  </a:cubicBezTo>
                  <a:cubicBezTo>
                    <a:pt x="139" y="149"/>
                    <a:pt x="139" y="149"/>
                    <a:pt x="139" y="149"/>
                  </a:cubicBezTo>
                  <a:cubicBezTo>
                    <a:pt x="142" y="152"/>
                    <a:pt x="142" y="152"/>
                    <a:pt x="142" y="152"/>
                  </a:cubicBezTo>
                  <a:cubicBezTo>
                    <a:pt x="154" y="167"/>
                    <a:pt x="154" y="167"/>
                    <a:pt x="154" y="167"/>
                  </a:cubicBezTo>
                  <a:cubicBezTo>
                    <a:pt x="155" y="168"/>
                    <a:pt x="155" y="168"/>
                    <a:pt x="155" y="168"/>
                  </a:cubicBezTo>
                  <a:cubicBezTo>
                    <a:pt x="169" y="184"/>
                    <a:pt x="169" y="184"/>
                    <a:pt x="169" y="184"/>
                  </a:cubicBezTo>
                  <a:cubicBezTo>
                    <a:pt x="162" y="186"/>
                    <a:pt x="162" y="186"/>
                    <a:pt x="162" y="186"/>
                  </a:cubicBezTo>
                  <a:cubicBezTo>
                    <a:pt x="162" y="186"/>
                    <a:pt x="162" y="187"/>
                    <a:pt x="162" y="188"/>
                  </a:cubicBezTo>
                  <a:cubicBezTo>
                    <a:pt x="169" y="186"/>
                    <a:pt x="169" y="186"/>
                    <a:pt x="169" y="186"/>
                  </a:cubicBezTo>
                  <a:cubicBezTo>
                    <a:pt x="172" y="185"/>
                    <a:pt x="172" y="185"/>
                    <a:pt x="172" y="185"/>
                  </a:cubicBezTo>
                  <a:cubicBezTo>
                    <a:pt x="170" y="183"/>
                    <a:pt x="170" y="183"/>
                    <a:pt x="170" y="183"/>
                  </a:cubicBezTo>
                  <a:cubicBezTo>
                    <a:pt x="156" y="167"/>
                    <a:pt x="156" y="167"/>
                    <a:pt x="156" y="167"/>
                  </a:cubicBezTo>
                  <a:cubicBezTo>
                    <a:pt x="155" y="165"/>
                    <a:pt x="155" y="165"/>
                    <a:pt x="155" y="165"/>
                  </a:cubicBezTo>
                  <a:cubicBezTo>
                    <a:pt x="141" y="149"/>
                    <a:pt x="141" y="149"/>
                    <a:pt x="141" y="149"/>
                  </a:cubicBezTo>
                  <a:cubicBezTo>
                    <a:pt x="138" y="146"/>
                    <a:pt x="138" y="146"/>
                    <a:pt x="138" y="146"/>
                  </a:cubicBezTo>
                  <a:cubicBezTo>
                    <a:pt x="137" y="144"/>
                    <a:pt x="137" y="144"/>
                    <a:pt x="137" y="144"/>
                  </a:cubicBezTo>
                  <a:moveTo>
                    <a:pt x="104" y="105"/>
                  </a:moveTo>
                  <a:cubicBezTo>
                    <a:pt x="102" y="106"/>
                    <a:pt x="102" y="106"/>
                    <a:pt x="102" y="106"/>
                  </a:cubicBezTo>
                  <a:cubicBezTo>
                    <a:pt x="134" y="143"/>
                    <a:pt x="134" y="143"/>
                    <a:pt x="134" y="143"/>
                  </a:cubicBezTo>
                  <a:cubicBezTo>
                    <a:pt x="135" y="143"/>
                    <a:pt x="135" y="143"/>
                    <a:pt x="135" y="143"/>
                  </a:cubicBezTo>
                  <a:cubicBezTo>
                    <a:pt x="136" y="142"/>
                    <a:pt x="136" y="142"/>
                    <a:pt x="136" y="142"/>
                  </a:cubicBezTo>
                  <a:cubicBezTo>
                    <a:pt x="104" y="105"/>
                    <a:pt x="104" y="105"/>
                    <a:pt x="104" y="105"/>
                  </a:cubicBezTo>
                  <a:moveTo>
                    <a:pt x="100" y="101"/>
                  </a:moveTo>
                  <a:cubicBezTo>
                    <a:pt x="98" y="102"/>
                    <a:pt x="98" y="102"/>
                    <a:pt x="98" y="102"/>
                  </a:cubicBezTo>
                  <a:cubicBezTo>
                    <a:pt x="101" y="105"/>
                    <a:pt x="101" y="105"/>
                    <a:pt x="101" y="105"/>
                  </a:cubicBezTo>
                  <a:cubicBezTo>
                    <a:pt x="103" y="104"/>
                    <a:pt x="103" y="104"/>
                    <a:pt x="103" y="104"/>
                  </a:cubicBezTo>
                  <a:cubicBezTo>
                    <a:pt x="100" y="101"/>
                    <a:pt x="100" y="101"/>
                    <a:pt x="100" y="101"/>
                  </a:cubicBezTo>
                  <a:moveTo>
                    <a:pt x="84" y="82"/>
                  </a:moveTo>
                  <a:cubicBezTo>
                    <a:pt x="84" y="84"/>
                    <a:pt x="84" y="84"/>
                    <a:pt x="84" y="84"/>
                  </a:cubicBezTo>
                  <a:cubicBezTo>
                    <a:pt x="84" y="85"/>
                    <a:pt x="84" y="85"/>
                    <a:pt x="84" y="85"/>
                  </a:cubicBezTo>
                  <a:cubicBezTo>
                    <a:pt x="97" y="100"/>
                    <a:pt x="97" y="100"/>
                    <a:pt x="97" y="100"/>
                  </a:cubicBezTo>
                  <a:cubicBezTo>
                    <a:pt x="99" y="99"/>
                    <a:pt x="99" y="99"/>
                    <a:pt x="99" y="99"/>
                  </a:cubicBezTo>
                  <a:cubicBezTo>
                    <a:pt x="84" y="82"/>
                    <a:pt x="84" y="82"/>
                    <a:pt x="84" y="82"/>
                  </a:cubicBezTo>
                  <a:moveTo>
                    <a:pt x="45" y="40"/>
                  </a:moveTo>
                  <a:cubicBezTo>
                    <a:pt x="58" y="54"/>
                    <a:pt x="58" y="54"/>
                    <a:pt x="58" y="54"/>
                  </a:cubicBezTo>
                  <a:cubicBezTo>
                    <a:pt x="59" y="56"/>
                    <a:pt x="59" y="56"/>
                    <a:pt x="59" y="56"/>
                  </a:cubicBezTo>
                  <a:cubicBezTo>
                    <a:pt x="74" y="74"/>
                    <a:pt x="74" y="74"/>
                    <a:pt x="74" y="74"/>
                  </a:cubicBezTo>
                  <a:cubicBezTo>
                    <a:pt x="76" y="76"/>
                    <a:pt x="76" y="76"/>
                    <a:pt x="76" y="76"/>
                  </a:cubicBezTo>
                  <a:cubicBezTo>
                    <a:pt x="82" y="82"/>
                    <a:pt x="82" y="82"/>
                    <a:pt x="82" y="82"/>
                  </a:cubicBezTo>
                  <a:cubicBezTo>
                    <a:pt x="81" y="79"/>
                    <a:pt x="81" y="79"/>
                    <a:pt x="81" y="79"/>
                  </a:cubicBezTo>
                  <a:cubicBezTo>
                    <a:pt x="78" y="76"/>
                    <a:pt x="78" y="76"/>
                    <a:pt x="78" y="76"/>
                  </a:cubicBezTo>
                  <a:cubicBezTo>
                    <a:pt x="77" y="74"/>
                    <a:pt x="77" y="74"/>
                    <a:pt x="77" y="74"/>
                  </a:cubicBezTo>
                  <a:cubicBezTo>
                    <a:pt x="62" y="57"/>
                    <a:pt x="62" y="57"/>
                    <a:pt x="62" y="57"/>
                  </a:cubicBezTo>
                  <a:cubicBezTo>
                    <a:pt x="60" y="55"/>
                    <a:pt x="60" y="55"/>
                    <a:pt x="60" y="55"/>
                  </a:cubicBezTo>
                  <a:cubicBezTo>
                    <a:pt x="48" y="40"/>
                    <a:pt x="48" y="40"/>
                    <a:pt x="48" y="40"/>
                  </a:cubicBezTo>
                  <a:cubicBezTo>
                    <a:pt x="45" y="40"/>
                    <a:pt x="45" y="40"/>
                    <a:pt x="45" y="40"/>
                  </a:cubicBezTo>
                  <a:moveTo>
                    <a:pt x="0" y="29"/>
                  </a:moveTo>
                  <a:cubicBezTo>
                    <a:pt x="0" y="49"/>
                    <a:pt x="0" y="49"/>
                    <a:pt x="0" y="49"/>
                  </a:cubicBezTo>
                  <a:cubicBezTo>
                    <a:pt x="0" y="51"/>
                    <a:pt x="0" y="51"/>
                    <a:pt x="0" y="51"/>
                  </a:cubicBezTo>
                  <a:cubicBezTo>
                    <a:pt x="0" y="71"/>
                    <a:pt x="0" y="71"/>
                    <a:pt x="0" y="71"/>
                  </a:cubicBezTo>
                  <a:cubicBezTo>
                    <a:pt x="0" y="73"/>
                    <a:pt x="0" y="73"/>
                    <a:pt x="0" y="73"/>
                  </a:cubicBezTo>
                  <a:cubicBezTo>
                    <a:pt x="0" y="165"/>
                    <a:pt x="0" y="165"/>
                    <a:pt x="0" y="165"/>
                  </a:cubicBezTo>
                  <a:cubicBezTo>
                    <a:pt x="2" y="163"/>
                    <a:pt x="2" y="163"/>
                    <a:pt x="2" y="163"/>
                  </a:cubicBezTo>
                  <a:cubicBezTo>
                    <a:pt x="2" y="73"/>
                    <a:pt x="2" y="73"/>
                    <a:pt x="2" y="73"/>
                  </a:cubicBezTo>
                  <a:cubicBezTo>
                    <a:pt x="2" y="71"/>
                    <a:pt x="2" y="71"/>
                    <a:pt x="2" y="71"/>
                  </a:cubicBezTo>
                  <a:cubicBezTo>
                    <a:pt x="2" y="51"/>
                    <a:pt x="2" y="51"/>
                    <a:pt x="2" y="51"/>
                  </a:cubicBezTo>
                  <a:cubicBezTo>
                    <a:pt x="2" y="49"/>
                    <a:pt x="2" y="49"/>
                    <a:pt x="2" y="49"/>
                  </a:cubicBezTo>
                  <a:cubicBezTo>
                    <a:pt x="2" y="30"/>
                    <a:pt x="2" y="30"/>
                    <a:pt x="2" y="30"/>
                  </a:cubicBezTo>
                  <a:cubicBezTo>
                    <a:pt x="0" y="29"/>
                    <a:pt x="0" y="29"/>
                    <a:pt x="0" y="29"/>
                  </a:cubicBezTo>
                  <a:moveTo>
                    <a:pt x="0" y="5"/>
                  </a:moveTo>
                  <a:cubicBezTo>
                    <a:pt x="0" y="27"/>
                    <a:pt x="0" y="27"/>
                    <a:pt x="0" y="27"/>
                  </a:cubicBezTo>
                  <a:cubicBezTo>
                    <a:pt x="2" y="28"/>
                    <a:pt x="2" y="28"/>
                    <a:pt x="2" y="28"/>
                  </a:cubicBezTo>
                  <a:cubicBezTo>
                    <a:pt x="2" y="5"/>
                    <a:pt x="2" y="5"/>
                    <a:pt x="2" y="5"/>
                  </a:cubicBezTo>
                  <a:cubicBezTo>
                    <a:pt x="1" y="5"/>
                    <a:pt x="1" y="5"/>
                    <a:pt x="0" y="5"/>
                  </a:cubicBezTo>
                  <a:moveTo>
                    <a:pt x="14" y="0"/>
                  </a:moveTo>
                  <a:cubicBezTo>
                    <a:pt x="13" y="1"/>
                    <a:pt x="13" y="1"/>
                    <a:pt x="12" y="1"/>
                  </a:cubicBezTo>
                  <a:cubicBezTo>
                    <a:pt x="43" y="37"/>
                    <a:pt x="43" y="37"/>
                    <a:pt x="43" y="37"/>
                  </a:cubicBezTo>
                  <a:cubicBezTo>
                    <a:pt x="46" y="38"/>
                    <a:pt x="46" y="38"/>
                    <a:pt x="46" y="38"/>
                  </a:cubicBezTo>
                  <a:cubicBezTo>
                    <a:pt x="14" y="0"/>
                    <a:pt x="14" y="0"/>
                    <a:pt x="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0" name="Freeform 60"/>
            <p:cNvSpPr>
              <a:spLocks noEditPoints="1"/>
            </p:cNvSpPr>
            <p:nvPr/>
          </p:nvSpPr>
          <p:spPr bwMode="auto">
            <a:xfrm>
              <a:off x="7418389" y="3581348"/>
              <a:ext cx="390018" cy="369200"/>
            </a:xfrm>
            <a:custGeom>
              <a:avLst/>
              <a:gdLst>
                <a:gd name="T0" fmla="*/ 52 w 92"/>
                <a:gd name="T1" fmla="*/ 85 h 96"/>
                <a:gd name="T2" fmla="*/ 18 w 92"/>
                <a:gd name="T3" fmla="*/ 96 h 96"/>
                <a:gd name="T4" fmla="*/ 53 w 92"/>
                <a:gd name="T5" fmla="*/ 85 h 96"/>
                <a:gd name="T6" fmla="*/ 0 w 92"/>
                <a:gd name="T7" fmla="*/ 75 h 96"/>
                <a:gd name="T8" fmla="*/ 2 w 92"/>
                <a:gd name="T9" fmla="*/ 87 h 96"/>
                <a:gd name="T10" fmla="*/ 0 w 92"/>
                <a:gd name="T11" fmla="*/ 66 h 96"/>
                <a:gd name="T12" fmla="*/ 1 w 92"/>
                <a:gd name="T13" fmla="*/ 67 h 96"/>
                <a:gd name="T14" fmla="*/ 2 w 92"/>
                <a:gd name="T15" fmla="*/ 61 h 96"/>
                <a:gd name="T16" fmla="*/ 0 w 92"/>
                <a:gd name="T17" fmla="*/ 64 h 96"/>
                <a:gd name="T18" fmla="*/ 2 w 92"/>
                <a:gd name="T19" fmla="*/ 61 h 96"/>
                <a:gd name="T20" fmla="*/ 75 w 92"/>
                <a:gd name="T21" fmla="*/ 62 h 96"/>
                <a:gd name="T22" fmla="*/ 57 w 92"/>
                <a:gd name="T23" fmla="*/ 84 h 96"/>
                <a:gd name="T24" fmla="*/ 54 w 92"/>
                <a:gd name="T25" fmla="*/ 87 h 96"/>
                <a:gd name="T26" fmla="*/ 56 w 92"/>
                <a:gd name="T27" fmla="*/ 86 h 96"/>
                <a:gd name="T28" fmla="*/ 86 w 92"/>
                <a:gd name="T29" fmla="*/ 78 h 96"/>
                <a:gd name="T30" fmla="*/ 92 w 92"/>
                <a:gd name="T31" fmla="*/ 77 h 96"/>
                <a:gd name="T32" fmla="*/ 90 w 92"/>
                <a:gd name="T33" fmla="*/ 75 h 96"/>
                <a:gd name="T34" fmla="*/ 76 w 92"/>
                <a:gd name="T35" fmla="*/ 61 h 96"/>
                <a:gd name="T36" fmla="*/ 0 w 92"/>
                <a:gd name="T37" fmla="*/ 55 h 96"/>
                <a:gd name="T38" fmla="*/ 2 w 92"/>
                <a:gd name="T39" fmla="*/ 59 h 96"/>
                <a:gd name="T40" fmla="*/ 46 w 92"/>
                <a:gd name="T41" fmla="*/ 31 h 96"/>
                <a:gd name="T42" fmla="*/ 46 w 92"/>
                <a:gd name="T43" fmla="*/ 33 h 96"/>
                <a:gd name="T44" fmla="*/ 73 w 92"/>
                <a:gd name="T45" fmla="*/ 61 h 96"/>
                <a:gd name="T46" fmla="*/ 47 w 92"/>
                <a:gd name="T47" fmla="*/ 32 h 96"/>
                <a:gd name="T48" fmla="*/ 42 w 92"/>
                <a:gd name="T49" fmla="*/ 27 h 96"/>
                <a:gd name="T50" fmla="*/ 43 w 92"/>
                <a:gd name="T51" fmla="*/ 31 h 96"/>
                <a:gd name="T52" fmla="*/ 42 w 92"/>
                <a:gd name="T53" fmla="*/ 27 h 96"/>
                <a:gd name="T54" fmla="*/ 0 w 92"/>
                <a:gd name="T55" fmla="*/ 53 h 96"/>
                <a:gd name="T56" fmla="*/ 2 w 92"/>
                <a:gd name="T57" fmla="*/ 35 h 96"/>
                <a:gd name="T58" fmla="*/ 15 w 92"/>
                <a:gd name="T59" fmla="*/ 0 h 96"/>
                <a:gd name="T60" fmla="*/ 13 w 92"/>
                <a:gd name="T61" fmla="*/ 1 h 96"/>
                <a:gd name="T62" fmla="*/ 1 w 92"/>
                <a:gd name="T63" fmla="*/ 12 h 96"/>
                <a:gd name="T64" fmla="*/ 0 w 92"/>
                <a:gd name="T65" fmla="*/ 14 h 96"/>
                <a:gd name="T66" fmla="*/ 0 w 92"/>
                <a:gd name="T67" fmla="*/ 17 h 96"/>
                <a:gd name="T68" fmla="*/ 2 w 92"/>
                <a:gd name="T69" fmla="*/ 24 h 96"/>
                <a:gd name="T70" fmla="*/ 2 w 92"/>
                <a:gd name="T71" fmla="*/ 16 h 96"/>
                <a:gd name="T72" fmla="*/ 15 w 92"/>
                <a:gd name="T73" fmla="*/ 2 h 96"/>
                <a:gd name="T74" fmla="*/ 32 w 92"/>
                <a:gd name="T75" fmla="*/ 19 h 96"/>
                <a:gd name="T76" fmla="*/ 41 w 92"/>
                <a:gd name="T77" fmla="*/ 26 h 96"/>
                <a:gd name="T78" fmla="*/ 32 w 92"/>
                <a:gd name="T79" fmla="*/ 17 h 96"/>
                <a:gd name="T80" fmla="*/ 16 w 92"/>
                <a:gd name="T81" fmla="*/ 1 h 96"/>
                <a:gd name="T82" fmla="*/ 15 w 92"/>
                <a:gd name="T8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96">
                  <a:moveTo>
                    <a:pt x="53" y="85"/>
                  </a:moveTo>
                  <a:cubicBezTo>
                    <a:pt x="52" y="85"/>
                    <a:pt x="52" y="85"/>
                    <a:pt x="52" y="85"/>
                  </a:cubicBezTo>
                  <a:cubicBezTo>
                    <a:pt x="17" y="95"/>
                    <a:pt x="17" y="95"/>
                    <a:pt x="17" y="95"/>
                  </a:cubicBezTo>
                  <a:cubicBezTo>
                    <a:pt x="17" y="95"/>
                    <a:pt x="17" y="96"/>
                    <a:pt x="18" y="96"/>
                  </a:cubicBezTo>
                  <a:cubicBezTo>
                    <a:pt x="51" y="87"/>
                    <a:pt x="51" y="87"/>
                    <a:pt x="51" y="87"/>
                  </a:cubicBezTo>
                  <a:cubicBezTo>
                    <a:pt x="53" y="85"/>
                    <a:pt x="53" y="85"/>
                    <a:pt x="53" y="85"/>
                  </a:cubicBezTo>
                  <a:moveTo>
                    <a:pt x="2" y="71"/>
                  </a:moveTo>
                  <a:cubicBezTo>
                    <a:pt x="0" y="75"/>
                    <a:pt x="0" y="75"/>
                    <a:pt x="0" y="75"/>
                  </a:cubicBezTo>
                  <a:cubicBezTo>
                    <a:pt x="0" y="87"/>
                    <a:pt x="0" y="87"/>
                    <a:pt x="0" y="87"/>
                  </a:cubicBezTo>
                  <a:cubicBezTo>
                    <a:pt x="0" y="87"/>
                    <a:pt x="1" y="87"/>
                    <a:pt x="2" y="87"/>
                  </a:cubicBezTo>
                  <a:cubicBezTo>
                    <a:pt x="2" y="71"/>
                    <a:pt x="2" y="71"/>
                    <a:pt x="2" y="71"/>
                  </a:cubicBezTo>
                  <a:moveTo>
                    <a:pt x="0" y="66"/>
                  </a:moveTo>
                  <a:cubicBezTo>
                    <a:pt x="0" y="70"/>
                    <a:pt x="0" y="70"/>
                    <a:pt x="0" y="70"/>
                  </a:cubicBezTo>
                  <a:cubicBezTo>
                    <a:pt x="1" y="67"/>
                    <a:pt x="1" y="67"/>
                    <a:pt x="1" y="67"/>
                  </a:cubicBezTo>
                  <a:cubicBezTo>
                    <a:pt x="0" y="66"/>
                    <a:pt x="0" y="66"/>
                    <a:pt x="0" y="66"/>
                  </a:cubicBezTo>
                  <a:moveTo>
                    <a:pt x="2" y="61"/>
                  </a:moveTo>
                  <a:cubicBezTo>
                    <a:pt x="0" y="62"/>
                    <a:pt x="0" y="62"/>
                    <a:pt x="0" y="62"/>
                  </a:cubicBezTo>
                  <a:cubicBezTo>
                    <a:pt x="0" y="64"/>
                    <a:pt x="0" y="64"/>
                    <a:pt x="0" y="64"/>
                  </a:cubicBezTo>
                  <a:cubicBezTo>
                    <a:pt x="2" y="65"/>
                    <a:pt x="2" y="65"/>
                    <a:pt x="2" y="65"/>
                  </a:cubicBezTo>
                  <a:cubicBezTo>
                    <a:pt x="2" y="61"/>
                    <a:pt x="2" y="61"/>
                    <a:pt x="2" y="61"/>
                  </a:cubicBezTo>
                  <a:moveTo>
                    <a:pt x="76" y="61"/>
                  </a:moveTo>
                  <a:cubicBezTo>
                    <a:pt x="75" y="62"/>
                    <a:pt x="75" y="62"/>
                    <a:pt x="75" y="62"/>
                  </a:cubicBezTo>
                  <a:cubicBezTo>
                    <a:pt x="88" y="76"/>
                    <a:pt x="88" y="76"/>
                    <a:pt x="88" y="76"/>
                  </a:cubicBezTo>
                  <a:cubicBezTo>
                    <a:pt x="57" y="84"/>
                    <a:pt x="57" y="84"/>
                    <a:pt x="57" y="84"/>
                  </a:cubicBezTo>
                  <a:cubicBezTo>
                    <a:pt x="56" y="84"/>
                    <a:pt x="56" y="84"/>
                    <a:pt x="56" y="84"/>
                  </a:cubicBezTo>
                  <a:cubicBezTo>
                    <a:pt x="54" y="87"/>
                    <a:pt x="54" y="87"/>
                    <a:pt x="54" y="87"/>
                  </a:cubicBezTo>
                  <a:cubicBezTo>
                    <a:pt x="55" y="86"/>
                    <a:pt x="55" y="86"/>
                    <a:pt x="55" y="86"/>
                  </a:cubicBezTo>
                  <a:cubicBezTo>
                    <a:pt x="56" y="86"/>
                    <a:pt x="56" y="86"/>
                    <a:pt x="56" y="86"/>
                  </a:cubicBezTo>
                  <a:cubicBezTo>
                    <a:pt x="58" y="86"/>
                    <a:pt x="58" y="86"/>
                    <a:pt x="58" y="86"/>
                  </a:cubicBezTo>
                  <a:cubicBezTo>
                    <a:pt x="86" y="78"/>
                    <a:pt x="86" y="78"/>
                    <a:pt x="86" y="78"/>
                  </a:cubicBezTo>
                  <a:cubicBezTo>
                    <a:pt x="89" y="77"/>
                    <a:pt x="89" y="77"/>
                    <a:pt x="89" y="77"/>
                  </a:cubicBezTo>
                  <a:cubicBezTo>
                    <a:pt x="92" y="77"/>
                    <a:pt x="92" y="77"/>
                    <a:pt x="92" y="77"/>
                  </a:cubicBezTo>
                  <a:cubicBezTo>
                    <a:pt x="90" y="75"/>
                    <a:pt x="90" y="75"/>
                    <a:pt x="90" y="75"/>
                  </a:cubicBezTo>
                  <a:cubicBezTo>
                    <a:pt x="90" y="75"/>
                    <a:pt x="90" y="75"/>
                    <a:pt x="90" y="75"/>
                  </a:cubicBezTo>
                  <a:cubicBezTo>
                    <a:pt x="89" y="74"/>
                    <a:pt x="89" y="74"/>
                    <a:pt x="89" y="74"/>
                  </a:cubicBezTo>
                  <a:cubicBezTo>
                    <a:pt x="76" y="61"/>
                    <a:pt x="76" y="61"/>
                    <a:pt x="76" y="61"/>
                  </a:cubicBezTo>
                  <a:moveTo>
                    <a:pt x="2" y="54"/>
                  </a:moveTo>
                  <a:cubicBezTo>
                    <a:pt x="0" y="55"/>
                    <a:pt x="0" y="55"/>
                    <a:pt x="0" y="55"/>
                  </a:cubicBezTo>
                  <a:cubicBezTo>
                    <a:pt x="0" y="60"/>
                    <a:pt x="0" y="60"/>
                    <a:pt x="0" y="60"/>
                  </a:cubicBezTo>
                  <a:cubicBezTo>
                    <a:pt x="2" y="59"/>
                    <a:pt x="2" y="59"/>
                    <a:pt x="2" y="59"/>
                  </a:cubicBezTo>
                  <a:cubicBezTo>
                    <a:pt x="2" y="54"/>
                    <a:pt x="2" y="54"/>
                    <a:pt x="2" y="54"/>
                  </a:cubicBezTo>
                  <a:moveTo>
                    <a:pt x="46" y="31"/>
                  </a:moveTo>
                  <a:cubicBezTo>
                    <a:pt x="45" y="32"/>
                    <a:pt x="45" y="32"/>
                    <a:pt x="45" y="32"/>
                  </a:cubicBezTo>
                  <a:cubicBezTo>
                    <a:pt x="46" y="33"/>
                    <a:pt x="46" y="33"/>
                    <a:pt x="46" y="33"/>
                  </a:cubicBezTo>
                  <a:cubicBezTo>
                    <a:pt x="48" y="36"/>
                    <a:pt x="48" y="36"/>
                    <a:pt x="48" y="36"/>
                  </a:cubicBezTo>
                  <a:cubicBezTo>
                    <a:pt x="73" y="61"/>
                    <a:pt x="73" y="61"/>
                    <a:pt x="73" y="61"/>
                  </a:cubicBezTo>
                  <a:cubicBezTo>
                    <a:pt x="74" y="59"/>
                    <a:pt x="74" y="59"/>
                    <a:pt x="74" y="59"/>
                  </a:cubicBezTo>
                  <a:cubicBezTo>
                    <a:pt x="47" y="32"/>
                    <a:pt x="47" y="32"/>
                    <a:pt x="47" y="32"/>
                  </a:cubicBezTo>
                  <a:cubicBezTo>
                    <a:pt x="46" y="31"/>
                    <a:pt x="46" y="31"/>
                    <a:pt x="46" y="31"/>
                  </a:cubicBezTo>
                  <a:moveTo>
                    <a:pt x="42" y="27"/>
                  </a:moveTo>
                  <a:cubicBezTo>
                    <a:pt x="40" y="28"/>
                    <a:pt x="40" y="28"/>
                    <a:pt x="40" y="28"/>
                  </a:cubicBezTo>
                  <a:cubicBezTo>
                    <a:pt x="43" y="31"/>
                    <a:pt x="43" y="31"/>
                    <a:pt x="43" y="31"/>
                  </a:cubicBezTo>
                  <a:cubicBezTo>
                    <a:pt x="45" y="30"/>
                    <a:pt x="45" y="30"/>
                    <a:pt x="45" y="30"/>
                  </a:cubicBezTo>
                  <a:cubicBezTo>
                    <a:pt x="42" y="27"/>
                    <a:pt x="42" y="27"/>
                    <a:pt x="42" y="27"/>
                  </a:cubicBezTo>
                  <a:moveTo>
                    <a:pt x="0" y="26"/>
                  </a:moveTo>
                  <a:cubicBezTo>
                    <a:pt x="0" y="53"/>
                    <a:pt x="0" y="53"/>
                    <a:pt x="0" y="53"/>
                  </a:cubicBezTo>
                  <a:cubicBezTo>
                    <a:pt x="2" y="51"/>
                    <a:pt x="2" y="51"/>
                    <a:pt x="2" y="51"/>
                  </a:cubicBezTo>
                  <a:cubicBezTo>
                    <a:pt x="2" y="35"/>
                    <a:pt x="2" y="35"/>
                    <a:pt x="2" y="35"/>
                  </a:cubicBezTo>
                  <a:cubicBezTo>
                    <a:pt x="0" y="26"/>
                    <a:pt x="0" y="26"/>
                    <a:pt x="0" y="26"/>
                  </a:cubicBezTo>
                  <a:moveTo>
                    <a:pt x="15" y="0"/>
                  </a:moveTo>
                  <a:cubicBezTo>
                    <a:pt x="15" y="0"/>
                    <a:pt x="15" y="0"/>
                    <a:pt x="15" y="0"/>
                  </a:cubicBezTo>
                  <a:cubicBezTo>
                    <a:pt x="13" y="1"/>
                    <a:pt x="13" y="1"/>
                    <a:pt x="13" y="1"/>
                  </a:cubicBezTo>
                  <a:cubicBezTo>
                    <a:pt x="13" y="1"/>
                    <a:pt x="13" y="1"/>
                    <a:pt x="13" y="1"/>
                  </a:cubicBezTo>
                  <a:cubicBezTo>
                    <a:pt x="1" y="12"/>
                    <a:pt x="1" y="12"/>
                    <a:pt x="1" y="12"/>
                  </a:cubicBezTo>
                  <a:cubicBezTo>
                    <a:pt x="0" y="13"/>
                    <a:pt x="0" y="13"/>
                    <a:pt x="0" y="13"/>
                  </a:cubicBezTo>
                  <a:cubicBezTo>
                    <a:pt x="0" y="14"/>
                    <a:pt x="0" y="14"/>
                    <a:pt x="0" y="14"/>
                  </a:cubicBezTo>
                  <a:cubicBezTo>
                    <a:pt x="0" y="16"/>
                    <a:pt x="0" y="16"/>
                    <a:pt x="0" y="16"/>
                  </a:cubicBezTo>
                  <a:cubicBezTo>
                    <a:pt x="0" y="17"/>
                    <a:pt x="0" y="17"/>
                    <a:pt x="0" y="17"/>
                  </a:cubicBezTo>
                  <a:cubicBezTo>
                    <a:pt x="2" y="26"/>
                    <a:pt x="2" y="26"/>
                    <a:pt x="2" y="26"/>
                  </a:cubicBezTo>
                  <a:cubicBezTo>
                    <a:pt x="2" y="24"/>
                    <a:pt x="2" y="24"/>
                    <a:pt x="2" y="24"/>
                  </a:cubicBezTo>
                  <a:cubicBezTo>
                    <a:pt x="2" y="18"/>
                    <a:pt x="2" y="18"/>
                    <a:pt x="2" y="18"/>
                  </a:cubicBezTo>
                  <a:cubicBezTo>
                    <a:pt x="2" y="16"/>
                    <a:pt x="2" y="16"/>
                    <a:pt x="2" y="16"/>
                  </a:cubicBezTo>
                  <a:cubicBezTo>
                    <a:pt x="2" y="14"/>
                    <a:pt x="2" y="14"/>
                    <a:pt x="2" y="14"/>
                  </a:cubicBezTo>
                  <a:cubicBezTo>
                    <a:pt x="15" y="2"/>
                    <a:pt x="15" y="2"/>
                    <a:pt x="15" y="2"/>
                  </a:cubicBezTo>
                  <a:cubicBezTo>
                    <a:pt x="30" y="17"/>
                    <a:pt x="30" y="17"/>
                    <a:pt x="30" y="17"/>
                  </a:cubicBezTo>
                  <a:cubicBezTo>
                    <a:pt x="32" y="19"/>
                    <a:pt x="32" y="19"/>
                    <a:pt x="32" y="19"/>
                  </a:cubicBezTo>
                  <a:cubicBezTo>
                    <a:pt x="39" y="27"/>
                    <a:pt x="39" y="27"/>
                    <a:pt x="39" y="27"/>
                  </a:cubicBezTo>
                  <a:cubicBezTo>
                    <a:pt x="41" y="26"/>
                    <a:pt x="41" y="26"/>
                    <a:pt x="41" y="26"/>
                  </a:cubicBezTo>
                  <a:cubicBezTo>
                    <a:pt x="34" y="19"/>
                    <a:pt x="34" y="19"/>
                    <a:pt x="34" y="19"/>
                  </a:cubicBezTo>
                  <a:cubicBezTo>
                    <a:pt x="32" y="17"/>
                    <a:pt x="32" y="17"/>
                    <a:pt x="32" y="17"/>
                  </a:cubicBezTo>
                  <a:cubicBezTo>
                    <a:pt x="17" y="2"/>
                    <a:pt x="17" y="2"/>
                    <a:pt x="17" y="2"/>
                  </a:cubicBezTo>
                  <a:cubicBezTo>
                    <a:pt x="16" y="1"/>
                    <a:pt x="16" y="1"/>
                    <a:pt x="16" y="1"/>
                  </a:cubicBezTo>
                  <a:cubicBezTo>
                    <a:pt x="15" y="0"/>
                    <a:pt x="15" y="0"/>
                    <a:pt x="15" y="0"/>
                  </a:cubicBezTo>
                  <a:cubicBezTo>
                    <a:pt x="15" y="0"/>
                    <a:pt x="15" y="0"/>
                    <a:pt x="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1" name="Freeform 61"/>
            <p:cNvSpPr>
              <a:spLocks noEditPoints="1"/>
            </p:cNvSpPr>
            <p:nvPr/>
          </p:nvSpPr>
          <p:spPr bwMode="auto">
            <a:xfrm>
              <a:off x="6897768" y="2989328"/>
              <a:ext cx="710263" cy="1564626"/>
            </a:xfrm>
            <a:custGeom>
              <a:avLst/>
              <a:gdLst>
                <a:gd name="T0" fmla="*/ 166 w 168"/>
                <a:gd name="T1" fmla="*/ 401 h 405"/>
                <a:gd name="T2" fmla="*/ 162 w 168"/>
                <a:gd name="T3" fmla="*/ 367 h 405"/>
                <a:gd name="T4" fmla="*/ 104 w 168"/>
                <a:gd name="T5" fmla="*/ 341 h 405"/>
                <a:gd name="T6" fmla="*/ 160 w 168"/>
                <a:gd name="T7" fmla="*/ 404 h 405"/>
                <a:gd name="T8" fmla="*/ 104 w 168"/>
                <a:gd name="T9" fmla="*/ 341 h 405"/>
                <a:gd name="T10" fmla="*/ 98 w 168"/>
                <a:gd name="T11" fmla="*/ 334 h 405"/>
                <a:gd name="T12" fmla="*/ 105 w 168"/>
                <a:gd name="T13" fmla="*/ 339 h 405"/>
                <a:gd name="T14" fmla="*/ 93 w 168"/>
                <a:gd name="T15" fmla="*/ 325 h 405"/>
                <a:gd name="T16" fmla="*/ 97 w 168"/>
                <a:gd name="T17" fmla="*/ 333 h 405"/>
                <a:gd name="T18" fmla="*/ 93 w 168"/>
                <a:gd name="T19" fmla="*/ 325 h 405"/>
                <a:gd name="T20" fmla="*/ 143 w 168"/>
                <a:gd name="T21" fmla="*/ 281 h 405"/>
                <a:gd name="T22" fmla="*/ 145 w 168"/>
                <a:gd name="T23" fmla="*/ 295 h 405"/>
                <a:gd name="T24" fmla="*/ 156 w 168"/>
                <a:gd name="T25" fmla="*/ 340 h 405"/>
                <a:gd name="T26" fmla="*/ 147 w 168"/>
                <a:gd name="T27" fmla="*/ 292 h 405"/>
                <a:gd name="T28" fmla="*/ 50 w 168"/>
                <a:gd name="T29" fmla="*/ 277 h 405"/>
                <a:gd name="T30" fmla="*/ 74 w 168"/>
                <a:gd name="T31" fmla="*/ 302 h 405"/>
                <a:gd name="T32" fmla="*/ 50 w 168"/>
                <a:gd name="T33" fmla="*/ 277 h 405"/>
                <a:gd name="T34" fmla="*/ 42 w 168"/>
                <a:gd name="T35" fmla="*/ 268 h 405"/>
                <a:gd name="T36" fmla="*/ 45 w 168"/>
                <a:gd name="T37" fmla="*/ 272 h 405"/>
                <a:gd name="T38" fmla="*/ 44 w 168"/>
                <a:gd name="T39" fmla="*/ 267 h 405"/>
                <a:gd name="T40" fmla="*/ 38 w 168"/>
                <a:gd name="T41" fmla="*/ 264 h 405"/>
                <a:gd name="T42" fmla="*/ 43 w 168"/>
                <a:gd name="T43" fmla="*/ 266 h 405"/>
                <a:gd name="T44" fmla="*/ 40 w 168"/>
                <a:gd name="T45" fmla="*/ 263 h 405"/>
                <a:gd name="T46" fmla="*/ 139 w 168"/>
                <a:gd name="T47" fmla="*/ 263 h 405"/>
                <a:gd name="T48" fmla="*/ 144 w 168"/>
                <a:gd name="T49" fmla="*/ 277 h 405"/>
                <a:gd name="T50" fmla="*/ 131 w 168"/>
                <a:gd name="T51" fmla="*/ 210 h 405"/>
                <a:gd name="T52" fmla="*/ 135 w 168"/>
                <a:gd name="T53" fmla="*/ 242 h 405"/>
                <a:gd name="T54" fmla="*/ 131 w 168"/>
                <a:gd name="T55" fmla="*/ 210 h 405"/>
                <a:gd name="T56" fmla="*/ 128 w 168"/>
                <a:gd name="T57" fmla="*/ 204 h 405"/>
                <a:gd name="T58" fmla="*/ 130 w 168"/>
                <a:gd name="T59" fmla="*/ 208 h 405"/>
                <a:gd name="T60" fmla="*/ 116 w 168"/>
                <a:gd name="T61" fmla="*/ 142 h 405"/>
                <a:gd name="T62" fmla="*/ 118 w 168"/>
                <a:gd name="T63" fmla="*/ 153 h 405"/>
                <a:gd name="T64" fmla="*/ 121 w 168"/>
                <a:gd name="T65" fmla="*/ 171 h 405"/>
                <a:gd name="T66" fmla="*/ 123 w 168"/>
                <a:gd name="T67" fmla="*/ 177 h 405"/>
                <a:gd name="T68" fmla="*/ 125 w 168"/>
                <a:gd name="T69" fmla="*/ 188 h 405"/>
                <a:gd name="T70" fmla="*/ 129 w 168"/>
                <a:gd name="T71" fmla="*/ 201 h 405"/>
                <a:gd name="T72" fmla="*/ 125 w 168"/>
                <a:gd name="T73" fmla="*/ 179 h 405"/>
                <a:gd name="T74" fmla="*/ 123 w 168"/>
                <a:gd name="T75" fmla="*/ 169 h 405"/>
                <a:gd name="T76" fmla="*/ 119 w 168"/>
                <a:gd name="T77" fmla="*/ 151 h 405"/>
                <a:gd name="T78" fmla="*/ 116 w 168"/>
                <a:gd name="T79" fmla="*/ 142 h 405"/>
                <a:gd name="T80" fmla="*/ 0 w 168"/>
                <a:gd name="T81" fmla="*/ 140 h 405"/>
                <a:gd name="T82" fmla="*/ 0 w 168"/>
                <a:gd name="T83" fmla="*/ 164 h 405"/>
                <a:gd name="T84" fmla="*/ 0 w 168"/>
                <a:gd name="T85" fmla="*/ 218 h 405"/>
                <a:gd name="T86" fmla="*/ 0 w 168"/>
                <a:gd name="T87" fmla="*/ 220 h 405"/>
                <a:gd name="T88" fmla="*/ 39 w 168"/>
                <a:gd name="T89" fmla="*/ 261 h 405"/>
                <a:gd name="T90" fmla="*/ 2 w 168"/>
                <a:gd name="T91" fmla="*/ 166 h 405"/>
                <a:gd name="T92" fmla="*/ 2 w 168"/>
                <a:gd name="T93" fmla="*/ 142 h 405"/>
                <a:gd name="T94" fmla="*/ 2 w 168"/>
                <a:gd name="T95" fmla="*/ 115 h 405"/>
                <a:gd name="T96" fmla="*/ 0 w 168"/>
                <a:gd name="T97" fmla="*/ 40 h 405"/>
                <a:gd name="T98" fmla="*/ 2 w 168"/>
                <a:gd name="T99" fmla="*/ 113 h 405"/>
                <a:gd name="T100" fmla="*/ 0 w 168"/>
                <a:gd name="T101" fmla="*/ 40 h 405"/>
                <a:gd name="T102" fmla="*/ 88 w 168"/>
                <a:gd name="T103" fmla="*/ 0 h 405"/>
                <a:gd name="T104" fmla="*/ 17 w 168"/>
                <a:gd name="T105" fmla="*/ 21 h 405"/>
                <a:gd name="T106" fmla="*/ 96 w 168"/>
                <a:gd name="T107" fmla="*/ 41 h 405"/>
                <a:gd name="T108" fmla="*/ 97 w 168"/>
                <a:gd name="T109" fmla="*/ 47 h 405"/>
                <a:gd name="T110" fmla="*/ 100 w 168"/>
                <a:gd name="T111" fmla="*/ 62 h 405"/>
                <a:gd name="T112" fmla="*/ 112 w 168"/>
                <a:gd name="T113" fmla="*/ 123 h 405"/>
                <a:gd name="T114" fmla="*/ 115 w 168"/>
                <a:gd name="T115" fmla="*/ 140 h 405"/>
                <a:gd name="T116" fmla="*/ 114 w 168"/>
                <a:gd name="T117" fmla="*/ 124 h 405"/>
                <a:gd name="T118" fmla="*/ 102 w 168"/>
                <a:gd name="T119" fmla="*/ 61 h 405"/>
                <a:gd name="T120" fmla="*/ 100 w 168"/>
                <a:gd name="T121" fmla="*/ 50 h 405"/>
                <a:gd name="T122" fmla="*/ 98 w 168"/>
                <a:gd name="T123" fmla="*/ 42 h 405"/>
                <a:gd name="T124" fmla="*/ 90 w 168"/>
                <a:gd name="T125" fmla="*/ 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405">
                  <a:moveTo>
                    <a:pt x="160" y="367"/>
                  </a:moveTo>
                  <a:cubicBezTo>
                    <a:pt x="166" y="401"/>
                    <a:pt x="166" y="401"/>
                    <a:pt x="166" y="401"/>
                  </a:cubicBezTo>
                  <a:cubicBezTo>
                    <a:pt x="167" y="401"/>
                    <a:pt x="167" y="401"/>
                    <a:pt x="168" y="401"/>
                  </a:cubicBezTo>
                  <a:cubicBezTo>
                    <a:pt x="162" y="367"/>
                    <a:pt x="162" y="367"/>
                    <a:pt x="162" y="367"/>
                  </a:cubicBezTo>
                  <a:cubicBezTo>
                    <a:pt x="161" y="367"/>
                    <a:pt x="160" y="367"/>
                    <a:pt x="160" y="367"/>
                  </a:cubicBezTo>
                  <a:moveTo>
                    <a:pt x="104" y="341"/>
                  </a:moveTo>
                  <a:cubicBezTo>
                    <a:pt x="159" y="405"/>
                    <a:pt x="159" y="405"/>
                    <a:pt x="159" y="405"/>
                  </a:cubicBezTo>
                  <a:cubicBezTo>
                    <a:pt x="160" y="404"/>
                    <a:pt x="160" y="404"/>
                    <a:pt x="160" y="404"/>
                  </a:cubicBezTo>
                  <a:cubicBezTo>
                    <a:pt x="107" y="342"/>
                    <a:pt x="107" y="342"/>
                    <a:pt x="107" y="342"/>
                  </a:cubicBezTo>
                  <a:cubicBezTo>
                    <a:pt x="104" y="341"/>
                    <a:pt x="104" y="341"/>
                    <a:pt x="104" y="341"/>
                  </a:cubicBezTo>
                  <a:moveTo>
                    <a:pt x="100" y="333"/>
                  </a:moveTo>
                  <a:cubicBezTo>
                    <a:pt x="98" y="334"/>
                    <a:pt x="98" y="334"/>
                    <a:pt x="98" y="334"/>
                  </a:cubicBezTo>
                  <a:cubicBezTo>
                    <a:pt x="102" y="339"/>
                    <a:pt x="102" y="339"/>
                    <a:pt x="102" y="339"/>
                  </a:cubicBezTo>
                  <a:cubicBezTo>
                    <a:pt x="105" y="339"/>
                    <a:pt x="105" y="339"/>
                    <a:pt x="105" y="339"/>
                  </a:cubicBezTo>
                  <a:cubicBezTo>
                    <a:pt x="100" y="333"/>
                    <a:pt x="100" y="333"/>
                    <a:pt x="100" y="333"/>
                  </a:cubicBezTo>
                  <a:moveTo>
                    <a:pt x="93" y="325"/>
                  </a:moveTo>
                  <a:cubicBezTo>
                    <a:pt x="92" y="325"/>
                    <a:pt x="92" y="325"/>
                    <a:pt x="91" y="325"/>
                  </a:cubicBezTo>
                  <a:cubicBezTo>
                    <a:pt x="97" y="333"/>
                    <a:pt x="97" y="333"/>
                    <a:pt x="97" y="333"/>
                  </a:cubicBezTo>
                  <a:cubicBezTo>
                    <a:pt x="98" y="331"/>
                    <a:pt x="98" y="331"/>
                    <a:pt x="98" y="331"/>
                  </a:cubicBezTo>
                  <a:cubicBezTo>
                    <a:pt x="93" y="325"/>
                    <a:pt x="93" y="325"/>
                    <a:pt x="93" y="325"/>
                  </a:cubicBezTo>
                  <a:moveTo>
                    <a:pt x="144" y="279"/>
                  </a:moveTo>
                  <a:cubicBezTo>
                    <a:pt x="143" y="281"/>
                    <a:pt x="143" y="281"/>
                    <a:pt x="143" y="281"/>
                  </a:cubicBezTo>
                  <a:cubicBezTo>
                    <a:pt x="145" y="293"/>
                    <a:pt x="145" y="293"/>
                    <a:pt x="145" y="293"/>
                  </a:cubicBezTo>
                  <a:cubicBezTo>
                    <a:pt x="145" y="295"/>
                    <a:pt x="145" y="295"/>
                    <a:pt x="145" y="295"/>
                  </a:cubicBezTo>
                  <a:cubicBezTo>
                    <a:pt x="155" y="341"/>
                    <a:pt x="155" y="341"/>
                    <a:pt x="155" y="341"/>
                  </a:cubicBezTo>
                  <a:cubicBezTo>
                    <a:pt x="155" y="341"/>
                    <a:pt x="156" y="340"/>
                    <a:pt x="156" y="340"/>
                  </a:cubicBezTo>
                  <a:cubicBezTo>
                    <a:pt x="147" y="294"/>
                    <a:pt x="147" y="294"/>
                    <a:pt x="147" y="294"/>
                  </a:cubicBezTo>
                  <a:cubicBezTo>
                    <a:pt x="147" y="292"/>
                    <a:pt x="147" y="292"/>
                    <a:pt x="147" y="292"/>
                  </a:cubicBezTo>
                  <a:cubicBezTo>
                    <a:pt x="144" y="279"/>
                    <a:pt x="144" y="279"/>
                    <a:pt x="144" y="279"/>
                  </a:cubicBezTo>
                  <a:moveTo>
                    <a:pt x="50" y="277"/>
                  </a:moveTo>
                  <a:cubicBezTo>
                    <a:pt x="73" y="304"/>
                    <a:pt x="73" y="304"/>
                    <a:pt x="73" y="304"/>
                  </a:cubicBezTo>
                  <a:cubicBezTo>
                    <a:pt x="73" y="304"/>
                    <a:pt x="73" y="303"/>
                    <a:pt x="74" y="302"/>
                  </a:cubicBezTo>
                  <a:cubicBezTo>
                    <a:pt x="56" y="281"/>
                    <a:pt x="56" y="281"/>
                    <a:pt x="56" y="281"/>
                  </a:cubicBezTo>
                  <a:cubicBezTo>
                    <a:pt x="50" y="277"/>
                    <a:pt x="50" y="277"/>
                    <a:pt x="50" y="277"/>
                  </a:cubicBezTo>
                  <a:moveTo>
                    <a:pt x="44" y="267"/>
                  </a:moveTo>
                  <a:cubicBezTo>
                    <a:pt x="42" y="268"/>
                    <a:pt x="42" y="268"/>
                    <a:pt x="42" y="268"/>
                  </a:cubicBezTo>
                  <a:cubicBezTo>
                    <a:pt x="43" y="269"/>
                    <a:pt x="43" y="269"/>
                    <a:pt x="43" y="269"/>
                  </a:cubicBezTo>
                  <a:cubicBezTo>
                    <a:pt x="45" y="272"/>
                    <a:pt x="45" y="272"/>
                    <a:pt x="45" y="272"/>
                  </a:cubicBezTo>
                  <a:cubicBezTo>
                    <a:pt x="51" y="276"/>
                    <a:pt x="51" y="276"/>
                    <a:pt x="51" y="276"/>
                  </a:cubicBezTo>
                  <a:cubicBezTo>
                    <a:pt x="44" y="267"/>
                    <a:pt x="44" y="267"/>
                    <a:pt x="44" y="267"/>
                  </a:cubicBezTo>
                  <a:moveTo>
                    <a:pt x="40" y="263"/>
                  </a:moveTo>
                  <a:cubicBezTo>
                    <a:pt x="38" y="264"/>
                    <a:pt x="38" y="264"/>
                    <a:pt x="38" y="264"/>
                  </a:cubicBezTo>
                  <a:cubicBezTo>
                    <a:pt x="41" y="267"/>
                    <a:pt x="41" y="267"/>
                    <a:pt x="41" y="267"/>
                  </a:cubicBezTo>
                  <a:cubicBezTo>
                    <a:pt x="43" y="266"/>
                    <a:pt x="43" y="266"/>
                    <a:pt x="43" y="266"/>
                  </a:cubicBezTo>
                  <a:cubicBezTo>
                    <a:pt x="41" y="265"/>
                    <a:pt x="41" y="265"/>
                    <a:pt x="41" y="265"/>
                  </a:cubicBezTo>
                  <a:cubicBezTo>
                    <a:pt x="40" y="263"/>
                    <a:pt x="40" y="263"/>
                    <a:pt x="40" y="263"/>
                  </a:cubicBezTo>
                  <a:moveTo>
                    <a:pt x="141" y="260"/>
                  </a:moveTo>
                  <a:cubicBezTo>
                    <a:pt x="140" y="261"/>
                    <a:pt x="140" y="262"/>
                    <a:pt x="139" y="263"/>
                  </a:cubicBezTo>
                  <a:cubicBezTo>
                    <a:pt x="142" y="279"/>
                    <a:pt x="142" y="279"/>
                    <a:pt x="142" y="279"/>
                  </a:cubicBezTo>
                  <a:cubicBezTo>
                    <a:pt x="144" y="277"/>
                    <a:pt x="144" y="277"/>
                    <a:pt x="144" y="277"/>
                  </a:cubicBezTo>
                  <a:cubicBezTo>
                    <a:pt x="141" y="260"/>
                    <a:pt x="141" y="260"/>
                    <a:pt x="141" y="260"/>
                  </a:cubicBezTo>
                  <a:moveTo>
                    <a:pt x="131" y="210"/>
                  </a:moveTo>
                  <a:cubicBezTo>
                    <a:pt x="129" y="211"/>
                    <a:pt x="129" y="211"/>
                    <a:pt x="129" y="211"/>
                  </a:cubicBezTo>
                  <a:cubicBezTo>
                    <a:pt x="135" y="242"/>
                    <a:pt x="135" y="242"/>
                    <a:pt x="135" y="242"/>
                  </a:cubicBezTo>
                  <a:cubicBezTo>
                    <a:pt x="136" y="243"/>
                    <a:pt x="137" y="244"/>
                    <a:pt x="137" y="244"/>
                  </a:cubicBezTo>
                  <a:cubicBezTo>
                    <a:pt x="131" y="210"/>
                    <a:pt x="131" y="210"/>
                    <a:pt x="131" y="210"/>
                  </a:cubicBezTo>
                  <a:moveTo>
                    <a:pt x="129" y="203"/>
                  </a:moveTo>
                  <a:cubicBezTo>
                    <a:pt x="128" y="204"/>
                    <a:pt x="128" y="204"/>
                    <a:pt x="128" y="204"/>
                  </a:cubicBezTo>
                  <a:cubicBezTo>
                    <a:pt x="129" y="209"/>
                    <a:pt x="129" y="209"/>
                    <a:pt x="129" y="209"/>
                  </a:cubicBezTo>
                  <a:cubicBezTo>
                    <a:pt x="130" y="208"/>
                    <a:pt x="130" y="208"/>
                    <a:pt x="130" y="208"/>
                  </a:cubicBezTo>
                  <a:cubicBezTo>
                    <a:pt x="129" y="203"/>
                    <a:pt x="129" y="203"/>
                    <a:pt x="129" y="203"/>
                  </a:cubicBezTo>
                  <a:moveTo>
                    <a:pt x="116" y="142"/>
                  </a:moveTo>
                  <a:cubicBezTo>
                    <a:pt x="117" y="151"/>
                    <a:pt x="117" y="151"/>
                    <a:pt x="117" y="151"/>
                  </a:cubicBezTo>
                  <a:cubicBezTo>
                    <a:pt x="118" y="153"/>
                    <a:pt x="118" y="153"/>
                    <a:pt x="118" y="153"/>
                  </a:cubicBezTo>
                  <a:cubicBezTo>
                    <a:pt x="121" y="169"/>
                    <a:pt x="121" y="169"/>
                    <a:pt x="121" y="169"/>
                  </a:cubicBezTo>
                  <a:cubicBezTo>
                    <a:pt x="121" y="171"/>
                    <a:pt x="121" y="171"/>
                    <a:pt x="121" y="171"/>
                  </a:cubicBezTo>
                  <a:cubicBezTo>
                    <a:pt x="122" y="174"/>
                    <a:pt x="122" y="174"/>
                    <a:pt x="122" y="174"/>
                  </a:cubicBezTo>
                  <a:cubicBezTo>
                    <a:pt x="123" y="177"/>
                    <a:pt x="123" y="177"/>
                    <a:pt x="123" y="177"/>
                  </a:cubicBezTo>
                  <a:cubicBezTo>
                    <a:pt x="123" y="179"/>
                    <a:pt x="123" y="179"/>
                    <a:pt x="123" y="179"/>
                  </a:cubicBezTo>
                  <a:cubicBezTo>
                    <a:pt x="125" y="188"/>
                    <a:pt x="125" y="188"/>
                    <a:pt x="125" y="188"/>
                  </a:cubicBezTo>
                  <a:cubicBezTo>
                    <a:pt x="127" y="203"/>
                    <a:pt x="127" y="203"/>
                    <a:pt x="127" y="203"/>
                  </a:cubicBezTo>
                  <a:cubicBezTo>
                    <a:pt x="129" y="201"/>
                    <a:pt x="129" y="201"/>
                    <a:pt x="129" y="201"/>
                  </a:cubicBezTo>
                  <a:cubicBezTo>
                    <a:pt x="125" y="180"/>
                    <a:pt x="125" y="180"/>
                    <a:pt x="125" y="180"/>
                  </a:cubicBezTo>
                  <a:cubicBezTo>
                    <a:pt x="125" y="179"/>
                    <a:pt x="125" y="179"/>
                    <a:pt x="125" y="179"/>
                  </a:cubicBezTo>
                  <a:cubicBezTo>
                    <a:pt x="123" y="170"/>
                    <a:pt x="123" y="170"/>
                    <a:pt x="123" y="170"/>
                  </a:cubicBezTo>
                  <a:cubicBezTo>
                    <a:pt x="123" y="169"/>
                    <a:pt x="123" y="169"/>
                    <a:pt x="123" y="169"/>
                  </a:cubicBezTo>
                  <a:cubicBezTo>
                    <a:pt x="120" y="153"/>
                    <a:pt x="120" y="153"/>
                    <a:pt x="120" y="153"/>
                  </a:cubicBezTo>
                  <a:cubicBezTo>
                    <a:pt x="119" y="151"/>
                    <a:pt x="119" y="151"/>
                    <a:pt x="119" y="151"/>
                  </a:cubicBezTo>
                  <a:cubicBezTo>
                    <a:pt x="117" y="142"/>
                    <a:pt x="117" y="142"/>
                    <a:pt x="117" y="142"/>
                  </a:cubicBezTo>
                  <a:cubicBezTo>
                    <a:pt x="116" y="142"/>
                    <a:pt x="116" y="142"/>
                    <a:pt x="116" y="142"/>
                  </a:cubicBezTo>
                  <a:moveTo>
                    <a:pt x="0" y="114"/>
                  </a:moveTo>
                  <a:cubicBezTo>
                    <a:pt x="0" y="140"/>
                    <a:pt x="0" y="140"/>
                    <a:pt x="0" y="140"/>
                  </a:cubicBezTo>
                  <a:cubicBezTo>
                    <a:pt x="0" y="142"/>
                    <a:pt x="0" y="142"/>
                    <a:pt x="0" y="142"/>
                  </a:cubicBezTo>
                  <a:cubicBezTo>
                    <a:pt x="0" y="164"/>
                    <a:pt x="0" y="164"/>
                    <a:pt x="0" y="164"/>
                  </a:cubicBezTo>
                  <a:cubicBezTo>
                    <a:pt x="0" y="166"/>
                    <a:pt x="0" y="166"/>
                    <a:pt x="0" y="166"/>
                  </a:cubicBezTo>
                  <a:cubicBezTo>
                    <a:pt x="0" y="218"/>
                    <a:pt x="0" y="218"/>
                    <a:pt x="0" y="218"/>
                  </a:cubicBezTo>
                  <a:cubicBezTo>
                    <a:pt x="0" y="219"/>
                    <a:pt x="0" y="219"/>
                    <a:pt x="0" y="219"/>
                  </a:cubicBezTo>
                  <a:cubicBezTo>
                    <a:pt x="0" y="220"/>
                    <a:pt x="0" y="220"/>
                    <a:pt x="0" y="220"/>
                  </a:cubicBezTo>
                  <a:cubicBezTo>
                    <a:pt x="37" y="262"/>
                    <a:pt x="37" y="262"/>
                    <a:pt x="37" y="262"/>
                  </a:cubicBezTo>
                  <a:cubicBezTo>
                    <a:pt x="39" y="261"/>
                    <a:pt x="39" y="261"/>
                    <a:pt x="39" y="261"/>
                  </a:cubicBezTo>
                  <a:cubicBezTo>
                    <a:pt x="2" y="218"/>
                    <a:pt x="2" y="218"/>
                    <a:pt x="2" y="218"/>
                  </a:cubicBezTo>
                  <a:cubicBezTo>
                    <a:pt x="2" y="166"/>
                    <a:pt x="2" y="166"/>
                    <a:pt x="2" y="166"/>
                  </a:cubicBezTo>
                  <a:cubicBezTo>
                    <a:pt x="2" y="164"/>
                    <a:pt x="2" y="164"/>
                    <a:pt x="2" y="164"/>
                  </a:cubicBezTo>
                  <a:cubicBezTo>
                    <a:pt x="2" y="142"/>
                    <a:pt x="2" y="142"/>
                    <a:pt x="2" y="142"/>
                  </a:cubicBezTo>
                  <a:cubicBezTo>
                    <a:pt x="2" y="141"/>
                    <a:pt x="2" y="141"/>
                    <a:pt x="2" y="141"/>
                  </a:cubicBezTo>
                  <a:cubicBezTo>
                    <a:pt x="2" y="115"/>
                    <a:pt x="2" y="115"/>
                    <a:pt x="2" y="115"/>
                  </a:cubicBezTo>
                  <a:cubicBezTo>
                    <a:pt x="0" y="114"/>
                    <a:pt x="0" y="114"/>
                    <a:pt x="0" y="114"/>
                  </a:cubicBezTo>
                  <a:moveTo>
                    <a:pt x="0" y="40"/>
                  </a:moveTo>
                  <a:cubicBezTo>
                    <a:pt x="0" y="113"/>
                    <a:pt x="0" y="113"/>
                    <a:pt x="0" y="113"/>
                  </a:cubicBezTo>
                  <a:cubicBezTo>
                    <a:pt x="2" y="113"/>
                    <a:pt x="2" y="113"/>
                    <a:pt x="2" y="113"/>
                  </a:cubicBezTo>
                  <a:cubicBezTo>
                    <a:pt x="2" y="40"/>
                    <a:pt x="2" y="40"/>
                    <a:pt x="2" y="40"/>
                  </a:cubicBezTo>
                  <a:cubicBezTo>
                    <a:pt x="1" y="40"/>
                    <a:pt x="0" y="40"/>
                    <a:pt x="0" y="40"/>
                  </a:cubicBezTo>
                  <a:moveTo>
                    <a:pt x="90" y="0"/>
                  </a:moveTo>
                  <a:cubicBezTo>
                    <a:pt x="88" y="0"/>
                    <a:pt x="88" y="0"/>
                    <a:pt x="88" y="0"/>
                  </a:cubicBezTo>
                  <a:cubicBezTo>
                    <a:pt x="17" y="19"/>
                    <a:pt x="17" y="19"/>
                    <a:pt x="17" y="19"/>
                  </a:cubicBezTo>
                  <a:cubicBezTo>
                    <a:pt x="17" y="19"/>
                    <a:pt x="17" y="20"/>
                    <a:pt x="17" y="21"/>
                  </a:cubicBezTo>
                  <a:cubicBezTo>
                    <a:pt x="88" y="2"/>
                    <a:pt x="88" y="2"/>
                    <a:pt x="88" y="2"/>
                  </a:cubicBezTo>
                  <a:cubicBezTo>
                    <a:pt x="96" y="41"/>
                    <a:pt x="96" y="41"/>
                    <a:pt x="96" y="41"/>
                  </a:cubicBezTo>
                  <a:cubicBezTo>
                    <a:pt x="96" y="43"/>
                    <a:pt x="96" y="43"/>
                    <a:pt x="96" y="43"/>
                  </a:cubicBezTo>
                  <a:cubicBezTo>
                    <a:pt x="97" y="47"/>
                    <a:pt x="97" y="47"/>
                    <a:pt x="97" y="47"/>
                  </a:cubicBezTo>
                  <a:cubicBezTo>
                    <a:pt x="98" y="49"/>
                    <a:pt x="98" y="49"/>
                    <a:pt x="98" y="49"/>
                  </a:cubicBezTo>
                  <a:cubicBezTo>
                    <a:pt x="100" y="62"/>
                    <a:pt x="100" y="62"/>
                    <a:pt x="100" y="62"/>
                  </a:cubicBezTo>
                  <a:cubicBezTo>
                    <a:pt x="102" y="71"/>
                    <a:pt x="102" y="71"/>
                    <a:pt x="102" y="71"/>
                  </a:cubicBezTo>
                  <a:cubicBezTo>
                    <a:pt x="112" y="123"/>
                    <a:pt x="112" y="123"/>
                    <a:pt x="112" y="123"/>
                  </a:cubicBezTo>
                  <a:cubicBezTo>
                    <a:pt x="112" y="124"/>
                    <a:pt x="112" y="124"/>
                    <a:pt x="112" y="124"/>
                  </a:cubicBezTo>
                  <a:cubicBezTo>
                    <a:pt x="115" y="140"/>
                    <a:pt x="115" y="140"/>
                    <a:pt x="115" y="140"/>
                  </a:cubicBezTo>
                  <a:cubicBezTo>
                    <a:pt x="117" y="140"/>
                    <a:pt x="117" y="140"/>
                    <a:pt x="117" y="140"/>
                  </a:cubicBezTo>
                  <a:cubicBezTo>
                    <a:pt x="114" y="124"/>
                    <a:pt x="114" y="124"/>
                    <a:pt x="114" y="124"/>
                  </a:cubicBezTo>
                  <a:cubicBezTo>
                    <a:pt x="114" y="123"/>
                    <a:pt x="114" y="123"/>
                    <a:pt x="114" y="123"/>
                  </a:cubicBezTo>
                  <a:cubicBezTo>
                    <a:pt x="102" y="61"/>
                    <a:pt x="102" y="61"/>
                    <a:pt x="102" y="61"/>
                  </a:cubicBezTo>
                  <a:cubicBezTo>
                    <a:pt x="100" y="52"/>
                    <a:pt x="100" y="52"/>
                    <a:pt x="100" y="52"/>
                  </a:cubicBezTo>
                  <a:cubicBezTo>
                    <a:pt x="100" y="50"/>
                    <a:pt x="100" y="50"/>
                    <a:pt x="100" y="50"/>
                  </a:cubicBezTo>
                  <a:cubicBezTo>
                    <a:pt x="99" y="48"/>
                    <a:pt x="99" y="48"/>
                    <a:pt x="99" y="48"/>
                  </a:cubicBezTo>
                  <a:cubicBezTo>
                    <a:pt x="98" y="42"/>
                    <a:pt x="98" y="42"/>
                    <a:pt x="98" y="42"/>
                  </a:cubicBezTo>
                  <a:cubicBezTo>
                    <a:pt x="98" y="41"/>
                    <a:pt x="98" y="41"/>
                    <a:pt x="98" y="41"/>
                  </a:cubicBezTo>
                  <a:cubicBezTo>
                    <a:pt x="90" y="1"/>
                    <a:pt x="90" y="1"/>
                    <a:pt x="90" y="1"/>
                  </a:cubicBezTo>
                  <a:cubicBezTo>
                    <a:pt x="90" y="0"/>
                    <a:pt x="90" y="0"/>
                    <a:pt x="9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2" name="Freeform 62"/>
            <p:cNvSpPr>
              <a:spLocks noEditPoints="1"/>
            </p:cNvSpPr>
            <p:nvPr/>
          </p:nvSpPr>
          <p:spPr bwMode="auto">
            <a:xfrm>
              <a:off x="8443529" y="2935655"/>
              <a:ext cx="1332861" cy="1711005"/>
            </a:xfrm>
            <a:custGeom>
              <a:avLst/>
              <a:gdLst>
                <a:gd name="T0" fmla="*/ 154 w 315"/>
                <a:gd name="T1" fmla="*/ 442 h 443"/>
                <a:gd name="T2" fmla="*/ 205 w 315"/>
                <a:gd name="T3" fmla="*/ 312 h 443"/>
                <a:gd name="T4" fmla="*/ 205 w 315"/>
                <a:gd name="T5" fmla="*/ 315 h 443"/>
                <a:gd name="T6" fmla="*/ 86 w 315"/>
                <a:gd name="T7" fmla="*/ 264 h 443"/>
                <a:gd name="T8" fmla="*/ 90 w 315"/>
                <a:gd name="T9" fmla="*/ 275 h 443"/>
                <a:gd name="T10" fmla="*/ 91 w 315"/>
                <a:gd name="T11" fmla="*/ 273 h 443"/>
                <a:gd name="T12" fmla="*/ 223 w 315"/>
                <a:gd name="T13" fmla="*/ 258 h 443"/>
                <a:gd name="T14" fmla="*/ 212 w 315"/>
                <a:gd name="T15" fmla="*/ 292 h 443"/>
                <a:gd name="T16" fmla="*/ 218 w 315"/>
                <a:gd name="T17" fmla="*/ 278 h 443"/>
                <a:gd name="T18" fmla="*/ 77 w 315"/>
                <a:gd name="T19" fmla="*/ 234 h 443"/>
                <a:gd name="T20" fmla="*/ 77 w 315"/>
                <a:gd name="T21" fmla="*/ 234 h 443"/>
                <a:gd name="T22" fmla="*/ 53 w 315"/>
                <a:gd name="T23" fmla="*/ 177 h 443"/>
                <a:gd name="T24" fmla="*/ 56 w 315"/>
                <a:gd name="T25" fmla="*/ 185 h 443"/>
                <a:gd name="T26" fmla="*/ 60 w 315"/>
                <a:gd name="T27" fmla="*/ 195 h 443"/>
                <a:gd name="T28" fmla="*/ 75 w 315"/>
                <a:gd name="T29" fmla="*/ 234 h 443"/>
                <a:gd name="T30" fmla="*/ 63 w 315"/>
                <a:gd name="T31" fmla="*/ 197 h 443"/>
                <a:gd name="T32" fmla="*/ 61 w 315"/>
                <a:gd name="T33" fmla="*/ 192 h 443"/>
                <a:gd name="T34" fmla="*/ 58 w 315"/>
                <a:gd name="T35" fmla="*/ 184 h 443"/>
                <a:gd name="T36" fmla="*/ 46 w 315"/>
                <a:gd name="T37" fmla="*/ 154 h 443"/>
                <a:gd name="T38" fmla="*/ 271 w 315"/>
                <a:gd name="T39" fmla="*/ 120 h 443"/>
                <a:gd name="T40" fmla="*/ 267 w 315"/>
                <a:gd name="T41" fmla="*/ 132 h 443"/>
                <a:gd name="T42" fmla="*/ 261 w 315"/>
                <a:gd name="T43" fmla="*/ 151 h 443"/>
                <a:gd name="T44" fmla="*/ 224 w 315"/>
                <a:gd name="T45" fmla="*/ 256 h 443"/>
                <a:gd name="T46" fmla="*/ 261 w 315"/>
                <a:gd name="T47" fmla="*/ 155 h 443"/>
                <a:gd name="T48" fmla="*/ 269 w 315"/>
                <a:gd name="T49" fmla="*/ 133 h 443"/>
                <a:gd name="T50" fmla="*/ 273 w 315"/>
                <a:gd name="T51" fmla="*/ 122 h 443"/>
                <a:gd name="T52" fmla="*/ 2 w 315"/>
                <a:gd name="T53" fmla="*/ 35 h 443"/>
                <a:gd name="T54" fmla="*/ 7 w 315"/>
                <a:gd name="T55" fmla="*/ 55 h 443"/>
                <a:gd name="T56" fmla="*/ 11 w 315"/>
                <a:gd name="T57" fmla="*/ 64 h 443"/>
                <a:gd name="T58" fmla="*/ 19 w 315"/>
                <a:gd name="T59" fmla="*/ 85 h 443"/>
                <a:gd name="T60" fmla="*/ 31 w 315"/>
                <a:gd name="T61" fmla="*/ 119 h 443"/>
                <a:gd name="T62" fmla="*/ 38 w 315"/>
                <a:gd name="T63" fmla="*/ 138 h 443"/>
                <a:gd name="T64" fmla="*/ 41 w 315"/>
                <a:gd name="T65" fmla="*/ 146 h 443"/>
                <a:gd name="T66" fmla="*/ 43 w 315"/>
                <a:gd name="T67" fmla="*/ 144 h 443"/>
                <a:gd name="T68" fmla="*/ 36 w 315"/>
                <a:gd name="T69" fmla="*/ 126 h 443"/>
                <a:gd name="T70" fmla="*/ 33 w 315"/>
                <a:gd name="T71" fmla="*/ 117 h 443"/>
                <a:gd name="T72" fmla="*/ 20 w 315"/>
                <a:gd name="T73" fmla="*/ 83 h 443"/>
                <a:gd name="T74" fmla="*/ 12 w 315"/>
                <a:gd name="T75" fmla="*/ 61 h 443"/>
                <a:gd name="T76" fmla="*/ 5 w 315"/>
                <a:gd name="T77" fmla="*/ 44 h 443"/>
                <a:gd name="T78" fmla="*/ 119 w 315"/>
                <a:gd name="T79" fmla="*/ 13 h 443"/>
                <a:gd name="T80" fmla="*/ 32 w 315"/>
                <a:gd name="T81" fmla="*/ 19 h 443"/>
                <a:gd name="T82" fmla="*/ 30 w 315"/>
                <a:gd name="T83" fmla="*/ 21 h 443"/>
                <a:gd name="T84" fmla="*/ 120 w 315"/>
                <a:gd name="T85" fmla="*/ 15 h 443"/>
                <a:gd name="T86" fmla="*/ 312 w 315"/>
                <a:gd name="T87" fmla="*/ 2 h 443"/>
                <a:gd name="T88" fmla="*/ 312 w 315"/>
                <a:gd name="T89" fmla="*/ 0 h 443"/>
                <a:gd name="T90" fmla="*/ 284 w 315"/>
                <a:gd name="T91" fmla="*/ 2 h 443"/>
                <a:gd name="T92" fmla="*/ 245 w 315"/>
                <a:gd name="T93" fmla="*/ 5 h 443"/>
                <a:gd name="T94" fmla="*/ 154 w 315"/>
                <a:gd name="T95" fmla="*/ 13 h 443"/>
                <a:gd name="T96" fmla="*/ 246 w 315"/>
                <a:gd name="T97" fmla="*/ 6 h 443"/>
                <a:gd name="T98" fmla="*/ 286 w 315"/>
                <a:gd name="T99" fmla="*/ 4 h 443"/>
                <a:gd name="T100" fmla="*/ 299 w 315"/>
                <a:gd name="T101" fmla="*/ 41 h 443"/>
                <a:gd name="T102" fmla="*/ 290 w 315"/>
                <a:gd name="T103" fmla="*/ 67 h 443"/>
                <a:gd name="T104" fmla="*/ 285 w 315"/>
                <a:gd name="T105" fmla="*/ 82 h 443"/>
                <a:gd name="T106" fmla="*/ 275 w 315"/>
                <a:gd name="T107" fmla="*/ 110 h 443"/>
                <a:gd name="T108" fmla="*/ 279 w 315"/>
                <a:gd name="T109" fmla="*/ 103 h 443"/>
                <a:gd name="T110" fmla="*/ 290 w 315"/>
                <a:gd name="T111" fmla="*/ 71 h 443"/>
                <a:gd name="T112" fmla="*/ 300 w 315"/>
                <a:gd name="T113" fmla="*/ 4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5" h="443">
                  <a:moveTo>
                    <a:pt x="106" y="312"/>
                  </a:moveTo>
                  <a:cubicBezTo>
                    <a:pt x="104" y="312"/>
                    <a:pt x="104" y="312"/>
                    <a:pt x="104" y="312"/>
                  </a:cubicBezTo>
                  <a:cubicBezTo>
                    <a:pt x="153" y="443"/>
                    <a:pt x="153" y="443"/>
                    <a:pt x="153" y="443"/>
                  </a:cubicBezTo>
                  <a:cubicBezTo>
                    <a:pt x="153" y="442"/>
                    <a:pt x="154" y="442"/>
                    <a:pt x="154" y="442"/>
                  </a:cubicBezTo>
                  <a:cubicBezTo>
                    <a:pt x="106" y="312"/>
                    <a:pt x="106" y="312"/>
                    <a:pt x="106" y="312"/>
                  </a:cubicBezTo>
                  <a:moveTo>
                    <a:pt x="212" y="295"/>
                  </a:moveTo>
                  <a:cubicBezTo>
                    <a:pt x="210" y="297"/>
                    <a:pt x="210" y="297"/>
                    <a:pt x="210" y="297"/>
                  </a:cubicBezTo>
                  <a:cubicBezTo>
                    <a:pt x="205" y="312"/>
                    <a:pt x="205" y="312"/>
                    <a:pt x="205" y="312"/>
                  </a:cubicBezTo>
                  <a:cubicBezTo>
                    <a:pt x="204" y="314"/>
                    <a:pt x="204" y="314"/>
                    <a:pt x="204" y="314"/>
                  </a:cubicBezTo>
                  <a:cubicBezTo>
                    <a:pt x="160" y="441"/>
                    <a:pt x="160" y="441"/>
                    <a:pt x="160" y="441"/>
                  </a:cubicBezTo>
                  <a:cubicBezTo>
                    <a:pt x="161" y="441"/>
                    <a:pt x="161" y="441"/>
                    <a:pt x="162" y="441"/>
                  </a:cubicBezTo>
                  <a:cubicBezTo>
                    <a:pt x="205" y="315"/>
                    <a:pt x="205" y="315"/>
                    <a:pt x="205" y="315"/>
                  </a:cubicBezTo>
                  <a:cubicBezTo>
                    <a:pt x="206" y="314"/>
                    <a:pt x="206" y="314"/>
                    <a:pt x="206" y="314"/>
                  </a:cubicBezTo>
                  <a:cubicBezTo>
                    <a:pt x="212" y="295"/>
                    <a:pt x="212" y="295"/>
                    <a:pt x="212" y="295"/>
                  </a:cubicBezTo>
                  <a:moveTo>
                    <a:pt x="87" y="263"/>
                  </a:moveTo>
                  <a:cubicBezTo>
                    <a:pt x="86" y="264"/>
                    <a:pt x="86" y="264"/>
                    <a:pt x="86" y="264"/>
                  </a:cubicBezTo>
                  <a:cubicBezTo>
                    <a:pt x="86" y="265"/>
                    <a:pt x="86" y="265"/>
                    <a:pt x="86" y="265"/>
                  </a:cubicBezTo>
                  <a:cubicBezTo>
                    <a:pt x="87" y="267"/>
                    <a:pt x="87" y="267"/>
                    <a:pt x="87" y="267"/>
                  </a:cubicBezTo>
                  <a:cubicBezTo>
                    <a:pt x="89" y="273"/>
                    <a:pt x="89" y="273"/>
                    <a:pt x="89" y="273"/>
                  </a:cubicBezTo>
                  <a:cubicBezTo>
                    <a:pt x="90" y="275"/>
                    <a:pt x="90" y="275"/>
                    <a:pt x="90" y="275"/>
                  </a:cubicBezTo>
                  <a:cubicBezTo>
                    <a:pt x="103" y="311"/>
                    <a:pt x="103" y="311"/>
                    <a:pt x="103" y="311"/>
                  </a:cubicBezTo>
                  <a:cubicBezTo>
                    <a:pt x="105" y="311"/>
                    <a:pt x="105" y="311"/>
                    <a:pt x="105" y="311"/>
                  </a:cubicBezTo>
                  <a:cubicBezTo>
                    <a:pt x="92" y="275"/>
                    <a:pt x="92" y="275"/>
                    <a:pt x="92" y="275"/>
                  </a:cubicBezTo>
                  <a:cubicBezTo>
                    <a:pt x="91" y="273"/>
                    <a:pt x="91" y="273"/>
                    <a:pt x="91" y="273"/>
                  </a:cubicBezTo>
                  <a:cubicBezTo>
                    <a:pt x="88" y="266"/>
                    <a:pt x="88" y="266"/>
                    <a:pt x="88" y="266"/>
                  </a:cubicBezTo>
                  <a:cubicBezTo>
                    <a:pt x="88" y="264"/>
                    <a:pt x="88" y="264"/>
                    <a:pt x="88" y="264"/>
                  </a:cubicBezTo>
                  <a:cubicBezTo>
                    <a:pt x="87" y="263"/>
                    <a:pt x="87" y="263"/>
                    <a:pt x="87" y="263"/>
                  </a:cubicBezTo>
                  <a:moveTo>
                    <a:pt x="223" y="258"/>
                  </a:moveTo>
                  <a:cubicBezTo>
                    <a:pt x="218" y="273"/>
                    <a:pt x="218" y="273"/>
                    <a:pt x="218" y="273"/>
                  </a:cubicBezTo>
                  <a:cubicBezTo>
                    <a:pt x="217" y="275"/>
                    <a:pt x="217" y="275"/>
                    <a:pt x="217" y="275"/>
                  </a:cubicBezTo>
                  <a:cubicBezTo>
                    <a:pt x="212" y="291"/>
                    <a:pt x="212" y="291"/>
                    <a:pt x="212" y="291"/>
                  </a:cubicBezTo>
                  <a:cubicBezTo>
                    <a:pt x="212" y="292"/>
                    <a:pt x="212" y="292"/>
                    <a:pt x="212" y="292"/>
                  </a:cubicBezTo>
                  <a:cubicBezTo>
                    <a:pt x="211" y="294"/>
                    <a:pt x="211" y="294"/>
                    <a:pt x="211" y="294"/>
                  </a:cubicBezTo>
                  <a:cubicBezTo>
                    <a:pt x="213" y="292"/>
                    <a:pt x="213" y="292"/>
                    <a:pt x="213" y="292"/>
                  </a:cubicBezTo>
                  <a:cubicBezTo>
                    <a:pt x="214" y="291"/>
                    <a:pt x="214" y="291"/>
                    <a:pt x="214" y="291"/>
                  </a:cubicBezTo>
                  <a:cubicBezTo>
                    <a:pt x="218" y="278"/>
                    <a:pt x="218" y="278"/>
                    <a:pt x="218" y="278"/>
                  </a:cubicBezTo>
                  <a:cubicBezTo>
                    <a:pt x="219" y="275"/>
                    <a:pt x="219" y="275"/>
                    <a:pt x="219" y="275"/>
                  </a:cubicBezTo>
                  <a:cubicBezTo>
                    <a:pt x="225" y="260"/>
                    <a:pt x="225" y="260"/>
                    <a:pt x="225" y="260"/>
                  </a:cubicBezTo>
                  <a:cubicBezTo>
                    <a:pt x="223" y="258"/>
                    <a:pt x="223" y="258"/>
                    <a:pt x="223" y="258"/>
                  </a:cubicBezTo>
                  <a:moveTo>
                    <a:pt x="77" y="234"/>
                  </a:moveTo>
                  <a:cubicBezTo>
                    <a:pt x="76" y="237"/>
                    <a:pt x="76" y="237"/>
                    <a:pt x="76" y="237"/>
                  </a:cubicBezTo>
                  <a:cubicBezTo>
                    <a:pt x="85" y="262"/>
                    <a:pt x="85" y="262"/>
                    <a:pt x="85" y="262"/>
                  </a:cubicBezTo>
                  <a:cubicBezTo>
                    <a:pt x="87" y="261"/>
                    <a:pt x="87" y="261"/>
                    <a:pt x="87" y="261"/>
                  </a:cubicBezTo>
                  <a:cubicBezTo>
                    <a:pt x="77" y="234"/>
                    <a:pt x="77" y="234"/>
                    <a:pt x="77" y="234"/>
                  </a:cubicBezTo>
                  <a:moveTo>
                    <a:pt x="46" y="154"/>
                  </a:moveTo>
                  <a:cubicBezTo>
                    <a:pt x="45" y="156"/>
                    <a:pt x="45" y="156"/>
                    <a:pt x="45" y="156"/>
                  </a:cubicBezTo>
                  <a:cubicBezTo>
                    <a:pt x="52" y="175"/>
                    <a:pt x="52" y="175"/>
                    <a:pt x="52" y="175"/>
                  </a:cubicBezTo>
                  <a:cubicBezTo>
                    <a:pt x="53" y="177"/>
                    <a:pt x="53" y="177"/>
                    <a:pt x="53" y="177"/>
                  </a:cubicBezTo>
                  <a:cubicBezTo>
                    <a:pt x="55" y="182"/>
                    <a:pt x="55" y="182"/>
                    <a:pt x="55" y="182"/>
                  </a:cubicBezTo>
                  <a:cubicBezTo>
                    <a:pt x="55" y="183"/>
                    <a:pt x="55" y="183"/>
                    <a:pt x="55" y="183"/>
                  </a:cubicBezTo>
                  <a:cubicBezTo>
                    <a:pt x="56" y="184"/>
                    <a:pt x="56" y="184"/>
                    <a:pt x="56" y="184"/>
                  </a:cubicBezTo>
                  <a:cubicBezTo>
                    <a:pt x="56" y="185"/>
                    <a:pt x="56" y="185"/>
                    <a:pt x="56" y="185"/>
                  </a:cubicBezTo>
                  <a:cubicBezTo>
                    <a:pt x="59" y="192"/>
                    <a:pt x="59" y="192"/>
                    <a:pt x="59" y="192"/>
                  </a:cubicBezTo>
                  <a:cubicBezTo>
                    <a:pt x="59" y="193"/>
                    <a:pt x="59" y="193"/>
                    <a:pt x="59" y="193"/>
                  </a:cubicBezTo>
                  <a:cubicBezTo>
                    <a:pt x="60" y="195"/>
                    <a:pt x="60" y="195"/>
                    <a:pt x="60" y="195"/>
                  </a:cubicBezTo>
                  <a:cubicBezTo>
                    <a:pt x="60" y="195"/>
                    <a:pt x="60" y="195"/>
                    <a:pt x="60" y="195"/>
                  </a:cubicBezTo>
                  <a:cubicBezTo>
                    <a:pt x="61" y="197"/>
                    <a:pt x="61" y="197"/>
                    <a:pt x="61" y="197"/>
                  </a:cubicBezTo>
                  <a:cubicBezTo>
                    <a:pt x="73" y="230"/>
                    <a:pt x="73" y="230"/>
                    <a:pt x="73" y="230"/>
                  </a:cubicBezTo>
                  <a:cubicBezTo>
                    <a:pt x="74" y="232"/>
                    <a:pt x="74" y="232"/>
                    <a:pt x="74" y="232"/>
                  </a:cubicBezTo>
                  <a:cubicBezTo>
                    <a:pt x="75" y="234"/>
                    <a:pt x="75" y="234"/>
                    <a:pt x="75" y="234"/>
                  </a:cubicBezTo>
                  <a:cubicBezTo>
                    <a:pt x="76" y="232"/>
                    <a:pt x="76" y="232"/>
                    <a:pt x="76" y="232"/>
                  </a:cubicBezTo>
                  <a:cubicBezTo>
                    <a:pt x="75" y="231"/>
                    <a:pt x="75" y="231"/>
                    <a:pt x="75" y="231"/>
                  </a:cubicBezTo>
                  <a:cubicBezTo>
                    <a:pt x="75" y="229"/>
                    <a:pt x="75" y="229"/>
                    <a:pt x="75" y="229"/>
                  </a:cubicBezTo>
                  <a:cubicBezTo>
                    <a:pt x="63" y="197"/>
                    <a:pt x="63" y="197"/>
                    <a:pt x="63" y="197"/>
                  </a:cubicBezTo>
                  <a:cubicBezTo>
                    <a:pt x="62" y="195"/>
                    <a:pt x="62" y="195"/>
                    <a:pt x="62" y="195"/>
                  </a:cubicBezTo>
                  <a:cubicBezTo>
                    <a:pt x="62" y="195"/>
                    <a:pt x="62" y="195"/>
                    <a:pt x="62" y="195"/>
                  </a:cubicBezTo>
                  <a:cubicBezTo>
                    <a:pt x="61" y="193"/>
                    <a:pt x="61" y="193"/>
                    <a:pt x="61" y="193"/>
                  </a:cubicBezTo>
                  <a:cubicBezTo>
                    <a:pt x="61" y="192"/>
                    <a:pt x="61" y="192"/>
                    <a:pt x="61" y="192"/>
                  </a:cubicBezTo>
                  <a:cubicBezTo>
                    <a:pt x="60" y="189"/>
                    <a:pt x="60" y="189"/>
                    <a:pt x="60" y="189"/>
                  </a:cubicBezTo>
                  <a:cubicBezTo>
                    <a:pt x="59" y="188"/>
                    <a:pt x="59" y="188"/>
                    <a:pt x="59" y="188"/>
                  </a:cubicBezTo>
                  <a:cubicBezTo>
                    <a:pt x="58" y="184"/>
                    <a:pt x="58" y="184"/>
                    <a:pt x="58" y="184"/>
                  </a:cubicBezTo>
                  <a:cubicBezTo>
                    <a:pt x="58" y="184"/>
                    <a:pt x="58" y="184"/>
                    <a:pt x="58" y="184"/>
                  </a:cubicBezTo>
                  <a:cubicBezTo>
                    <a:pt x="57" y="182"/>
                    <a:pt x="57" y="182"/>
                    <a:pt x="57" y="182"/>
                  </a:cubicBezTo>
                  <a:cubicBezTo>
                    <a:pt x="55" y="177"/>
                    <a:pt x="55" y="177"/>
                    <a:pt x="55" y="177"/>
                  </a:cubicBezTo>
                  <a:cubicBezTo>
                    <a:pt x="54" y="175"/>
                    <a:pt x="54" y="175"/>
                    <a:pt x="54" y="175"/>
                  </a:cubicBezTo>
                  <a:cubicBezTo>
                    <a:pt x="46" y="154"/>
                    <a:pt x="46" y="154"/>
                    <a:pt x="46" y="154"/>
                  </a:cubicBezTo>
                  <a:moveTo>
                    <a:pt x="276" y="113"/>
                  </a:moveTo>
                  <a:cubicBezTo>
                    <a:pt x="273" y="115"/>
                    <a:pt x="273" y="115"/>
                    <a:pt x="273" y="115"/>
                  </a:cubicBezTo>
                  <a:cubicBezTo>
                    <a:pt x="272" y="117"/>
                    <a:pt x="272" y="117"/>
                    <a:pt x="272" y="117"/>
                  </a:cubicBezTo>
                  <a:cubicBezTo>
                    <a:pt x="271" y="120"/>
                    <a:pt x="271" y="120"/>
                    <a:pt x="271" y="120"/>
                  </a:cubicBezTo>
                  <a:cubicBezTo>
                    <a:pt x="271" y="122"/>
                    <a:pt x="271" y="122"/>
                    <a:pt x="271" y="122"/>
                  </a:cubicBezTo>
                  <a:cubicBezTo>
                    <a:pt x="270" y="123"/>
                    <a:pt x="270" y="123"/>
                    <a:pt x="270" y="123"/>
                  </a:cubicBezTo>
                  <a:cubicBezTo>
                    <a:pt x="268" y="130"/>
                    <a:pt x="268" y="130"/>
                    <a:pt x="268" y="130"/>
                  </a:cubicBezTo>
                  <a:cubicBezTo>
                    <a:pt x="267" y="132"/>
                    <a:pt x="267" y="132"/>
                    <a:pt x="267" y="132"/>
                  </a:cubicBezTo>
                  <a:cubicBezTo>
                    <a:pt x="267" y="133"/>
                    <a:pt x="267" y="133"/>
                    <a:pt x="267" y="133"/>
                  </a:cubicBezTo>
                  <a:cubicBezTo>
                    <a:pt x="265" y="138"/>
                    <a:pt x="265" y="138"/>
                    <a:pt x="265" y="138"/>
                  </a:cubicBezTo>
                  <a:cubicBezTo>
                    <a:pt x="264" y="140"/>
                    <a:pt x="264" y="140"/>
                    <a:pt x="264" y="140"/>
                  </a:cubicBezTo>
                  <a:cubicBezTo>
                    <a:pt x="261" y="151"/>
                    <a:pt x="261" y="151"/>
                    <a:pt x="261" y="151"/>
                  </a:cubicBezTo>
                  <a:cubicBezTo>
                    <a:pt x="260" y="153"/>
                    <a:pt x="260" y="153"/>
                    <a:pt x="260" y="153"/>
                  </a:cubicBezTo>
                  <a:cubicBezTo>
                    <a:pt x="253" y="174"/>
                    <a:pt x="253" y="174"/>
                    <a:pt x="253" y="174"/>
                  </a:cubicBezTo>
                  <a:cubicBezTo>
                    <a:pt x="252" y="176"/>
                    <a:pt x="252" y="176"/>
                    <a:pt x="252" y="176"/>
                  </a:cubicBezTo>
                  <a:cubicBezTo>
                    <a:pt x="224" y="256"/>
                    <a:pt x="224" y="256"/>
                    <a:pt x="224" y="256"/>
                  </a:cubicBezTo>
                  <a:cubicBezTo>
                    <a:pt x="225" y="258"/>
                    <a:pt x="225" y="258"/>
                    <a:pt x="225" y="258"/>
                  </a:cubicBezTo>
                  <a:cubicBezTo>
                    <a:pt x="254" y="176"/>
                    <a:pt x="254" y="176"/>
                    <a:pt x="254" y="176"/>
                  </a:cubicBezTo>
                  <a:cubicBezTo>
                    <a:pt x="255" y="174"/>
                    <a:pt x="255" y="174"/>
                    <a:pt x="255" y="174"/>
                  </a:cubicBezTo>
                  <a:cubicBezTo>
                    <a:pt x="261" y="155"/>
                    <a:pt x="261" y="155"/>
                    <a:pt x="261" y="155"/>
                  </a:cubicBezTo>
                  <a:cubicBezTo>
                    <a:pt x="262" y="153"/>
                    <a:pt x="262" y="153"/>
                    <a:pt x="262" y="153"/>
                  </a:cubicBezTo>
                  <a:cubicBezTo>
                    <a:pt x="266" y="140"/>
                    <a:pt x="266" y="140"/>
                    <a:pt x="266" y="140"/>
                  </a:cubicBezTo>
                  <a:cubicBezTo>
                    <a:pt x="267" y="139"/>
                    <a:pt x="267" y="139"/>
                    <a:pt x="267" y="139"/>
                  </a:cubicBezTo>
                  <a:cubicBezTo>
                    <a:pt x="269" y="133"/>
                    <a:pt x="269" y="133"/>
                    <a:pt x="269" y="133"/>
                  </a:cubicBezTo>
                  <a:cubicBezTo>
                    <a:pt x="269" y="132"/>
                    <a:pt x="269" y="132"/>
                    <a:pt x="269" y="132"/>
                  </a:cubicBezTo>
                  <a:cubicBezTo>
                    <a:pt x="270" y="130"/>
                    <a:pt x="270" y="130"/>
                    <a:pt x="270" y="130"/>
                  </a:cubicBezTo>
                  <a:cubicBezTo>
                    <a:pt x="272" y="124"/>
                    <a:pt x="272" y="124"/>
                    <a:pt x="272" y="124"/>
                  </a:cubicBezTo>
                  <a:cubicBezTo>
                    <a:pt x="273" y="122"/>
                    <a:pt x="273" y="122"/>
                    <a:pt x="273" y="122"/>
                  </a:cubicBezTo>
                  <a:cubicBezTo>
                    <a:pt x="274" y="118"/>
                    <a:pt x="274" y="118"/>
                    <a:pt x="274" y="118"/>
                  </a:cubicBezTo>
                  <a:cubicBezTo>
                    <a:pt x="275" y="115"/>
                    <a:pt x="275" y="115"/>
                    <a:pt x="275" y="115"/>
                  </a:cubicBezTo>
                  <a:cubicBezTo>
                    <a:pt x="276" y="113"/>
                    <a:pt x="276" y="113"/>
                    <a:pt x="276" y="113"/>
                  </a:cubicBezTo>
                  <a:moveTo>
                    <a:pt x="2" y="35"/>
                  </a:moveTo>
                  <a:cubicBezTo>
                    <a:pt x="1" y="35"/>
                    <a:pt x="1" y="35"/>
                    <a:pt x="0" y="35"/>
                  </a:cubicBezTo>
                  <a:cubicBezTo>
                    <a:pt x="5" y="49"/>
                    <a:pt x="5" y="49"/>
                    <a:pt x="5" y="49"/>
                  </a:cubicBezTo>
                  <a:cubicBezTo>
                    <a:pt x="7" y="53"/>
                    <a:pt x="7" y="53"/>
                    <a:pt x="7" y="53"/>
                  </a:cubicBezTo>
                  <a:cubicBezTo>
                    <a:pt x="7" y="55"/>
                    <a:pt x="7" y="55"/>
                    <a:pt x="7" y="55"/>
                  </a:cubicBezTo>
                  <a:cubicBezTo>
                    <a:pt x="9" y="58"/>
                    <a:pt x="9" y="58"/>
                    <a:pt x="9" y="58"/>
                  </a:cubicBezTo>
                  <a:cubicBezTo>
                    <a:pt x="9" y="60"/>
                    <a:pt x="9" y="60"/>
                    <a:pt x="9" y="60"/>
                  </a:cubicBezTo>
                  <a:cubicBezTo>
                    <a:pt x="10" y="61"/>
                    <a:pt x="10" y="61"/>
                    <a:pt x="10" y="61"/>
                  </a:cubicBezTo>
                  <a:cubicBezTo>
                    <a:pt x="11" y="64"/>
                    <a:pt x="11" y="64"/>
                    <a:pt x="11" y="64"/>
                  </a:cubicBezTo>
                  <a:cubicBezTo>
                    <a:pt x="11" y="65"/>
                    <a:pt x="11" y="65"/>
                    <a:pt x="11" y="65"/>
                  </a:cubicBezTo>
                  <a:cubicBezTo>
                    <a:pt x="13" y="69"/>
                    <a:pt x="13" y="69"/>
                    <a:pt x="13" y="69"/>
                  </a:cubicBezTo>
                  <a:cubicBezTo>
                    <a:pt x="18" y="83"/>
                    <a:pt x="18" y="83"/>
                    <a:pt x="18" y="83"/>
                  </a:cubicBezTo>
                  <a:cubicBezTo>
                    <a:pt x="19" y="85"/>
                    <a:pt x="19" y="85"/>
                    <a:pt x="19" y="85"/>
                  </a:cubicBezTo>
                  <a:cubicBezTo>
                    <a:pt x="22" y="93"/>
                    <a:pt x="22" y="93"/>
                    <a:pt x="22" y="93"/>
                  </a:cubicBezTo>
                  <a:cubicBezTo>
                    <a:pt x="23" y="97"/>
                    <a:pt x="23" y="97"/>
                    <a:pt x="23" y="97"/>
                  </a:cubicBezTo>
                  <a:cubicBezTo>
                    <a:pt x="31" y="117"/>
                    <a:pt x="31" y="117"/>
                    <a:pt x="31" y="117"/>
                  </a:cubicBezTo>
                  <a:cubicBezTo>
                    <a:pt x="31" y="119"/>
                    <a:pt x="31" y="119"/>
                    <a:pt x="31" y="119"/>
                  </a:cubicBezTo>
                  <a:cubicBezTo>
                    <a:pt x="33" y="124"/>
                    <a:pt x="33" y="124"/>
                    <a:pt x="33" y="124"/>
                  </a:cubicBezTo>
                  <a:cubicBezTo>
                    <a:pt x="34" y="125"/>
                    <a:pt x="34" y="125"/>
                    <a:pt x="34" y="125"/>
                  </a:cubicBezTo>
                  <a:cubicBezTo>
                    <a:pt x="36" y="132"/>
                    <a:pt x="36" y="132"/>
                    <a:pt x="36" y="132"/>
                  </a:cubicBezTo>
                  <a:cubicBezTo>
                    <a:pt x="38" y="138"/>
                    <a:pt x="38" y="138"/>
                    <a:pt x="38" y="138"/>
                  </a:cubicBezTo>
                  <a:cubicBezTo>
                    <a:pt x="40" y="141"/>
                    <a:pt x="40" y="141"/>
                    <a:pt x="40" y="141"/>
                  </a:cubicBezTo>
                  <a:cubicBezTo>
                    <a:pt x="40" y="143"/>
                    <a:pt x="40" y="143"/>
                    <a:pt x="40" y="143"/>
                  </a:cubicBezTo>
                  <a:cubicBezTo>
                    <a:pt x="41" y="144"/>
                    <a:pt x="41" y="144"/>
                    <a:pt x="41" y="144"/>
                  </a:cubicBezTo>
                  <a:cubicBezTo>
                    <a:pt x="41" y="146"/>
                    <a:pt x="41" y="146"/>
                    <a:pt x="41" y="146"/>
                  </a:cubicBezTo>
                  <a:cubicBezTo>
                    <a:pt x="44" y="154"/>
                    <a:pt x="44" y="154"/>
                    <a:pt x="44" y="154"/>
                  </a:cubicBezTo>
                  <a:cubicBezTo>
                    <a:pt x="46" y="152"/>
                    <a:pt x="46" y="152"/>
                    <a:pt x="46" y="152"/>
                  </a:cubicBezTo>
                  <a:cubicBezTo>
                    <a:pt x="43" y="146"/>
                    <a:pt x="43" y="146"/>
                    <a:pt x="43" y="146"/>
                  </a:cubicBezTo>
                  <a:cubicBezTo>
                    <a:pt x="43" y="144"/>
                    <a:pt x="43" y="144"/>
                    <a:pt x="43" y="144"/>
                  </a:cubicBezTo>
                  <a:cubicBezTo>
                    <a:pt x="42" y="141"/>
                    <a:pt x="42" y="141"/>
                    <a:pt x="42" y="141"/>
                  </a:cubicBezTo>
                  <a:cubicBezTo>
                    <a:pt x="41" y="139"/>
                    <a:pt x="41" y="139"/>
                    <a:pt x="41" y="139"/>
                  </a:cubicBezTo>
                  <a:cubicBezTo>
                    <a:pt x="38" y="132"/>
                    <a:pt x="38" y="132"/>
                    <a:pt x="38" y="132"/>
                  </a:cubicBezTo>
                  <a:cubicBezTo>
                    <a:pt x="36" y="126"/>
                    <a:pt x="36" y="126"/>
                    <a:pt x="36" y="126"/>
                  </a:cubicBezTo>
                  <a:cubicBezTo>
                    <a:pt x="35" y="124"/>
                    <a:pt x="35" y="124"/>
                    <a:pt x="35" y="124"/>
                  </a:cubicBezTo>
                  <a:cubicBezTo>
                    <a:pt x="35" y="123"/>
                    <a:pt x="35" y="123"/>
                    <a:pt x="35" y="123"/>
                  </a:cubicBezTo>
                  <a:cubicBezTo>
                    <a:pt x="33" y="119"/>
                    <a:pt x="33" y="119"/>
                    <a:pt x="33" y="119"/>
                  </a:cubicBezTo>
                  <a:cubicBezTo>
                    <a:pt x="33" y="117"/>
                    <a:pt x="33" y="117"/>
                    <a:pt x="33" y="117"/>
                  </a:cubicBezTo>
                  <a:cubicBezTo>
                    <a:pt x="26" y="100"/>
                    <a:pt x="26" y="100"/>
                    <a:pt x="26" y="100"/>
                  </a:cubicBezTo>
                  <a:cubicBezTo>
                    <a:pt x="25" y="96"/>
                    <a:pt x="25" y="96"/>
                    <a:pt x="25" y="96"/>
                  </a:cubicBezTo>
                  <a:cubicBezTo>
                    <a:pt x="20" y="85"/>
                    <a:pt x="20" y="85"/>
                    <a:pt x="20" y="85"/>
                  </a:cubicBezTo>
                  <a:cubicBezTo>
                    <a:pt x="20" y="83"/>
                    <a:pt x="20" y="83"/>
                    <a:pt x="20" y="83"/>
                  </a:cubicBezTo>
                  <a:cubicBezTo>
                    <a:pt x="16" y="72"/>
                    <a:pt x="16" y="72"/>
                    <a:pt x="16" y="72"/>
                  </a:cubicBezTo>
                  <a:cubicBezTo>
                    <a:pt x="14" y="68"/>
                    <a:pt x="14" y="68"/>
                    <a:pt x="14" y="68"/>
                  </a:cubicBezTo>
                  <a:cubicBezTo>
                    <a:pt x="12" y="61"/>
                    <a:pt x="12" y="61"/>
                    <a:pt x="12" y="61"/>
                  </a:cubicBezTo>
                  <a:cubicBezTo>
                    <a:pt x="12" y="61"/>
                    <a:pt x="12" y="61"/>
                    <a:pt x="12" y="61"/>
                  </a:cubicBezTo>
                  <a:cubicBezTo>
                    <a:pt x="10" y="57"/>
                    <a:pt x="10" y="57"/>
                    <a:pt x="10" y="57"/>
                  </a:cubicBezTo>
                  <a:cubicBezTo>
                    <a:pt x="10" y="57"/>
                    <a:pt x="10" y="57"/>
                    <a:pt x="10" y="57"/>
                  </a:cubicBezTo>
                  <a:cubicBezTo>
                    <a:pt x="7" y="48"/>
                    <a:pt x="7" y="48"/>
                    <a:pt x="7" y="48"/>
                  </a:cubicBezTo>
                  <a:cubicBezTo>
                    <a:pt x="5" y="44"/>
                    <a:pt x="5" y="44"/>
                    <a:pt x="5" y="44"/>
                  </a:cubicBezTo>
                  <a:cubicBezTo>
                    <a:pt x="2" y="35"/>
                    <a:pt x="2" y="35"/>
                    <a:pt x="2" y="35"/>
                  </a:cubicBezTo>
                  <a:moveTo>
                    <a:pt x="152" y="11"/>
                  </a:moveTo>
                  <a:cubicBezTo>
                    <a:pt x="121" y="13"/>
                    <a:pt x="121" y="13"/>
                    <a:pt x="121" y="13"/>
                  </a:cubicBezTo>
                  <a:cubicBezTo>
                    <a:pt x="119" y="13"/>
                    <a:pt x="119" y="13"/>
                    <a:pt x="119" y="13"/>
                  </a:cubicBezTo>
                  <a:cubicBezTo>
                    <a:pt x="34" y="19"/>
                    <a:pt x="34" y="19"/>
                    <a:pt x="34" y="19"/>
                  </a:cubicBezTo>
                  <a:cubicBezTo>
                    <a:pt x="34" y="19"/>
                    <a:pt x="34" y="19"/>
                    <a:pt x="34" y="19"/>
                  </a:cubicBezTo>
                  <a:cubicBezTo>
                    <a:pt x="32" y="19"/>
                    <a:pt x="32" y="19"/>
                    <a:pt x="32" y="19"/>
                  </a:cubicBezTo>
                  <a:cubicBezTo>
                    <a:pt x="32" y="19"/>
                    <a:pt x="32" y="19"/>
                    <a:pt x="32" y="19"/>
                  </a:cubicBezTo>
                  <a:cubicBezTo>
                    <a:pt x="30" y="19"/>
                    <a:pt x="30" y="19"/>
                    <a:pt x="30" y="19"/>
                  </a:cubicBezTo>
                  <a:cubicBezTo>
                    <a:pt x="10" y="20"/>
                    <a:pt x="10" y="20"/>
                    <a:pt x="10" y="20"/>
                  </a:cubicBezTo>
                  <a:cubicBezTo>
                    <a:pt x="10" y="21"/>
                    <a:pt x="10" y="21"/>
                    <a:pt x="10" y="22"/>
                  </a:cubicBezTo>
                  <a:cubicBezTo>
                    <a:pt x="30" y="21"/>
                    <a:pt x="30" y="21"/>
                    <a:pt x="30" y="21"/>
                  </a:cubicBezTo>
                  <a:cubicBezTo>
                    <a:pt x="31" y="21"/>
                    <a:pt x="31" y="21"/>
                    <a:pt x="31" y="21"/>
                  </a:cubicBezTo>
                  <a:cubicBezTo>
                    <a:pt x="33" y="20"/>
                    <a:pt x="33" y="20"/>
                    <a:pt x="33" y="20"/>
                  </a:cubicBezTo>
                  <a:cubicBezTo>
                    <a:pt x="35" y="20"/>
                    <a:pt x="35" y="20"/>
                    <a:pt x="35" y="20"/>
                  </a:cubicBezTo>
                  <a:cubicBezTo>
                    <a:pt x="120" y="15"/>
                    <a:pt x="120" y="15"/>
                    <a:pt x="120" y="15"/>
                  </a:cubicBezTo>
                  <a:cubicBezTo>
                    <a:pt x="122" y="15"/>
                    <a:pt x="122" y="15"/>
                    <a:pt x="122" y="15"/>
                  </a:cubicBezTo>
                  <a:cubicBezTo>
                    <a:pt x="152" y="13"/>
                    <a:pt x="152" y="13"/>
                    <a:pt x="152" y="13"/>
                  </a:cubicBezTo>
                  <a:cubicBezTo>
                    <a:pt x="152" y="11"/>
                    <a:pt x="152" y="11"/>
                    <a:pt x="152" y="11"/>
                  </a:cubicBezTo>
                  <a:moveTo>
                    <a:pt x="312" y="2"/>
                  </a:moveTo>
                  <a:cubicBezTo>
                    <a:pt x="312" y="2"/>
                    <a:pt x="312" y="2"/>
                    <a:pt x="312" y="2"/>
                  </a:cubicBezTo>
                  <a:cubicBezTo>
                    <a:pt x="312" y="2"/>
                    <a:pt x="312" y="2"/>
                    <a:pt x="312" y="2"/>
                  </a:cubicBezTo>
                  <a:moveTo>
                    <a:pt x="315" y="0"/>
                  </a:moveTo>
                  <a:cubicBezTo>
                    <a:pt x="312" y="0"/>
                    <a:pt x="312" y="0"/>
                    <a:pt x="312" y="0"/>
                  </a:cubicBezTo>
                  <a:cubicBezTo>
                    <a:pt x="305" y="1"/>
                    <a:pt x="305" y="1"/>
                    <a:pt x="305" y="1"/>
                  </a:cubicBezTo>
                  <a:cubicBezTo>
                    <a:pt x="303" y="1"/>
                    <a:pt x="303" y="1"/>
                    <a:pt x="303" y="1"/>
                  </a:cubicBezTo>
                  <a:cubicBezTo>
                    <a:pt x="285" y="2"/>
                    <a:pt x="285" y="2"/>
                    <a:pt x="285" y="2"/>
                  </a:cubicBezTo>
                  <a:cubicBezTo>
                    <a:pt x="284" y="2"/>
                    <a:pt x="284" y="2"/>
                    <a:pt x="284" y="2"/>
                  </a:cubicBezTo>
                  <a:cubicBezTo>
                    <a:pt x="252" y="4"/>
                    <a:pt x="252" y="4"/>
                    <a:pt x="252" y="4"/>
                  </a:cubicBezTo>
                  <a:cubicBezTo>
                    <a:pt x="250" y="4"/>
                    <a:pt x="250" y="4"/>
                    <a:pt x="250" y="4"/>
                  </a:cubicBezTo>
                  <a:cubicBezTo>
                    <a:pt x="247" y="5"/>
                    <a:pt x="247" y="5"/>
                    <a:pt x="247" y="5"/>
                  </a:cubicBezTo>
                  <a:cubicBezTo>
                    <a:pt x="245" y="5"/>
                    <a:pt x="245" y="5"/>
                    <a:pt x="245" y="5"/>
                  </a:cubicBezTo>
                  <a:cubicBezTo>
                    <a:pt x="234" y="5"/>
                    <a:pt x="234" y="5"/>
                    <a:pt x="234" y="5"/>
                  </a:cubicBezTo>
                  <a:cubicBezTo>
                    <a:pt x="231" y="6"/>
                    <a:pt x="231" y="6"/>
                    <a:pt x="231" y="6"/>
                  </a:cubicBezTo>
                  <a:cubicBezTo>
                    <a:pt x="154" y="11"/>
                    <a:pt x="154" y="11"/>
                    <a:pt x="154" y="11"/>
                  </a:cubicBezTo>
                  <a:cubicBezTo>
                    <a:pt x="154" y="13"/>
                    <a:pt x="154" y="13"/>
                    <a:pt x="154" y="13"/>
                  </a:cubicBezTo>
                  <a:cubicBezTo>
                    <a:pt x="228" y="8"/>
                    <a:pt x="228" y="8"/>
                    <a:pt x="228" y="8"/>
                  </a:cubicBezTo>
                  <a:cubicBezTo>
                    <a:pt x="232" y="7"/>
                    <a:pt x="232" y="7"/>
                    <a:pt x="232" y="7"/>
                  </a:cubicBezTo>
                  <a:cubicBezTo>
                    <a:pt x="244" y="7"/>
                    <a:pt x="244" y="7"/>
                    <a:pt x="244" y="7"/>
                  </a:cubicBezTo>
                  <a:cubicBezTo>
                    <a:pt x="246" y="6"/>
                    <a:pt x="246" y="6"/>
                    <a:pt x="246" y="6"/>
                  </a:cubicBezTo>
                  <a:cubicBezTo>
                    <a:pt x="248" y="6"/>
                    <a:pt x="248" y="6"/>
                    <a:pt x="248" y="6"/>
                  </a:cubicBezTo>
                  <a:cubicBezTo>
                    <a:pt x="251" y="6"/>
                    <a:pt x="251" y="6"/>
                    <a:pt x="251" y="6"/>
                  </a:cubicBezTo>
                  <a:cubicBezTo>
                    <a:pt x="284" y="4"/>
                    <a:pt x="284" y="4"/>
                    <a:pt x="284" y="4"/>
                  </a:cubicBezTo>
                  <a:cubicBezTo>
                    <a:pt x="286" y="4"/>
                    <a:pt x="286" y="4"/>
                    <a:pt x="286" y="4"/>
                  </a:cubicBezTo>
                  <a:cubicBezTo>
                    <a:pt x="303" y="3"/>
                    <a:pt x="303" y="3"/>
                    <a:pt x="303" y="3"/>
                  </a:cubicBezTo>
                  <a:cubicBezTo>
                    <a:pt x="304" y="3"/>
                    <a:pt x="304" y="3"/>
                    <a:pt x="304" y="3"/>
                  </a:cubicBezTo>
                  <a:cubicBezTo>
                    <a:pt x="312" y="2"/>
                    <a:pt x="312" y="2"/>
                    <a:pt x="312" y="2"/>
                  </a:cubicBezTo>
                  <a:cubicBezTo>
                    <a:pt x="299" y="41"/>
                    <a:pt x="299" y="41"/>
                    <a:pt x="299" y="41"/>
                  </a:cubicBezTo>
                  <a:cubicBezTo>
                    <a:pt x="298" y="44"/>
                    <a:pt x="298" y="44"/>
                    <a:pt x="298" y="44"/>
                  </a:cubicBezTo>
                  <a:cubicBezTo>
                    <a:pt x="291" y="63"/>
                    <a:pt x="291" y="63"/>
                    <a:pt x="291" y="63"/>
                  </a:cubicBezTo>
                  <a:cubicBezTo>
                    <a:pt x="290" y="65"/>
                    <a:pt x="290" y="65"/>
                    <a:pt x="290" y="65"/>
                  </a:cubicBezTo>
                  <a:cubicBezTo>
                    <a:pt x="290" y="67"/>
                    <a:pt x="290" y="67"/>
                    <a:pt x="290" y="67"/>
                  </a:cubicBezTo>
                  <a:cubicBezTo>
                    <a:pt x="288" y="72"/>
                    <a:pt x="288" y="72"/>
                    <a:pt x="288" y="72"/>
                  </a:cubicBezTo>
                  <a:cubicBezTo>
                    <a:pt x="287" y="73"/>
                    <a:pt x="287" y="73"/>
                    <a:pt x="287" y="73"/>
                  </a:cubicBezTo>
                  <a:cubicBezTo>
                    <a:pt x="286" y="78"/>
                    <a:pt x="286" y="78"/>
                    <a:pt x="286" y="78"/>
                  </a:cubicBezTo>
                  <a:cubicBezTo>
                    <a:pt x="285" y="82"/>
                    <a:pt x="285" y="82"/>
                    <a:pt x="285" y="82"/>
                  </a:cubicBezTo>
                  <a:cubicBezTo>
                    <a:pt x="284" y="84"/>
                    <a:pt x="284" y="84"/>
                    <a:pt x="284" y="84"/>
                  </a:cubicBezTo>
                  <a:cubicBezTo>
                    <a:pt x="278" y="102"/>
                    <a:pt x="278" y="102"/>
                    <a:pt x="278" y="102"/>
                  </a:cubicBezTo>
                  <a:cubicBezTo>
                    <a:pt x="277" y="104"/>
                    <a:pt x="277" y="104"/>
                    <a:pt x="277" y="104"/>
                  </a:cubicBezTo>
                  <a:cubicBezTo>
                    <a:pt x="275" y="110"/>
                    <a:pt x="275" y="110"/>
                    <a:pt x="275" y="110"/>
                  </a:cubicBezTo>
                  <a:cubicBezTo>
                    <a:pt x="274" y="112"/>
                    <a:pt x="274" y="112"/>
                    <a:pt x="274" y="112"/>
                  </a:cubicBezTo>
                  <a:cubicBezTo>
                    <a:pt x="277" y="110"/>
                    <a:pt x="277" y="110"/>
                    <a:pt x="277" y="110"/>
                  </a:cubicBezTo>
                  <a:cubicBezTo>
                    <a:pt x="279" y="105"/>
                    <a:pt x="279" y="105"/>
                    <a:pt x="279" y="105"/>
                  </a:cubicBezTo>
                  <a:cubicBezTo>
                    <a:pt x="279" y="103"/>
                    <a:pt x="279" y="103"/>
                    <a:pt x="279" y="103"/>
                  </a:cubicBezTo>
                  <a:cubicBezTo>
                    <a:pt x="283" y="93"/>
                    <a:pt x="283" y="93"/>
                    <a:pt x="283" y="93"/>
                  </a:cubicBezTo>
                  <a:cubicBezTo>
                    <a:pt x="288" y="78"/>
                    <a:pt x="288" y="78"/>
                    <a:pt x="288" y="78"/>
                  </a:cubicBezTo>
                  <a:cubicBezTo>
                    <a:pt x="289" y="73"/>
                    <a:pt x="289" y="73"/>
                    <a:pt x="289" y="73"/>
                  </a:cubicBezTo>
                  <a:cubicBezTo>
                    <a:pt x="290" y="71"/>
                    <a:pt x="290" y="71"/>
                    <a:pt x="290" y="71"/>
                  </a:cubicBezTo>
                  <a:cubicBezTo>
                    <a:pt x="292" y="67"/>
                    <a:pt x="292" y="67"/>
                    <a:pt x="292" y="67"/>
                  </a:cubicBezTo>
                  <a:cubicBezTo>
                    <a:pt x="292" y="65"/>
                    <a:pt x="292" y="65"/>
                    <a:pt x="292" y="65"/>
                  </a:cubicBezTo>
                  <a:cubicBezTo>
                    <a:pt x="299" y="47"/>
                    <a:pt x="299" y="47"/>
                    <a:pt x="299" y="47"/>
                  </a:cubicBezTo>
                  <a:cubicBezTo>
                    <a:pt x="300" y="44"/>
                    <a:pt x="300" y="44"/>
                    <a:pt x="300" y="44"/>
                  </a:cubicBezTo>
                  <a:cubicBezTo>
                    <a:pt x="314" y="3"/>
                    <a:pt x="314" y="3"/>
                    <a:pt x="314" y="3"/>
                  </a:cubicBezTo>
                  <a:cubicBezTo>
                    <a:pt x="315" y="0"/>
                    <a:pt x="315" y="0"/>
                    <a:pt x="3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3" name="Freeform 63"/>
            <p:cNvSpPr>
              <a:spLocks noEditPoints="1"/>
            </p:cNvSpPr>
            <p:nvPr/>
          </p:nvSpPr>
          <p:spPr bwMode="auto">
            <a:xfrm>
              <a:off x="8701156" y="2325744"/>
              <a:ext cx="1511768" cy="1683356"/>
            </a:xfrm>
            <a:custGeom>
              <a:avLst/>
              <a:gdLst>
                <a:gd name="T0" fmla="*/ 6 w 357"/>
                <a:gd name="T1" fmla="*/ 435 h 436"/>
                <a:gd name="T2" fmla="*/ 54 w 357"/>
                <a:gd name="T3" fmla="*/ 399 h 436"/>
                <a:gd name="T4" fmla="*/ 55 w 357"/>
                <a:gd name="T5" fmla="*/ 396 h 436"/>
                <a:gd name="T6" fmla="*/ 58 w 357"/>
                <a:gd name="T7" fmla="*/ 396 h 436"/>
                <a:gd name="T8" fmla="*/ 23 w 357"/>
                <a:gd name="T9" fmla="*/ 365 h 436"/>
                <a:gd name="T10" fmla="*/ 15 w 357"/>
                <a:gd name="T11" fmla="*/ 390 h 436"/>
                <a:gd name="T12" fmla="*/ 15 w 357"/>
                <a:gd name="T13" fmla="*/ 395 h 436"/>
                <a:gd name="T14" fmla="*/ 24 w 357"/>
                <a:gd name="T15" fmla="*/ 368 h 436"/>
                <a:gd name="T16" fmla="*/ 115 w 357"/>
                <a:gd name="T17" fmla="*/ 348 h 436"/>
                <a:gd name="T18" fmla="*/ 94 w 357"/>
                <a:gd name="T19" fmla="*/ 364 h 436"/>
                <a:gd name="T20" fmla="*/ 97 w 357"/>
                <a:gd name="T21" fmla="*/ 365 h 436"/>
                <a:gd name="T22" fmla="*/ 115 w 357"/>
                <a:gd name="T23" fmla="*/ 348 h 436"/>
                <a:gd name="T24" fmla="*/ 46 w 357"/>
                <a:gd name="T25" fmla="*/ 298 h 436"/>
                <a:gd name="T26" fmla="*/ 41 w 357"/>
                <a:gd name="T27" fmla="*/ 313 h 436"/>
                <a:gd name="T28" fmla="*/ 27 w 357"/>
                <a:gd name="T29" fmla="*/ 359 h 436"/>
                <a:gd name="T30" fmla="*/ 43 w 357"/>
                <a:gd name="T31" fmla="*/ 313 h 436"/>
                <a:gd name="T32" fmla="*/ 48 w 357"/>
                <a:gd name="T33" fmla="*/ 298 h 436"/>
                <a:gd name="T34" fmla="*/ 57 w 357"/>
                <a:gd name="T35" fmla="*/ 266 h 436"/>
                <a:gd name="T36" fmla="*/ 57 w 357"/>
                <a:gd name="T37" fmla="*/ 266 h 436"/>
                <a:gd name="T38" fmla="*/ 76 w 357"/>
                <a:gd name="T39" fmla="*/ 213 h 436"/>
                <a:gd name="T40" fmla="*/ 67 w 357"/>
                <a:gd name="T41" fmla="*/ 239 h 436"/>
                <a:gd name="T42" fmla="*/ 60 w 357"/>
                <a:gd name="T43" fmla="*/ 258 h 436"/>
                <a:gd name="T44" fmla="*/ 61 w 357"/>
                <a:gd name="T45" fmla="*/ 260 h 436"/>
                <a:gd name="T46" fmla="*/ 68 w 357"/>
                <a:gd name="T47" fmla="*/ 241 h 436"/>
                <a:gd name="T48" fmla="*/ 76 w 357"/>
                <a:gd name="T49" fmla="*/ 218 h 436"/>
                <a:gd name="T50" fmla="*/ 150 w 357"/>
                <a:gd name="T51" fmla="*/ 5 h 436"/>
                <a:gd name="T52" fmla="*/ 259 w 357"/>
                <a:gd name="T53" fmla="*/ 80 h 436"/>
                <a:gd name="T54" fmla="*/ 300 w 357"/>
                <a:gd name="T55" fmla="*/ 113 h 436"/>
                <a:gd name="T56" fmla="*/ 354 w 357"/>
                <a:gd name="T57" fmla="*/ 158 h 436"/>
                <a:gd name="T58" fmla="*/ 336 w 357"/>
                <a:gd name="T59" fmla="*/ 172 h 436"/>
                <a:gd name="T60" fmla="*/ 301 w 357"/>
                <a:gd name="T61" fmla="*/ 200 h 436"/>
                <a:gd name="T62" fmla="*/ 269 w 357"/>
                <a:gd name="T63" fmla="*/ 226 h 436"/>
                <a:gd name="T64" fmla="*/ 220 w 357"/>
                <a:gd name="T65" fmla="*/ 264 h 436"/>
                <a:gd name="T66" fmla="*/ 213 w 357"/>
                <a:gd name="T67" fmla="*/ 270 h 436"/>
                <a:gd name="T68" fmla="*/ 192 w 357"/>
                <a:gd name="T69" fmla="*/ 287 h 436"/>
                <a:gd name="T70" fmla="*/ 182 w 357"/>
                <a:gd name="T71" fmla="*/ 294 h 436"/>
                <a:gd name="T72" fmla="*/ 121 w 357"/>
                <a:gd name="T73" fmla="*/ 344 h 436"/>
                <a:gd name="T74" fmla="*/ 124 w 357"/>
                <a:gd name="T75" fmla="*/ 343 h 436"/>
                <a:gd name="T76" fmla="*/ 187 w 357"/>
                <a:gd name="T77" fmla="*/ 293 h 436"/>
                <a:gd name="T78" fmla="*/ 196 w 357"/>
                <a:gd name="T79" fmla="*/ 286 h 436"/>
                <a:gd name="T80" fmla="*/ 215 w 357"/>
                <a:gd name="T81" fmla="*/ 271 h 436"/>
                <a:gd name="T82" fmla="*/ 220 w 357"/>
                <a:gd name="T83" fmla="*/ 267 h 436"/>
                <a:gd name="T84" fmla="*/ 233 w 357"/>
                <a:gd name="T85" fmla="*/ 256 h 436"/>
                <a:gd name="T86" fmla="*/ 278 w 357"/>
                <a:gd name="T87" fmla="*/ 221 h 436"/>
                <a:gd name="T88" fmla="*/ 332 w 357"/>
                <a:gd name="T89" fmla="*/ 177 h 436"/>
                <a:gd name="T90" fmla="*/ 355 w 357"/>
                <a:gd name="T91" fmla="*/ 159 h 436"/>
                <a:gd name="T92" fmla="*/ 343 w 357"/>
                <a:gd name="T93" fmla="*/ 146 h 436"/>
                <a:gd name="T94" fmla="*/ 280 w 357"/>
                <a:gd name="T95" fmla="*/ 9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7" h="436">
                  <a:moveTo>
                    <a:pt x="53" y="397"/>
                  </a:moveTo>
                  <a:cubicBezTo>
                    <a:pt x="26" y="419"/>
                    <a:pt x="26" y="419"/>
                    <a:pt x="26" y="419"/>
                  </a:cubicBezTo>
                  <a:cubicBezTo>
                    <a:pt x="24" y="420"/>
                    <a:pt x="24" y="420"/>
                    <a:pt x="24" y="420"/>
                  </a:cubicBezTo>
                  <a:cubicBezTo>
                    <a:pt x="6" y="435"/>
                    <a:pt x="6" y="435"/>
                    <a:pt x="6" y="435"/>
                  </a:cubicBezTo>
                  <a:cubicBezTo>
                    <a:pt x="7" y="435"/>
                    <a:pt x="7" y="435"/>
                    <a:pt x="7" y="436"/>
                  </a:cubicBezTo>
                  <a:cubicBezTo>
                    <a:pt x="25" y="422"/>
                    <a:pt x="25" y="422"/>
                    <a:pt x="25" y="422"/>
                  </a:cubicBezTo>
                  <a:cubicBezTo>
                    <a:pt x="26" y="421"/>
                    <a:pt x="26" y="421"/>
                    <a:pt x="26" y="421"/>
                  </a:cubicBezTo>
                  <a:cubicBezTo>
                    <a:pt x="54" y="399"/>
                    <a:pt x="54" y="399"/>
                    <a:pt x="54" y="399"/>
                  </a:cubicBezTo>
                  <a:cubicBezTo>
                    <a:pt x="53" y="397"/>
                    <a:pt x="53" y="397"/>
                    <a:pt x="53" y="397"/>
                  </a:cubicBezTo>
                  <a:moveTo>
                    <a:pt x="58" y="393"/>
                  </a:moveTo>
                  <a:cubicBezTo>
                    <a:pt x="57" y="394"/>
                    <a:pt x="57" y="394"/>
                    <a:pt x="57" y="394"/>
                  </a:cubicBezTo>
                  <a:cubicBezTo>
                    <a:pt x="55" y="396"/>
                    <a:pt x="55" y="396"/>
                    <a:pt x="55" y="396"/>
                  </a:cubicBezTo>
                  <a:cubicBezTo>
                    <a:pt x="54" y="396"/>
                    <a:pt x="54" y="396"/>
                    <a:pt x="54" y="396"/>
                  </a:cubicBezTo>
                  <a:cubicBezTo>
                    <a:pt x="55" y="398"/>
                    <a:pt x="55" y="398"/>
                    <a:pt x="55" y="398"/>
                  </a:cubicBezTo>
                  <a:cubicBezTo>
                    <a:pt x="57" y="397"/>
                    <a:pt x="57" y="397"/>
                    <a:pt x="57" y="397"/>
                  </a:cubicBezTo>
                  <a:cubicBezTo>
                    <a:pt x="58" y="396"/>
                    <a:pt x="58" y="396"/>
                    <a:pt x="58" y="396"/>
                  </a:cubicBezTo>
                  <a:cubicBezTo>
                    <a:pt x="58" y="395"/>
                    <a:pt x="58" y="395"/>
                    <a:pt x="58" y="395"/>
                  </a:cubicBezTo>
                  <a:cubicBezTo>
                    <a:pt x="58" y="393"/>
                    <a:pt x="58" y="393"/>
                    <a:pt x="58" y="393"/>
                  </a:cubicBezTo>
                  <a:moveTo>
                    <a:pt x="25" y="360"/>
                  </a:moveTo>
                  <a:cubicBezTo>
                    <a:pt x="23" y="365"/>
                    <a:pt x="23" y="365"/>
                    <a:pt x="23" y="365"/>
                  </a:cubicBezTo>
                  <a:cubicBezTo>
                    <a:pt x="22" y="367"/>
                    <a:pt x="22" y="367"/>
                    <a:pt x="22" y="367"/>
                  </a:cubicBezTo>
                  <a:cubicBezTo>
                    <a:pt x="16" y="385"/>
                    <a:pt x="16" y="385"/>
                    <a:pt x="16" y="385"/>
                  </a:cubicBezTo>
                  <a:cubicBezTo>
                    <a:pt x="15" y="388"/>
                    <a:pt x="15" y="388"/>
                    <a:pt x="15" y="388"/>
                  </a:cubicBezTo>
                  <a:cubicBezTo>
                    <a:pt x="15" y="390"/>
                    <a:pt x="15" y="390"/>
                    <a:pt x="15" y="390"/>
                  </a:cubicBezTo>
                  <a:cubicBezTo>
                    <a:pt x="14" y="392"/>
                    <a:pt x="14" y="392"/>
                    <a:pt x="14" y="392"/>
                  </a:cubicBezTo>
                  <a:cubicBezTo>
                    <a:pt x="0" y="431"/>
                    <a:pt x="0" y="431"/>
                    <a:pt x="0" y="431"/>
                  </a:cubicBezTo>
                  <a:cubicBezTo>
                    <a:pt x="1" y="431"/>
                    <a:pt x="1" y="431"/>
                    <a:pt x="2" y="431"/>
                  </a:cubicBezTo>
                  <a:cubicBezTo>
                    <a:pt x="15" y="395"/>
                    <a:pt x="15" y="395"/>
                    <a:pt x="15" y="395"/>
                  </a:cubicBezTo>
                  <a:cubicBezTo>
                    <a:pt x="16" y="392"/>
                    <a:pt x="16" y="392"/>
                    <a:pt x="16" y="392"/>
                  </a:cubicBezTo>
                  <a:cubicBezTo>
                    <a:pt x="18" y="386"/>
                    <a:pt x="18" y="386"/>
                    <a:pt x="18" y="386"/>
                  </a:cubicBezTo>
                  <a:cubicBezTo>
                    <a:pt x="19" y="384"/>
                    <a:pt x="19" y="384"/>
                    <a:pt x="19" y="384"/>
                  </a:cubicBezTo>
                  <a:cubicBezTo>
                    <a:pt x="24" y="368"/>
                    <a:pt x="24" y="368"/>
                    <a:pt x="24" y="368"/>
                  </a:cubicBezTo>
                  <a:cubicBezTo>
                    <a:pt x="25" y="367"/>
                    <a:pt x="25" y="367"/>
                    <a:pt x="25" y="367"/>
                  </a:cubicBezTo>
                  <a:cubicBezTo>
                    <a:pt x="26" y="361"/>
                    <a:pt x="26" y="361"/>
                    <a:pt x="26" y="361"/>
                  </a:cubicBezTo>
                  <a:cubicBezTo>
                    <a:pt x="25" y="360"/>
                    <a:pt x="25" y="360"/>
                    <a:pt x="25" y="360"/>
                  </a:cubicBezTo>
                  <a:moveTo>
                    <a:pt x="115" y="348"/>
                  </a:moveTo>
                  <a:cubicBezTo>
                    <a:pt x="108" y="354"/>
                    <a:pt x="108" y="354"/>
                    <a:pt x="108" y="354"/>
                  </a:cubicBezTo>
                  <a:cubicBezTo>
                    <a:pt x="106" y="355"/>
                    <a:pt x="106" y="355"/>
                    <a:pt x="106" y="355"/>
                  </a:cubicBezTo>
                  <a:cubicBezTo>
                    <a:pt x="96" y="363"/>
                    <a:pt x="96" y="363"/>
                    <a:pt x="96" y="363"/>
                  </a:cubicBezTo>
                  <a:cubicBezTo>
                    <a:pt x="94" y="364"/>
                    <a:pt x="94" y="364"/>
                    <a:pt x="94" y="364"/>
                  </a:cubicBezTo>
                  <a:cubicBezTo>
                    <a:pt x="60" y="392"/>
                    <a:pt x="60" y="392"/>
                    <a:pt x="60" y="392"/>
                  </a:cubicBezTo>
                  <a:cubicBezTo>
                    <a:pt x="60" y="394"/>
                    <a:pt x="60" y="394"/>
                    <a:pt x="60" y="394"/>
                  </a:cubicBezTo>
                  <a:cubicBezTo>
                    <a:pt x="96" y="366"/>
                    <a:pt x="96" y="366"/>
                    <a:pt x="96" y="366"/>
                  </a:cubicBezTo>
                  <a:cubicBezTo>
                    <a:pt x="97" y="365"/>
                    <a:pt x="97" y="365"/>
                    <a:pt x="97" y="365"/>
                  </a:cubicBezTo>
                  <a:cubicBezTo>
                    <a:pt x="108" y="356"/>
                    <a:pt x="108" y="356"/>
                    <a:pt x="108" y="356"/>
                  </a:cubicBezTo>
                  <a:cubicBezTo>
                    <a:pt x="109" y="355"/>
                    <a:pt x="109" y="355"/>
                    <a:pt x="109" y="355"/>
                  </a:cubicBezTo>
                  <a:cubicBezTo>
                    <a:pt x="116" y="350"/>
                    <a:pt x="116" y="350"/>
                    <a:pt x="116" y="350"/>
                  </a:cubicBezTo>
                  <a:cubicBezTo>
                    <a:pt x="115" y="348"/>
                    <a:pt x="115" y="348"/>
                    <a:pt x="115" y="348"/>
                  </a:cubicBezTo>
                  <a:moveTo>
                    <a:pt x="53" y="279"/>
                  </a:moveTo>
                  <a:cubicBezTo>
                    <a:pt x="52" y="283"/>
                    <a:pt x="52" y="283"/>
                    <a:pt x="52" y="283"/>
                  </a:cubicBezTo>
                  <a:cubicBezTo>
                    <a:pt x="51" y="284"/>
                    <a:pt x="51" y="284"/>
                    <a:pt x="51" y="284"/>
                  </a:cubicBezTo>
                  <a:cubicBezTo>
                    <a:pt x="46" y="298"/>
                    <a:pt x="46" y="298"/>
                    <a:pt x="46" y="298"/>
                  </a:cubicBezTo>
                  <a:cubicBezTo>
                    <a:pt x="46" y="300"/>
                    <a:pt x="46" y="300"/>
                    <a:pt x="46" y="300"/>
                  </a:cubicBezTo>
                  <a:cubicBezTo>
                    <a:pt x="45" y="302"/>
                    <a:pt x="45" y="302"/>
                    <a:pt x="45" y="302"/>
                  </a:cubicBezTo>
                  <a:cubicBezTo>
                    <a:pt x="42" y="311"/>
                    <a:pt x="42" y="311"/>
                    <a:pt x="42" y="311"/>
                  </a:cubicBezTo>
                  <a:cubicBezTo>
                    <a:pt x="41" y="313"/>
                    <a:pt x="41" y="313"/>
                    <a:pt x="41" y="313"/>
                  </a:cubicBezTo>
                  <a:cubicBezTo>
                    <a:pt x="37" y="325"/>
                    <a:pt x="37" y="325"/>
                    <a:pt x="37" y="325"/>
                  </a:cubicBezTo>
                  <a:cubicBezTo>
                    <a:pt x="37" y="326"/>
                    <a:pt x="37" y="326"/>
                    <a:pt x="37" y="326"/>
                  </a:cubicBezTo>
                  <a:cubicBezTo>
                    <a:pt x="26" y="357"/>
                    <a:pt x="26" y="357"/>
                    <a:pt x="26" y="357"/>
                  </a:cubicBezTo>
                  <a:cubicBezTo>
                    <a:pt x="27" y="359"/>
                    <a:pt x="27" y="359"/>
                    <a:pt x="27" y="359"/>
                  </a:cubicBezTo>
                  <a:cubicBezTo>
                    <a:pt x="38" y="328"/>
                    <a:pt x="38" y="328"/>
                    <a:pt x="38" y="328"/>
                  </a:cubicBezTo>
                  <a:cubicBezTo>
                    <a:pt x="39" y="326"/>
                    <a:pt x="39" y="326"/>
                    <a:pt x="39" y="326"/>
                  </a:cubicBezTo>
                  <a:cubicBezTo>
                    <a:pt x="43" y="315"/>
                    <a:pt x="43" y="315"/>
                    <a:pt x="43" y="315"/>
                  </a:cubicBezTo>
                  <a:cubicBezTo>
                    <a:pt x="43" y="313"/>
                    <a:pt x="43" y="313"/>
                    <a:pt x="43" y="313"/>
                  </a:cubicBezTo>
                  <a:cubicBezTo>
                    <a:pt x="47" y="303"/>
                    <a:pt x="47" y="303"/>
                    <a:pt x="47" y="303"/>
                  </a:cubicBezTo>
                  <a:cubicBezTo>
                    <a:pt x="47" y="301"/>
                    <a:pt x="47" y="301"/>
                    <a:pt x="47" y="301"/>
                  </a:cubicBezTo>
                  <a:cubicBezTo>
                    <a:pt x="48" y="300"/>
                    <a:pt x="48" y="300"/>
                    <a:pt x="48" y="300"/>
                  </a:cubicBezTo>
                  <a:cubicBezTo>
                    <a:pt x="48" y="298"/>
                    <a:pt x="48" y="298"/>
                    <a:pt x="48" y="298"/>
                  </a:cubicBezTo>
                  <a:cubicBezTo>
                    <a:pt x="53" y="285"/>
                    <a:pt x="53" y="285"/>
                    <a:pt x="53" y="285"/>
                  </a:cubicBezTo>
                  <a:cubicBezTo>
                    <a:pt x="53" y="284"/>
                    <a:pt x="53" y="284"/>
                    <a:pt x="53" y="284"/>
                  </a:cubicBezTo>
                  <a:cubicBezTo>
                    <a:pt x="53" y="279"/>
                    <a:pt x="53" y="279"/>
                    <a:pt x="53" y="279"/>
                  </a:cubicBezTo>
                  <a:moveTo>
                    <a:pt x="57" y="266"/>
                  </a:moveTo>
                  <a:cubicBezTo>
                    <a:pt x="55" y="274"/>
                    <a:pt x="55" y="274"/>
                    <a:pt x="55" y="274"/>
                  </a:cubicBezTo>
                  <a:cubicBezTo>
                    <a:pt x="55" y="279"/>
                    <a:pt x="55" y="279"/>
                    <a:pt x="55" y="279"/>
                  </a:cubicBezTo>
                  <a:cubicBezTo>
                    <a:pt x="59" y="268"/>
                    <a:pt x="59" y="268"/>
                    <a:pt x="59" y="268"/>
                  </a:cubicBezTo>
                  <a:cubicBezTo>
                    <a:pt x="57" y="266"/>
                    <a:pt x="57" y="266"/>
                    <a:pt x="57" y="266"/>
                  </a:cubicBezTo>
                  <a:moveTo>
                    <a:pt x="148" y="4"/>
                  </a:moveTo>
                  <a:cubicBezTo>
                    <a:pt x="91" y="169"/>
                    <a:pt x="91" y="169"/>
                    <a:pt x="91" y="169"/>
                  </a:cubicBezTo>
                  <a:cubicBezTo>
                    <a:pt x="91" y="171"/>
                    <a:pt x="91" y="171"/>
                    <a:pt x="91" y="171"/>
                  </a:cubicBezTo>
                  <a:cubicBezTo>
                    <a:pt x="76" y="213"/>
                    <a:pt x="76" y="213"/>
                    <a:pt x="76" y="213"/>
                  </a:cubicBezTo>
                  <a:cubicBezTo>
                    <a:pt x="75" y="216"/>
                    <a:pt x="75" y="216"/>
                    <a:pt x="75" y="216"/>
                  </a:cubicBezTo>
                  <a:cubicBezTo>
                    <a:pt x="68" y="235"/>
                    <a:pt x="68" y="235"/>
                    <a:pt x="68" y="235"/>
                  </a:cubicBezTo>
                  <a:cubicBezTo>
                    <a:pt x="68" y="236"/>
                    <a:pt x="68" y="236"/>
                    <a:pt x="68" y="236"/>
                  </a:cubicBezTo>
                  <a:cubicBezTo>
                    <a:pt x="67" y="239"/>
                    <a:pt x="67" y="239"/>
                    <a:pt x="67" y="239"/>
                  </a:cubicBezTo>
                  <a:cubicBezTo>
                    <a:pt x="66" y="240"/>
                    <a:pt x="66" y="240"/>
                    <a:pt x="66" y="240"/>
                  </a:cubicBezTo>
                  <a:cubicBezTo>
                    <a:pt x="62" y="253"/>
                    <a:pt x="62" y="253"/>
                    <a:pt x="62" y="253"/>
                  </a:cubicBezTo>
                  <a:cubicBezTo>
                    <a:pt x="62" y="254"/>
                    <a:pt x="62" y="254"/>
                    <a:pt x="62" y="254"/>
                  </a:cubicBezTo>
                  <a:cubicBezTo>
                    <a:pt x="60" y="258"/>
                    <a:pt x="60" y="258"/>
                    <a:pt x="60" y="258"/>
                  </a:cubicBezTo>
                  <a:cubicBezTo>
                    <a:pt x="60" y="260"/>
                    <a:pt x="60" y="260"/>
                    <a:pt x="60" y="260"/>
                  </a:cubicBezTo>
                  <a:cubicBezTo>
                    <a:pt x="58" y="264"/>
                    <a:pt x="58" y="264"/>
                    <a:pt x="58" y="264"/>
                  </a:cubicBezTo>
                  <a:cubicBezTo>
                    <a:pt x="59" y="266"/>
                    <a:pt x="59" y="266"/>
                    <a:pt x="59" y="266"/>
                  </a:cubicBezTo>
                  <a:cubicBezTo>
                    <a:pt x="61" y="260"/>
                    <a:pt x="61" y="260"/>
                    <a:pt x="61" y="260"/>
                  </a:cubicBezTo>
                  <a:cubicBezTo>
                    <a:pt x="62" y="259"/>
                    <a:pt x="62" y="259"/>
                    <a:pt x="62" y="259"/>
                  </a:cubicBezTo>
                  <a:cubicBezTo>
                    <a:pt x="64" y="254"/>
                    <a:pt x="64" y="254"/>
                    <a:pt x="64" y="254"/>
                  </a:cubicBezTo>
                  <a:cubicBezTo>
                    <a:pt x="64" y="252"/>
                    <a:pt x="64" y="252"/>
                    <a:pt x="64" y="252"/>
                  </a:cubicBezTo>
                  <a:cubicBezTo>
                    <a:pt x="68" y="241"/>
                    <a:pt x="68" y="241"/>
                    <a:pt x="68" y="241"/>
                  </a:cubicBezTo>
                  <a:cubicBezTo>
                    <a:pt x="69" y="239"/>
                    <a:pt x="69" y="239"/>
                    <a:pt x="69" y="239"/>
                  </a:cubicBezTo>
                  <a:cubicBezTo>
                    <a:pt x="70" y="236"/>
                    <a:pt x="70" y="236"/>
                    <a:pt x="70" y="236"/>
                  </a:cubicBezTo>
                  <a:cubicBezTo>
                    <a:pt x="70" y="234"/>
                    <a:pt x="70" y="234"/>
                    <a:pt x="70" y="234"/>
                  </a:cubicBezTo>
                  <a:cubicBezTo>
                    <a:pt x="76" y="218"/>
                    <a:pt x="76" y="218"/>
                    <a:pt x="76" y="218"/>
                  </a:cubicBezTo>
                  <a:cubicBezTo>
                    <a:pt x="77" y="216"/>
                    <a:pt x="77" y="216"/>
                    <a:pt x="77" y="216"/>
                  </a:cubicBezTo>
                  <a:cubicBezTo>
                    <a:pt x="93" y="171"/>
                    <a:pt x="93" y="171"/>
                    <a:pt x="93" y="171"/>
                  </a:cubicBezTo>
                  <a:cubicBezTo>
                    <a:pt x="93" y="169"/>
                    <a:pt x="93" y="169"/>
                    <a:pt x="93" y="169"/>
                  </a:cubicBezTo>
                  <a:cubicBezTo>
                    <a:pt x="150" y="5"/>
                    <a:pt x="150" y="5"/>
                    <a:pt x="150" y="5"/>
                  </a:cubicBezTo>
                  <a:cubicBezTo>
                    <a:pt x="149" y="5"/>
                    <a:pt x="149" y="5"/>
                    <a:pt x="148" y="4"/>
                  </a:cubicBezTo>
                  <a:moveTo>
                    <a:pt x="165" y="0"/>
                  </a:moveTo>
                  <a:cubicBezTo>
                    <a:pt x="165" y="0"/>
                    <a:pt x="164" y="1"/>
                    <a:pt x="164" y="1"/>
                  </a:cubicBezTo>
                  <a:cubicBezTo>
                    <a:pt x="259" y="80"/>
                    <a:pt x="259" y="80"/>
                    <a:pt x="259" y="80"/>
                  </a:cubicBezTo>
                  <a:cubicBezTo>
                    <a:pt x="261" y="81"/>
                    <a:pt x="261" y="81"/>
                    <a:pt x="261" y="81"/>
                  </a:cubicBezTo>
                  <a:cubicBezTo>
                    <a:pt x="283" y="99"/>
                    <a:pt x="283" y="99"/>
                    <a:pt x="283" y="99"/>
                  </a:cubicBezTo>
                  <a:cubicBezTo>
                    <a:pt x="287" y="102"/>
                    <a:pt x="287" y="102"/>
                    <a:pt x="287" y="102"/>
                  </a:cubicBezTo>
                  <a:cubicBezTo>
                    <a:pt x="300" y="113"/>
                    <a:pt x="300" y="113"/>
                    <a:pt x="300" y="113"/>
                  </a:cubicBezTo>
                  <a:cubicBezTo>
                    <a:pt x="304" y="117"/>
                    <a:pt x="304" y="117"/>
                    <a:pt x="304" y="117"/>
                  </a:cubicBezTo>
                  <a:cubicBezTo>
                    <a:pt x="343" y="148"/>
                    <a:pt x="343" y="148"/>
                    <a:pt x="343" y="148"/>
                  </a:cubicBezTo>
                  <a:cubicBezTo>
                    <a:pt x="344" y="149"/>
                    <a:pt x="344" y="149"/>
                    <a:pt x="344" y="149"/>
                  </a:cubicBezTo>
                  <a:cubicBezTo>
                    <a:pt x="354" y="158"/>
                    <a:pt x="354" y="158"/>
                    <a:pt x="354" y="158"/>
                  </a:cubicBezTo>
                  <a:cubicBezTo>
                    <a:pt x="340" y="169"/>
                    <a:pt x="340" y="169"/>
                    <a:pt x="340" y="169"/>
                  </a:cubicBezTo>
                  <a:cubicBezTo>
                    <a:pt x="338" y="170"/>
                    <a:pt x="338" y="170"/>
                    <a:pt x="338" y="170"/>
                  </a:cubicBezTo>
                  <a:cubicBezTo>
                    <a:pt x="337" y="171"/>
                    <a:pt x="337" y="171"/>
                    <a:pt x="337" y="171"/>
                  </a:cubicBezTo>
                  <a:cubicBezTo>
                    <a:pt x="336" y="172"/>
                    <a:pt x="336" y="172"/>
                    <a:pt x="336" y="172"/>
                  </a:cubicBezTo>
                  <a:cubicBezTo>
                    <a:pt x="331" y="176"/>
                    <a:pt x="331" y="176"/>
                    <a:pt x="331" y="176"/>
                  </a:cubicBezTo>
                  <a:cubicBezTo>
                    <a:pt x="330" y="177"/>
                    <a:pt x="330" y="177"/>
                    <a:pt x="330" y="177"/>
                  </a:cubicBezTo>
                  <a:cubicBezTo>
                    <a:pt x="302" y="199"/>
                    <a:pt x="302" y="199"/>
                    <a:pt x="302" y="199"/>
                  </a:cubicBezTo>
                  <a:cubicBezTo>
                    <a:pt x="301" y="200"/>
                    <a:pt x="301" y="200"/>
                    <a:pt x="301" y="200"/>
                  </a:cubicBezTo>
                  <a:cubicBezTo>
                    <a:pt x="275" y="221"/>
                    <a:pt x="275" y="221"/>
                    <a:pt x="275" y="221"/>
                  </a:cubicBezTo>
                  <a:cubicBezTo>
                    <a:pt x="272" y="223"/>
                    <a:pt x="272" y="223"/>
                    <a:pt x="272" y="223"/>
                  </a:cubicBezTo>
                  <a:cubicBezTo>
                    <a:pt x="272" y="223"/>
                    <a:pt x="272" y="223"/>
                    <a:pt x="272" y="223"/>
                  </a:cubicBezTo>
                  <a:cubicBezTo>
                    <a:pt x="269" y="226"/>
                    <a:pt x="269" y="226"/>
                    <a:pt x="269" y="226"/>
                  </a:cubicBezTo>
                  <a:cubicBezTo>
                    <a:pt x="235" y="253"/>
                    <a:pt x="235" y="253"/>
                    <a:pt x="235" y="253"/>
                  </a:cubicBezTo>
                  <a:cubicBezTo>
                    <a:pt x="232" y="255"/>
                    <a:pt x="232" y="255"/>
                    <a:pt x="232" y="255"/>
                  </a:cubicBezTo>
                  <a:cubicBezTo>
                    <a:pt x="221" y="263"/>
                    <a:pt x="221" y="263"/>
                    <a:pt x="221" y="263"/>
                  </a:cubicBezTo>
                  <a:cubicBezTo>
                    <a:pt x="220" y="264"/>
                    <a:pt x="220" y="264"/>
                    <a:pt x="220" y="264"/>
                  </a:cubicBezTo>
                  <a:cubicBezTo>
                    <a:pt x="218" y="266"/>
                    <a:pt x="218" y="266"/>
                    <a:pt x="218" y="266"/>
                  </a:cubicBezTo>
                  <a:cubicBezTo>
                    <a:pt x="216" y="268"/>
                    <a:pt x="216" y="268"/>
                    <a:pt x="216" y="268"/>
                  </a:cubicBezTo>
                  <a:cubicBezTo>
                    <a:pt x="213" y="270"/>
                    <a:pt x="213" y="270"/>
                    <a:pt x="213" y="270"/>
                  </a:cubicBezTo>
                  <a:cubicBezTo>
                    <a:pt x="213" y="270"/>
                    <a:pt x="213" y="270"/>
                    <a:pt x="213" y="270"/>
                  </a:cubicBezTo>
                  <a:cubicBezTo>
                    <a:pt x="202" y="278"/>
                    <a:pt x="202" y="278"/>
                    <a:pt x="202" y="278"/>
                  </a:cubicBezTo>
                  <a:cubicBezTo>
                    <a:pt x="200" y="280"/>
                    <a:pt x="200" y="280"/>
                    <a:pt x="200" y="280"/>
                  </a:cubicBezTo>
                  <a:cubicBezTo>
                    <a:pt x="194" y="285"/>
                    <a:pt x="194" y="285"/>
                    <a:pt x="194" y="285"/>
                  </a:cubicBezTo>
                  <a:cubicBezTo>
                    <a:pt x="192" y="287"/>
                    <a:pt x="192" y="287"/>
                    <a:pt x="192" y="287"/>
                  </a:cubicBezTo>
                  <a:cubicBezTo>
                    <a:pt x="188" y="290"/>
                    <a:pt x="188" y="290"/>
                    <a:pt x="188" y="290"/>
                  </a:cubicBezTo>
                  <a:cubicBezTo>
                    <a:pt x="186" y="291"/>
                    <a:pt x="186" y="291"/>
                    <a:pt x="186" y="291"/>
                  </a:cubicBezTo>
                  <a:cubicBezTo>
                    <a:pt x="185" y="292"/>
                    <a:pt x="185" y="292"/>
                    <a:pt x="185" y="292"/>
                  </a:cubicBezTo>
                  <a:cubicBezTo>
                    <a:pt x="182" y="294"/>
                    <a:pt x="182" y="294"/>
                    <a:pt x="182" y="294"/>
                  </a:cubicBezTo>
                  <a:cubicBezTo>
                    <a:pt x="180" y="296"/>
                    <a:pt x="180" y="296"/>
                    <a:pt x="180" y="296"/>
                  </a:cubicBezTo>
                  <a:cubicBezTo>
                    <a:pt x="124" y="341"/>
                    <a:pt x="124" y="341"/>
                    <a:pt x="124" y="341"/>
                  </a:cubicBezTo>
                  <a:cubicBezTo>
                    <a:pt x="123" y="341"/>
                    <a:pt x="123" y="341"/>
                    <a:pt x="123" y="341"/>
                  </a:cubicBezTo>
                  <a:cubicBezTo>
                    <a:pt x="121" y="344"/>
                    <a:pt x="121" y="344"/>
                    <a:pt x="121" y="344"/>
                  </a:cubicBezTo>
                  <a:cubicBezTo>
                    <a:pt x="116" y="347"/>
                    <a:pt x="116" y="347"/>
                    <a:pt x="116" y="347"/>
                  </a:cubicBezTo>
                  <a:cubicBezTo>
                    <a:pt x="117" y="348"/>
                    <a:pt x="117" y="348"/>
                    <a:pt x="117" y="348"/>
                  </a:cubicBezTo>
                  <a:cubicBezTo>
                    <a:pt x="123" y="344"/>
                    <a:pt x="123" y="344"/>
                    <a:pt x="123" y="344"/>
                  </a:cubicBezTo>
                  <a:cubicBezTo>
                    <a:pt x="124" y="343"/>
                    <a:pt x="124" y="343"/>
                    <a:pt x="124" y="343"/>
                  </a:cubicBezTo>
                  <a:cubicBezTo>
                    <a:pt x="127" y="341"/>
                    <a:pt x="127" y="341"/>
                    <a:pt x="127" y="341"/>
                  </a:cubicBezTo>
                  <a:cubicBezTo>
                    <a:pt x="183" y="296"/>
                    <a:pt x="183" y="296"/>
                    <a:pt x="183" y="296"/>
                  </a:cubicBezTo>
                  <a:cubicBezTo>
                    <a:pt x="185" y="295"/>
                    <a:pt x="185" y="295"/>
                    <a:pt x="185" y="295"/>
                  </a:cubicBezTo>
                  <a:cubicBezTo>
                    <a:pt x="187" y="293"/>
                    <a:pt x="187" y="293"/>
                    <a:pt x="187" y="293"/>
                  </a:cubicBezTo>
                  <a:cubicBezTo>
                    <a:pt x="189" y="292"/>
                    <a:pt x="189" y="292"/>
                    <a:pt x="189" y="292"/>
                  </a:cubicBezTo>
                  <a:cubicBezTo>
                    <a:pt x="191" y="290"/>
                    <a:pt x="191" y="290"/>
                    <a:pt x="191" y="290"/>
                  </a:cubicBezTo>
                  <a:cubicBezTo>
                    <a:pt x="194" y="287"/>
                    <a:pt x="194" y="287"/>
                    <a:pt x="194" y="287"/>
                  </a:cubicBezTo>
                  <a:cubicBezTo>
                    <a:pt x="196" y="286"/>
                    <a:pt x="196" y="286"/>
                    <a:pt x="196" y="286"/>
                  </a:cubicBezTo>
                  <a:cubicBezTo>
                    <a:pt x="203" y="280"/>
                    <a:pt x="203" y="280"/>
                    <a:pt x="203" y="280"/>
                  </a:cubicBezTo>
                  <a:cubicBezTo>
                    <a:pt x="205" y="279"/>
                    <a:pt x="205" y="279"/>
                    <a:pt x="205" y="279"/>
                  </a:cubicBezTo>
                  <a:cubicBezTo>
                    <a:pt x="212" y="273"/>
                    <a:pt x="212" y="273"/>
                    <a:pt x="212" y="273"/>
                  </a:cubicBezTo>
                  <a:cubicBezTo>
                    <a:pt x="215" y="271"/>
                    <a:pt x="215" y="271"/>
                    <a:pt x="215" y="271"/>
                  </a:cubicBezTo>
                  <a:cubicBezTo>
                    <a:pt x="215" y="270"/>
                    <a:pt x="215" y="270"/>
                    <a:pt x="215" y="270"/>
                  </a:cubicBezTo>
                  <a:cubicBezTo>
                    <a:pt x="217" y="269"/>
                    <a:pt x="217" y="269"/>
                    <a:pt x="217" y="269"/>
                  </a:cubicBezTo>
                  <a:cubicBezTo>
                    <a:pt x="218" y="268"/>
                    <a:pt x="218" y="268"/>
                    <a:pt x="218" y="268"/>
                  </a:cubicBezTo>
                  <a:cubicBezTo>
                    <a:pt x="220" y="267"/>
                    <a:pt x="220" y="267"/>
                    <a:pt x="220" y="267"/>
                  </a:cubicBezTo>
                  <a:cubicBezTo>
                    <a:pt x="222" y="265"/>
                    <a:pt x="222" y="265"/>
                    <a:pt x="222" y="265"/>
                  </a:cubicBezTo>
                  <a:cubicBezTo>
                    <a:pt x="223" y="264"/>
                    <a:pt x="223" y="264"/>
                    <a:pt x="223" y="264"/>
                  </a:cubicBezTo>
                  <a:cubicBezTo>
                    <a:pt x="230" y="259"/>
                    <a:pt x="230" y="259"/>
                    <a:pt x="230" y="259"/>
                  </a:cubicBezTo>
                  <a:cubicBezTo>
                    <a:pt x="233" y="256"/>
                    <a:pt x="233" y="256"/>
                    <a:pt x="233" y="256"/>
                  </a:cubicBezTo>
                  <a:cubicBezTo>
                    <a:pt x="272" y="225"/>
                    <a:pt x="272" y="225"/>
                    <a:pt x="272" y="225"/>
                  </a:cubicBezTo>
                  <a:cubicBezTo>
                    <a:pt x="275" y="223"/>
                    <a:pt x="275" y="223"/>
                    <a:pt x="275" y="223"/>
                  </a:cubicBezTo>
                  <a:cubicBezTo>
                    <a:pt x="275" y="223"/>
                    <a:pt x="275" y="223"/>
                    <a:pt x="275" y="223"/>
                  </a:cubicBezTo>
                  <a:cubicBezTo>
                    <a:pt x="278" y="221"/>
                    <a:pt x="278" y="221"/>
                    <a:pt x="278" y="221"/>
                  </a:cubicBezTo>
                  <a:cubicBezTo>
                    <a:pt x="301" y="202"/>
                    <a:pt x="301" y="202"/>
                    <a:pt x="301" y="202"/>
                  </a:cubicBezTo>
                  <a:cubicBezTo>
                    <a:pt x="303" y="201"/>
                    <a:pt x="303" y="201"/>
                    <a:pt x="303" y="201"/>
                  </a:cubicBezTo>
                  <a:cubicBezTo>
                    <a:pt x="331" y="178"/>
                    <a:pt x="331" y="178"/>
                    <a:pt x="331" y="178"/>
                  </a:cubicBezTo>
                  <a:cubicBezTo>
                    <a:pt x="332" y="177"/>
                    <a:pt x="332" y="177"/>
                    <a:pt x="332" y="177"/>
                  </a:cubicBezTo>
                  <a:cubicBezTo>
                    <a:pt x="337" y="174"/>
                    <a:pt x="337" y="174"/>
                    <a:pt x="337" y="174"/>
                  </a:cubicBezTo>
                  <a:cubicBezTo>
                    <a:pt x="338" y="173"/>
                    <a:pt x="338" y="173"/>
                    <a:pt x="338" y="173"/>
                  </a:cubicBezTo>
                  <a:cubicBezTo>
                    <a:pt x="340" y="171"/>
                    <a:pt x="340" y="171"/>
                    <a:pt x="340" y="171"/>
                  </a:cubicBezTo>
                  <a:cubicBezTo>
                    <a:pt x="355" y="159"/>
                    <a:pt x="355" y="159"/>
                    <a:pt x="355" y="159"/>
                  </a:cubicBezTo>
                  <a:cubicBezTo>
                    <a:pt x="357" y="158"/>
                    <a:pt x="357" y="158"/>
                    <a:pt x="357" y="158"/>
                  </a:cubicBezTo>
                  <a:cubicBezTo>
                    <a:pt x="355" y="156"/>
                    <a:pt x="355" y="156"/>
                    <a:pt x="355" y="156"/>
                  </a:cubicBezTo>
                  <a:cubicBezTo>
                    <a:pt x="345" y="147"/>
                    <a:pt x="345" y="147"/>
                    <a:pt x="345" y="147"/>
                  </a:cubicBezTo>
                  <a:cubicBezTo>
                    <a:pt x="343" y="146"/>
                    <a:pt x="343" y="146"/>
                    <a:pt x="343" y="146"/>
                  </a:cubicBezTo>
                  <a:cubicBezTo>
                    <a:pt x="301" y="112"/>
                    <a:pt x="301" y="112"/>
                    <a:pt x="301" y="112"/>
                  </a:cubicBezTo>
                  <a:cubicBezTo>
                    <a:pt x="297" y="108"/>
                    <a:pt x="297" y="108"/>
                    <a:pt x="297" y="108"/>
                  </a:cubicBezTo>
                  <a:cubicBezTo>
                    <a:pt x="284" y="98"/>
                    <a:pt x="284" y="98"/>
                    <a:pt x="284" y="98"/>
                  </a:cubicBezTo>
                  <a:cubicBezTo>
                    <a:pt x="280" y="94"/>
                    <a:pt x="280" y="94"/>
                    <a:pt x="280" y="94"/>
                  </a:cubicBezTo>
                  <a:cubicBezTo>
                    <a:pt x="261" y="79"/>
                    <a:pt x="261" y="79"/>
                    <a:pt x="261" y="79"/>
                  </a:cubicBezTo>
                  <a:cubicBezTo>
                    <a:pt x="260" y="78"/>
                    <a:pt x="260" y="78"/>
                    <a:pt x="260" y="78"/>
                  </a:cubicBezTo>
                  <a:cubicBezTo>
                    <a:pt x="165" y="0"/>
                    <a:pt x="165" y="0"/>
                    <a:pt x="16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4" name="Freeform 64"/>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close/>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5" name="Freeform 65"/>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6" name="Freeform 66"/>
            <p:cNvSpPr>
              <a:spLocks noEditPoints="1"/>
            </p:cNvSpPr>
            <p:nvPr/>
          </p:nvSpPr>
          <p:spPr bwMode="auto">
            <a:xfrm>
              <a:off x="8040988" y="3506533"/>
              <a:ext cx="1075234" cy="657078"/>
            </a:xfrm>
            <a:custGeom>
              <a:avLst/>
              <a:gdLst>
                <a:gd name="T0" fmla="*/ 219 w 254"/>
                <a:gd name="T1" fmla="*/ 162 h 170"/>
                <a:gd name="T2" fmla="*/ 200 w 254"/>
                <a:gd name="T3" fmla="*/ 163 h 170"/>
                <a:gd name="T4" fmla="*/ 87 w 254"/>
                <a:gd name="T5" fmla="*/ 166 h 170"/>
                <a:gd name="T6" fmla="*/ 38 w 254"/>
                <a:gd name="T7" fmla="*/ 167 h 170"/>
                <a:gd name="T8" fmla="*/ 6 w 254"/>
                <a:gd name="T9" fmla="*/ 168 h 170"/>
                <a:gd name="T10" fmla="*/ 32 w 254"/>
                <a:gd name="T11" fmla="*/ 169 h 170"/>
                <a:gd name="T12" fmla="*/ 85 w 254"/>
                <a:gd name="T13" fmla="*/ 168 h 170"/>
                <a:gd name="T14" fmla="*/ 199 w 254"/>
                <a:gd name="T15" fmla="*/ 164 h 170"/>
                <a:gd name="T16" fmla="*/ 218 w 254"/>
                <a:gd name="T17" fmla="*/ 164 h 170"/>
                <a:gd name="T18" fmla="*/ 248 w 254"/>
                <a:gd name="T19" fmla="*/ 163 h 170"/>
                <a:gd name="T20" fmla="*/ 144 w 254"/>
                <a:gd name="T21" fmla="*/ 0 h 170"/>
                <a:gd name="T22" fmla="*/ 141 w 254"/>
                <a:gd name="T23" fmla="*/ 4 h 170"/>
                <a:gd name="T24" fmla="*/ 130 w 254"/>
                <a:gd name="T25" fmla="*/ 16 h 170"/>
                <a:gd name="T26" fmla="*/ 122 w 254"/>
                <a:gd name="T27" fmla="*/ 24 h 170"/>
                <a:gd name="T28" fmla="*/ 107 w 254"/>
                <a:gd name="T29" fmla="*/ 41 h 170"/>
                <a:gd name="T30" fmla="*/ 104 w 254"/>
                <a:gd name="T31" fmla="*/ 44 h 170"/>
                <a:gd name="T32" fmla="*/ 101 w 254"/>
                <a:gd name="T33" fmla="*/ 47 h 170"/>
                <a:gd name="T34" fmla="*/ 91 w 254"/>
                <a:gd name="T35" fmla="*/ 58 h 170"/>
                <a:gd name="T36" fmla="*/ 88 w 254"/>
                <a:gd name="T37" fmla="*/ 61 h 170"/>
                <a:gd name="T38" fmla="*/ 74 w 254"/>
                <a:gd name="T39" fmla="*/ 77 h 170"/>
                <a:gd name="T40" fmla="*/ 54 w 254"/>
                <a:gd name="T41" fmla="*/ 98 h 170"/>
                <a:gd name="T42" fmla="*/ 2 w 254"/>
                <a:gd name="T43" fmla="*/ 157 h 170"/>
                <a:gd name="T44" fmla="*/ 59 w 254"/>
                <a:gd name="T45" fmla="*/ 96 h 170"/>
                <a:gd name="T46" fmla="*/ 77 w 254"/>
                <a:gd name="T47" fmla="*/ 75 h 170"/>
                <a:gd name="T48" fmla="*/ 91 w 254"/>
                <a:gd name="T49" fmla="*/ 61 h 170"/>
                <a:gd name="T50" fmla="*/ 93 w 254"/>
                <a:gd name="T51" fmla="*/ 58 h 170"/>
                <a:gd name="T52" fmla="*/ 105 w 254"/>
                <a:gd name="T53" fmla="*/ 45 h 170"/>
                <a:gd name="T54" fmla="*/ 109 w 254"/>
                <a:gd name="T55" fmla="*/ 41 h 170"/>
                <a:gd name="T56" fmla="*/ 123 w 254"/>
                <a:gd name="T57" fmla="*/ 26 h 170"/>
                <a:gd name="T58" fmla="*/ 130 w 254"/>
                <a:gd name="T59" fmla="*/ 19 h 170"/>
                <a:gd name="T60" fmla="*/ 140 w 254"/>
                <a:gd name="T61" fmla="*/ 8 h 170"/>
                <a:gd name="T62" fmla="*/ 144 w 254"/>
                <a:gd name="T63" fmla="*/ 3 h 170"/>
                <a:gd name="T64" fmla="*/ 162 w 254"/>
                <a:gd name="T65" fmla="*/ 28 h 170"/>
                <a:gd name="T66" fmla="*/ 164 w 254"/>
                <a:gd name="T67" fmla="*/ 30 h 170"/>
                <a:gd name="T68" fmla="*/ 167 w 254"/>
                <a:gd name="T69" fmla="*/ 34 h 170"/>
                <a:gd name="T70" fmla="*/ 182 w 254"/>
                <a:gd name="T71" fmla="*/ 55 h 170"/>
                <a:gd name="T72" fmla="*/ 192 w 254"/>
                <a:gd name="T73" fmla="*/ 69 h 170"/>
                <a:gd name="T74" fmla="*/ 201 w 254"/>
                <a:gd name="T75" fmla="*/ 81 h 170"/>
                <a:gd name="T76" fmla="*/ 210 w 254"/>
                <a:gd name="T77" fmla="*/ 93 h 170"/>
                <a:gd name="T78" fmla="*/ 212 w 254"/>
                <a:gd name="T79" fmla="*/ 95 h 170"/>
                <a:gd name="T80" fmla="*/ 217 w 254"/>
                <a:gd name="T81" fmla="*/ 102 h 170"/>
                <a:gd name="T82" fmla="*/ 241 w 254"/>
                <a:gd name="T83" fmla="*/ 135 h 170"/>
                <a:gd name="T84" fmla="*/ 254 w 254"/>
                <a:gd name="T85" fmla="*/ 150 h 170"/>
                <a:gd name="T86" fmla="*/ 242 w 254"/>
                <a:gd name="T87" fmla="*/ 133 h 170"/>
                <a:gd name="T88" fmla="*/ 215 w 254"/>
                <a:gd name="T89" fmla="*/ 96 h 170"/>
                <a:gd name="T90" fmla="*/ 212 w 254"/>
                <a:gd name="T91" fmla="*/ 93 h 170"/>
                <a:gd name="T92" fmla="*/ 210 w 254"/>
                <a:gd name="T93" fmla="*/ 90 h 170"/>
                <a:gd name="T94" fmla="*/ 203 w 254"/>
                <a:gd name="T95" fmla="*/ 80 h 170"/>
                <a:gd name="T96" fmla="*/ 193 w 254"/>
                <a:gd name="T97" fmla="*/ 66 h 170"/>
                <a:gd name="T98" fmla="*/ 182 w 254"/>
                <a:gd name="T99" fmla="*/ 51 h 170"/>
                <a:gd name="T100" fmla="*/ 167 w 254"/>
                <a:gd name="T101" fmla="*/ 32 h 170"/>
                <a:gd name="T102" fmla="*/ 165 w 254"/>
                <a:gd name="T103" fmla="*/ 29 h 170"/>
                <a:gd name="T104" fmla="*/ 162 w 254"/>
                <a:gd name="T105" fmla="*/ 24 h 170"/>
                <a:gd name="T106" fmla="*/ 144 w 254"/>
                <a:gd name="T10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4" h="170">
                  <a:moveTo>
                    <a:pt x="247" y="161"/>
                  </a:moveTo>
                  <a:cubicBezTo>
                    <a:pt x="219" y="162"/>
                    <a:pt x="219" y="162"/>
                    <a:pt x="219" y="162"/>
                  </a:cubicBezTo>
                  <a:cubicBezTo>
                    <a:pt x="218" y="162"/>
                    <a:pt x="218" y="162"/>
                    <a:pt x="218" y="162"/>
                  </a:cubicBezTo>
                  <a:cubicBezTo>
                    <a:pt x="200" y="163"/>
                    <a:pt x="200" y="163"/>
                    <a:pt x="200" y="163"/>
                  </a:cubicBezTo>
                  <a:cubicBezTo>
                    <a:pt x="198" y="163"/>
                    <a:pt x="198" y="163"/>
                    <a:pt x="198" y="163"/>
                  </a:cubicBezTo>
                  <a:cubicBezTo>
                    <a:pt x="87" y="166"/>
                    <a:pt x="87" y="166"/>
                    <a:pt x="87" y="166"/>
                  </a:cubicBezTo>
                  <a:cubicBezTo>
                    <a:pt x="85" y="166"/>
                    <a:pt x="85" y="166"/>
                    <a:pt x="85" y="166"/>
                  </a:cubicBezTo>
                  <a:cubicBezTo>
                    <a:pt x="38" y="167"/>
                    <a:pt x="38" y="167"/>
                    <a:pt x="38" y="167"/>
                  </a:cubicBezTo>
                  <a:cubicBezTo>
                    <a:pt x="35" y="167"/>
                    <a:pt x="35" y="167"/>
                    <a:pt x="35" y="167"/>
                  </a:cubicBezTo>
                  <a:cubicBezTo>
                    <a:pt x="6" y="168"/>
                    <a:pt x="6" y="168"/>
                    <a:pt x="6" y="168"/>
                  </a:cubicBezTo>
                  <a:cubicBezTo>
                    <a:pt x="6" y="169"/>
                    <a:pt x="6" y="170"/>
                    <a:pt x="6" y="170"/>
                  </a:cubicBezTo>
                  <a:cubicBezTo>
                    <a:pt x="32" y="169"/>
                    <a:pt x="32" y="169"/>
                    <a:pt x="32" y="169"/>
                  </a:cubicBezTo>
                  <a:cubicBezTo>
                    <a:pt x="35" y="169"/>
                    <a:pt x="35" y="169"/>
                    <a:pt x="35" y="169"/>
                  </a:cubicBezTo>
                  <a:cubicBezTo>
                    <a:pt x="85" y="168"/>
                    <a:pt x="85" y="168"/>
                    <a:pt x="85" y="168"/>
                  </a:cubicBezTo>
                  <a:cubicBezTo>
                    <a:pt x="87" y="168"/>
                    <a:pt x="87" y="168"/>
                    <a:pt x="87" y="168"/>
                  </a:cubicBezTo>
                  <a:cubicBezTo>
                    <a:pt x="199" y="164"/>
                    <a:pt x="199" y="164"/>
                    <a:pt x="199" y="164"/>
                  </a:cubicBezTo>
                  <a:cubicBezTo>
                    <a:pt x="201" y="164"/>
                    <a:pt x="201" y="164"/>
                    <a:pt x="201" y="164"/>
                  </a:cubicBezTo>
                  <a:cubicBezTo>
                    <a:pt x="218" y="164"/>
                    <a:pt x="218" y="164"/>
                    <a:pt x="218" y="164"/>
                  </a:cubicBezTo>
                  <a:cubicBezTo>
                    <a:pt x="220" y="164"/>
                    <a:pt x="220" y="164"/>
                    <a:pt x="220" y="164"/>
                  </a:cubicBezTo>
                  <a:cubicBezTo>
                    <a:pt x="248" y="163"/>
                    <a:pt x="248" y="163"/>
                    <a:pt x="248" y="163"/>
                  </a:cubicBezTo>
                  <a:cubicBezTo>
                    <a:pt x="247" y="162"/>
                    <a:pt x="247" y="162"/>
                    <a:pt x="247" y="161"/>
                  </a:cubicBezTo>
                  <a:moveTo>
                    <a:pt x="144" y="0"/>
                  </a:moveTo>
                  <a:cubicBezTo>
                    <a:pt x="143" y="2"/>
                    <a:pt x="143" y="2"/>
                    <a:pt x="143" y="2"/>
                  </a:cubicBezTo>
                  <a:cubicBezTo>
                    <a:pt x="141" y="4"/>
                    <a:pt x="141" y="4"/>
                    <a:pt x="141" y="4"/>
                  </a:cubicBezTo>
                  <a:cubicBezTo>
                    <a:pt x="139" y="6"/>
                    <a:pt x="139" y="6"/>
                    <a:pt x="139" y="6"/>
                  </a:cubicBezTo>
                  <a:cubicBezTo>
                    <a:pt x="130" y="16"/>
                    <a:pt x="130" y="16"/>
                    <a:pt x="130" y="16"/>
                  </a:cubicBezTo>
                  <a:cubicBezTo>
                    <a:pt x="128" y="17"/>
                    <a:pt x="128" y="17"/>
                    <a:pt x="128" y="17"/>
                  </a:cubicBezTo>
                  <a:cubicBezTo>
                    <a:pt x="122" y="24"/>
                    <a:pt x="122" y="24"/>
                    <a:pt x="122" y="24"/>
                  </a:cubicBezTo>
                  <a:cubicBezTo>
                    <a:pt x="121" y="26"/>
                    <a:pt x="121" y="26"/>
                    <a:pt x="121" y="26"/>
                  </a:cubicBezTo>
                  <a:cubicBezTo>
                    <a:pt x="107" y="41"/>
                    <a:pt x="107" y="41"/>
                    <a:pt x="107" y="41"/>
                  </a:cubicBezTo>
                  <a:cubicBezTo>
                    <a:pt x="106" y="42"/>
                    <a:pt x="106" y="42"/>
                    <a:pt x="106" y="42"/>
                  </a:cubicBezTo>
                  <a:cubicBezTo>
                    <a:pt x="104" y="44"/>
                    <a:pt x="104" y="44"/>
                    <a:pt x="104" y="44"/>
                  </a:cubicBezTo>
                  <a:cubicBezTo>
                    <a:pt x="103" y="45"/>
                    <a:pt x="103" y="45"/>
                    <a:pt x="103" y="45"/>
                  </a:cubicBezTo>
                  <a:cubicBezTo>
                    <a:pt x="101" y="47"/>
                    <a:pt x="101" y="47"/>
                    <a:pt x="101" y="47"/>
                  </a:cubicBezTo>
                  <a:cubicBezTo>
                    <a:pt x="93" y="55"/>
                    <a:pt x="93" y="55"/>
                    <a:pt x="93" y="55"/>
                  </a:cubicBezTo>
                  <a:cubicBezTo>
                    <a:pt x="91" y="58"/>
                    <a:pt x="91" y="58"/>
                    <a:pt x="91" y="58"/>
                  </a:cubicBezTo>
                  <a:cubicBezTo>
                    <a:pt x="90" y="60"/>
                    <a:pt x="90" y="60"/>
                    <a:pt x="90" y="60"/>
                  </a:cubicBezTo>
                  <a:cubicBezTo>
                    <a:pt x="88" y="61"/>
                    <a:pt x="88" y="61"/>
                    <a:pt x="88" y="61"/>
                  </a:cubicBezTo>
                  <a:cubicBezTo>
                    <a:pt x="75" y="75"/>
                    <a:pt x="75" y="75"/>
                    <a:pt x="75" y="75"/>
                  </a:cubicBezTo>
                  <a:cubicBezTo>
                    <a:pt x="74" y="77"/>
                    <a:pt x="74" y="77"/>
                    <a:pt x="74" y="77"/>
                  </a:cubicBezTo>
                  <a:cubicBezTo>
                    <a:pt x="56" y="96"/>
                    <a:pt x="56" y="96"/>
                    <a:pt x="56" y="96"/>
                  </a:cubicBezTo>
                  <a:cubicBezTo>
                    <a:pt x="54" y="98"/>
                    <a:pt x="54" y="98"/>
                    <a:pt x="54" y="98"/>
                  </a:cubicBezTo>
                  <a:cubicBezTo>
                    <a:pt x="0" y="156"/>
                    <a:pt x="0" y="156"/>
                    <a:pt x="0" y="156"/>
                  </a:cubicBezTo>
                  <a:cubicBezTo>
                    <a:pt x="1" y="157"/>
                    <a:pt x="1" y="157"/>
                    <a:pt x="2" y="157"/>
                  </a:cubicBezTo>
                  <a:cubicBezTo>
                    <a:pt x="57" y="98"/>
                    <a:pt x="57" y="98"/>
                    <a:pt x="57" y="98"/>
                  </a:cubicBezTo>
                  <a:cubicBezTo>
                    <a:pt x="59" y="96"/>
                    <a:pt x="59" y="96"/>
                    <a:pt x="59" y="96"/>
                  </a:cubicBezTo>
                  <a:cubicBezTo>
                    <a:pt x="76" y="77"/>
                    <a:pt x="76" y="77"/>
                    <a:pt x="76" y="77"/>
                  </a:cubicBezTo>
                  <a:cubicBezTo>
                    <a:pt x="77" y="75"/>
                    <a:pt x="77" y="75"/>
                    <a:pt x="77" y="75"/>
                  </a:cubicBezTo>
                  <a:cubicBezTo>
                    <a:pt x="90" y="62"/>
                    <a:pt x="90" y="62"/>
                    <a:pt x="90" y="62"/>
                  </a:cubicBezTo>
                  <a:cubicBezTo>
                    <a:pt x="91" y="61"/>
                    <a:pt x="91" y="61"/>
                    <a:pt x="91" y="61"/>
                  </a:cubicBezTo>
                  <a:cubicBezTo>
                    <a:pt x="91" y="60"/>
                    <a:pt x="91" y="60"/>
                    <a:pt x="91" y="60"/>
                  </a:cubicBezTo>
                  <a:cubicBezTo>
                    <a:pt x="93" y="58"/>
                    <a:pt x="93" y="58"/>
                    <a:pt x="93" y="58"/>
                  </a:cubicBezTo>
                  <a:cubicBezTo>
                    <a:pt x="104" y="47"/>
                    <a:pt x="104" y="47"/>
                    <a:pt x="104" y="47"/>
                  </a:cubicBezTo>
                  <a:cubicBezTo>
                    <a:pt x="105" y="45"/>
                    <a:pt x="105" y="45"/>
                    <a:pt x="105" y="45"/>
                  </a:cubicBezTo>
                  <a:cubicBezTo>
                    <a:pt x="107" y="43"/>
                    <a:pt x="107" y="43"/>
                    <a:pt x="107" y="43"/>
                  </a:cubicBezTo>
                  <a:cubicBezTo>
                    <a:pt x="109" y="41"/>
                    <a:pt x="109" y="41"/>
                    <a:pt x="109" y="41"/>
                  </a:cubicBezTo>
                  <a:cubicBezTo>
                    <a:pt x="109" y="41"/>
                    <a:pt x="109" y="41"/>
                    <a:pt x="109" y="41"/>
                  </a:cubicBezTo>
                  <a:cubicBezTo>
                    <a:pt x="123" y="26"/>
                    <a:pt x="123" y="26"/>
                    <a:pt x="123" y="26"/>
                  </a:cubicBezTo>
                  <a:cubicBezTo>
                    <a:pt x="125" y="24"/>
                    <a:pt x="125" y="24"/>
                    <a:pt x="125" y="24"/>
                  </a:cubicBezTo>
                  <a:cubicBezTo>
                    <a:pt x="130" y="19"/>
                    <a:pt x="130" y="19"/>
                    <a:pt x="130" y="19"/>
                  </a:cubicBezTo>
                  <a:cubicBezTo>
                    <a:pt x="131" y="17"/>
                    <a:pt x="131" y="17"/>
                    <a:pt x="131" y="17"/>
                  </a:cubicBezTo>
                  <a:cubicBezTo>
                    <a:pt x="140" y="8"/>
                    <a:pt x="140" y="8"/>
                    <a:pt x="140" y="8"/>
                  </a:cubicBezTo>
                  <a:cubicBezTo>
                    <a:pt x="141" y="6"/>
                    <a:pt x="141" y="6"/>
                    <a:pt x="141" y="6"/>
                  </a:cubicBezTo>
                  <a:cubicBezTo>
                    <a:pt x="144" y="3"/>
                    <a:pt x="144" y="3"/>
                    <a:pt x="144" y="3"/>
                  </a:cubicBezTo>
                  <a:cubicBezTo>
                    <a:pt x="161" y="26"/>
                    <a:pt x="161" y="26"/>
                    <a:pt x="161" y="26"/>
                  </a:cubicBezTo>
                  <a:cubicBezTo>
                    <a:pt x="162" y="28"/>
                    <a:pt x="162" y="28"/>
                    <a:pt x="162" y="28"/>
                  </a:cubicBezTo>
                  <a:cubicBezTo>
                    <a:pt x="163" y="28"/>
                    <a:pt x="163" y="28"/>
                    <a:pt x="163" y="28"/>
                  </a:cubicBezTo>
                  <a:cubicBezTo>
                    <a:pt x="164" y="30"/>
                    <a:pt x="164" y="30"/>
                    <a:pt x="164" y="30"/>
                  </a:cubicBezTo>
                  <a:cubicBezTo>
                    <a:pt x="165" y="32"/>
                    <a:pt x="165" y="32"/>
                    <a:pt x="165" y="32"/>
                  </a:cubicBezTo>
                  <a:cubicBezTo>
                    <a:pt x="167" y="34"/>
                    <a:pt x="167" y="34"/>
                    <a:pt x="167" y="34"/>
                  </a:cubicBezTo>
                  <a:cubicBezTo>
                    <a:pt x="181" y="54"/>
                    <a:pt x="181" y="54"/>
                    <a:pt x="181" y="54"/>
                  </a:cubicBezTo>
                  <a:cubicBezTo>
                    <a:pt x="182" y="55"/>
                    <a:pt x="182" y="55"/>
                    <a:pt x="182" y="55"/>
                  </a:cubicBezTo>
                  <a:cubicBezTo>
                    <a:pt x="191" y="67"/>
                    <a:pt x="191" y="67"/>
                    <a:pt x="191" y="67"/>
                  </a:cubicBezTo>
                  <a:cubicBezTo>
                    <a:pt x="192" y="69"/>
                    <a:pt x="192" y="69"/>
                    <a:pt x="192" y="69"/>
                  </a:cubicBezTo>
                  <a:cubicBezTo>
                    <a:pt x="196" y="74"/>
                    <a:pt x="196" y="74"/>
                    <a:pt x="196" y="74"/>
                  </a:cubicBezTo>
                  <a:cubicBezTo>
                    <a:pt x="201" y="81"/>
                    <a:pt x="201" y="81"/>
                    <a:pt x="201" y="81"/>
                  </a:cubicBezTo>
                  <a:cubicBezTo>
                    <a:pt x="209" y="91"/>
                    <a:pt x="209" y="91"/>
                    <a:pt x="209" y="91"/>
                  </a:cubicBezTo>
                  <a:cubicBezTo>
                    <a:pt x="210" y="93"/>
                    <a:pt x="210" y="93"/>
                    <a:pt x="210" y="93"/>
                  </a:cubicBezTo>
                  <a:cubicBezTo>
                    <a:pt x="211" y="94"/>
                    <a:pt x="211" y="94"/>
                    <a:pt x="211" y="94"/>
                  </a:cubicBezTo>
                  <a:cubicBezTo>
                    <a:pt x="212" y="95"/>
                    <a:pt x="212" y="95"/>
                    <a:pt x="212" y="95"/>
                  </a:cubicBezTo>
                  <a:cubicBezTo>
                    <a:pt x="215" y="99"/>
                    <a:pt x="215" y="99"/>
                    <a:pt x="215" y="99"/>
                  </a:cubicBezTo>
                  <a:cubicBezTo>
                    <a:pt x="217" y="102"/>
                    <a:pt x="217" y="102"/>
                    <a:pt x="217" y="102"/>
                  </a:cubicBezTo>
                  <a:cubicBezTo>
                    <a:pt x="240" y="133"/>
                    <a:pt x="240" y="133"/>
                    <a:pt x="240" y="133"/>
                  </a:cubicBezTo>
                  <a:cubicBezTo>
                    <a:pt x="241" y="135"/>
                    <a:pt x="241" y="135"/>
                    <a:pt x="241" y="135"/>
                  </a:cubicBezTo>
                  <a:cubicBezTo>
                    <a:pt x="253" y="151"/>
                    <a:pt x="253" y="151"/>
                    <a:pt x="253" y="151"/>
                  </a:cubicBezTo>
                  <a:cubicBezTo>
                    <a:pt x="253" y="150"/>
                    <a:pt x="254" y="150"/>
                    <a:pt x="254" y="150"/>
                  </a:cubicBezTo>
                  <a:cubicBezTo>
                    <a:pt x="244" y="135"/>
                    <a:pt x="244" y="135"/>
                    <a:pt x="244" y="135"/>
                  </a:cubicBezTo>
                  <a:cubicBezTo>
                    <a:pt x="242" y="133"/>
                    <a:pt x="242" y="133"/>
                    <a:pt x="242" y="133"/>
                  </a:cubicBezTo>
                  <a:cubicBezTo>
                    <a:pt x="217" y="99"/>
                    <a:pt x="217" y="99"/>
                    <a:pt x="217" y="99"/>
                  </a:cubicBezTo>
                  <a:cubicBezTo>
                    <a:pt x="215" y="96"/>
                    <a:pt x="215" y="96"/>
                    <a:pt x="215" y="96"/>
                  </a:cubicBezTo>
                  <a:cubicBezTo>
                    <a:pt x="213" y="94"/>
                    <a:pt x="213" y="94"/>
                    <a:pt x="213" y="94"/>
                  </a:cubicBezTo>
                  <a:cubicBezTo>
                    <a:pt x="212" y="93"/>
                    <a:pt x="212" y="93"/>
                    <a:pt x="212" y="93"/>
                  </a:cubicBezTo>
                  <a:cubicBezTo>
                    <a:pt x="211" y="92"/>
                    <a:pt x="211" y="92"/>
                    <a:pt x="211" y="92"/>
                  </a:cubicBezTo>
                  <a:cubicBezTo>
                    <a:pt x="210" y="90"/>
                    <a:pt x="210" y="90"/>
                    <a:pt x="210" y="90"/>
                  </a:cubicBezTo>
                  <a:cubicBezTo>
                    <a:pt x="208" y="86"/>
                    <a:pt x="208" y="86"/>
                    <a:pt x="208" y="86"/>
                  </a:cubicBezTo>
                  <a:cubicBezTo>
                    <a:pt x="203" y="80"/>
                    <a:pt x="203" y="80"/>
                    <a:pt x="203" y="80"/>
                  </a:cubicBezTo>
                  <a:cubicBezTo>
                    <a:pt x="194" y="68"/>
                    <a:pt x="194" y="68"/>
                    <a:pt x="194" y="68"/>
                  </a:cubicBezTo>
                  <a:cubicBezTo>
                    <a:pt x="193" y="66"/>
                    <a:pt x="193" y="66"/>
                    <a:pt x="193" y="66"/>
                  </a:cubicBezTo>
                  <a:cubicBezTo>
                    <a:pt x="183" y="53"/>
                    <a:pt x="183" y="53"/>
                    <a:pt x="183" y="53"/>
                  </a:cubicBezTo>
                  <a:cubicBezTo>
                    <a:pt x="182" y="51"/>
                    <a:pt x="182" y="51"/>
                    <a:pt x="182" y="51"/>
                  </a:cubicBezTo>
                  <a:cubicBezTo>
                    <a:pt x="169" y="34"/>
                    <a:pt x="169" y="34"/>
                    <a:pt x="169" y="34"/>
                  </a:cubicBezTo>
                  <a:cubicBezTo>
                    <a:pt x="167" y="32"/>
                    <a:pt x="167" y="32"/>
                    <a:pt x="167" y="32"/>
                  </a:cubicBezTo>
                  <a:cubicBezTo>
                    <a:pt x="166" y="31"/>
                    <a:pt x="166" y="31"/>
                    <a:pt x="166" y="31"/>
                  </a:cubicBezTo>
                  <a:cubicBezTo>
                    <a:pt x="165" y="29"/>
                    <a:pt x="165" y="29"/>
                    <a:pt x="165" y="29"/>
                  </a:cubicBezTo>
                  <a:cubicBezTo>
                    <a:pt x="163" y="26"/>
                    <a:pt x="163" y="26"/>
                    <a:pt x="163" y="26"/>
                  </a:cubicBezTo>
                  <a:cubicBezTo>
                    <a:pt x="162" y="24"/>
                    <a:pt x="162" y="24"/>
                    <a:pt x="162" y="24"/>
                  </a:cubicBezTo>
                  <a:cubicBezTo>
                    <a:pt x="145" y="2"/>
                    <a:pt x="145" y="2"/>
                    <a:pt x="145" y="2"/>
                  </a:cubicBezTo>
                  <a:cubicBezTo>
                    <a:pt x="144" y="0"/>
                    <a:pt x="144" y="0"/>
                    <a:pt x="14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7" name="Freeform 67"/>
            <p:cNvSpPr>
              <a:spLocks noEditPoints="1"/>
            </p:cNvSpPr>
            <p:nvPr/>
          </p:nvSpPr>
          <p:spPr bwMode="auto">
            <a:xfrm>
              <a:off x="6414718" y="3337384"/>
              <a:ext cx="1350752" cy="1023025"/>
            </a:xfrm>
            <a:custGeom>
              <a:avLst/>
              <a:gdLst>
                <a:gd name="T0" fmla="*/ 25 w 319"/>
                <a:gd name="T1" fmla="*/ 263 h 265"/>
                <a:gd name="T2" fmla="*/ 92 w 319"/>
                <a:gd name="T3" fmla="*/ 221 h 265"/>
                <a:gd name="T4" fmla="*/ 113 w 319"/>
                <a:gd name="T5" fmla="*/ 205 h 265"/>
                <a:gd name="T6" fmla="*/ 94 w 319"/>
                <a:gd name="T7" fmla="*/ 220 h 265"/>
                <a:gd name="T8" fmla="*/ 113 w 319"/>
                <a:gd name="T9" fmla="*/ 205 h 265"/>
                <a:gd name="T10" fmla="*/ 11 w 319"/>
                <a:gd name="T11" fmla="*/ 258 h 265"/>
                <a:gd name="T12" fmla="*/ 8 w 319"/>
                <a:gd name="T13" fmla="*/ 202 h 265"/>
                <a:gd name="T14" fmla="*/ 152 w 319"/>
                <a:gd name="T15" fmla="*/ 179 h 265"/>
                <a:gd name="T16" fmla="*/ 116 w 319"/>
                <a:gd name="T17" fmla="*/ 205 h 265"/>
                <a:gd name="T18" fmla="*/ 152 w 319"/>
                <a:gd name="T19" fmla="*/ 179 h 265"/>
                <a:gd name="T20" fmla="*/ 157 w 319"/>
                <a:gd name="T21" fmla="*/ 176 h 265"/>
                <a:gd name="T22" fmla="*/ 155 w 319"/>
                <a:gd name="T23" fmla="*/ 177 h 265"/>
                <a:gd name="T24" fmla="*/ 155 w 319"/>
                <a:gd name="T25" fmla="*/ 179 h 265"/>
                <a:gd name="T26" fmla="*/ 156 w 319"/>
                <a:gd name="T27" fmla="*/ 178 h 265"/>
                <a:gd name="T28" fmla="*/ 200 w 319"/>
                <a:gd name="T29" fmla="*/ 150 h 265"/>
                <a:gd name="T30" fmla="*/ 232 w 319"/>
                <a:gd name="T31" fmla="*/ 126 h 265"/>
                <a:gd name="T32" fmla="*/ 201 w 319"/>
                <a:gd name="T33" fmla="*/ 149 h 265"/>
                <a:gd name="T34" fmla="*/ 232 w 319"/>
                <a:gd name="T35" fmla="*/ 126 h 265"/>
                <a:gd name="T36" fmla="*/ 0 w 319"/>
                <a:gd name="T37" fmla="*/ 87 h 265"/>
                <a:gd name="T38" fmla="*/ 6 w 319"/>
                <a:gd name="T39" fmla="*/ 199 h 265"/>
                <a:gd name="T40" fmla="*/ 1 w 319"/>
                <a:gd name="T41" fmla="*/ 116 h 265"/>
                <a:gd name="T42" fmla="*/ 311 w 319"/>
                <a:gd name="T43" fmla="*/ 69 h 265"/>
                <a:gd name="T44" fmla="*/ 314 w 319"/>
                <a:gd name="T45" fmla="*/ 72 h 265"/>
                <a:gd name="T46" fmla="*/ 297 w 319"/>
                <a:gd name="T47" fmla="*/ 83 h 265"/>
                <a:gd name="T48" fmla="*/ 282 w 319"/>
                <a:gd name="T49" fmla="*/ 93 h 265"/>
                <a:gd name="T50" fmla="*/ 280 w 319"/>
                <a:gd name="T51" fmla="*/ 94 h 265"/>
                <a:gd name="T52" fmla="*/ 256 w 319"/>
                <a:gd name="T53" fmla="*/ 110 h 265"/>
                <a:gd name="T54" fmla="*/ 243 w 319"/>
                <a:gd name="T55" fmla="*/ 119 h 265"/>
                <a:gd name="T56" fmla="*/ 237 w 319"/>
                <a:gd name="T57" fmla="*/ 123 h 265"/>
                <a:gd name="T58" fmla="*/ 235 w 319"/>
                <a:gd name="T59" fmla="*/ 126 h 265"/>
                <a:gd name="T60" fmla="*/ 239 w 319"/>
                <a:gd name="T61" fmla="*/ 124 h 265"/>
                <a:gd name="T62" fmla="*/ 245 w 319"/>
                <a:gd name="T63" fmla="*/ 120 h 265"/>
                <a:gd name="T64" fmla="*/ 259 w 319"/>
                <a:gd name="T65" fmla="*/ 110 h 265"/>
                <a:gd name="T66" fmla="*/ 283 w 319"/>
                <a:gd name="T67" fmla="*/ 94 h 265"/>
                <a:gd name="T68" fmla="*/ 300 w 319"/>
                <a:gd name="T69" fmla="*/ 83 h 265"/>
                <a:gd name="T70" fmla="*/ 315 w 319"/>
                <a:gd name="T71" fmla="*/ 73 h 265"/>
                <a:gd name="T72" fmla="*/ 319 w 319"/>
                <a:gd name="T73" fmla="*/ 71 h 265"/>
                <a:gd name="T74" fmla="*/ 311 w 319"/>
                <a:gd name="T75" fmla="*/ 69 h 265"/>
                <a:gd name="T76" fmla="*/ 0 w 319"/>
                <a:gd name="T77" fmla="*/ 43 h 265"/>
                <a:gd name="T78" fmla="*/ 0 w 319"/>
                <a:gd name="T79" fmla="*/ 57 h 265"/>
                <a:gd name="T80" fmla="*/ 1 w 319"/>
                <a:gd name="T81" fmla="*/ 45 h 265"/>
                <a:gd name="T82" fmla="*/ 1 w 319"/>
                <a:gd name="T83" fmla="*/ 13 h 265"/>
                <a:gd name="T84" fmla="*/ 16 w 319"/>
                <a:gd name="T85" fmla="*/ 0 h 265"/>
                <a:gd name="T86" fmla="*/ 114 w 319"/>
                <a:gd name="T87" fmla="*/ 24 h 265"/>
                <a:gd name="T88" fmla="*/ 155 w 319"/>
                <a:gd name="T89" fmla="*/ 34 h 265"/>
                <a:gd name="T90" fmla="*/ 200 w 319"/>
                <a:gd name="T91" fmla="*/ 45 h 265"/>
                <a:gd name="T92" fmla="*/ 230 w 319"/>
                <a:gd name="T93" fmla="*/ 52 h 265"/>
                <a:gd name="T94" fmla="*/ 276 w 319"/>
                <a:gd name="T95" fmla="*/ 63 h 265"/>
                <a:gd name="T96" fmla="*/ 293 w 319"/>
                <a:gd name="T97" fmla="*/ 67 h 265"/>
                <a:gd name="T98" fmla="*/ 306 w 319"/>
                <a:gd name="T99" fmla="*/ 70 h 265"/>
                <a:gd name="T100" fmla="*/ 306 w 319"/>
                <a:gd name="T101" fmla="*/ 68 h 265"/>
                <a:gd name="T102" fmla="*/ 276 w 319"/>
                <a:gd name="T103" fmla="*/ 61 h 265"/>
                <a:gd name="T104" fmla="*/ 229 w 319"/>
                <a:gd name="T105" fmla="*/ 50 h 265"/>
                <a:gd name="T106" fmla="*/ 198 w 319"/>
                <a:gd name="T107" fmla="*/ 42 h 265"/>
                <a:gd name="T108" fmla="*/ 155 w 319"/>
                <a:gd name="T109" fmla="*/ 32 h 265"/>
                <a:gd name="T110" fmla="*/ 114 w 319"/>
                <a:gd name="T111" fmla="*/ 2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9" h="265">
                  <a:moveTo>
                    <a:pt x="89" y="221"/>
                  </a:moveTo>
                  <a:cubicBezTo>
                    <a:pt x="25" y="263"/>
                    <a:pt x="25" y="263"/>
                    <a:pt x="25" y="263"/>
                  </a:cubicBezTo>
                  <a:cubicBezTo>
                    <a:pt x="25" y="264"/>
                    <a:pt x="25" y="264"/>
                    <a:pt x="26" y="265"/>
                  </a:cubicBezTo>
                  <a:cubicBezTo>
                    <a:pt x="92" y="221"/>
                    <a:pt x="92" y="221"/>
                    <a:pt x="92" y="221"/>
                  </a:cubicBezTo>
                  <a:cubicBezTo>
                    <a:pt x="89" y="221"/>
                    <a:pt x="89" y="221"/>
                    <a:pt x="89" y="221"/>
                  </a:cubicBezTo>
                  <a:moveTo>
                    <a:pt x="113" y="205"/>
                  </a:moveTo>
                  <a:cubicBezTo>
                    <a:pt x="91" y="219"/>
                    <a:pt x="91" y="219"/>
                    <a:pt x="91" y="219"/>
                  </a:cubicBezTo>
                  <a:cubicBezTo>
                    <a:pt x="94" y="220"/>
                    <a:pt x="94" y="220"/>
                    <a:pt x="94" y="220"/>
                  </a:cubicBezTo>
                  <a:cubicBezTo>
                    <a:pt x="114" y="206"/>
                    <a:pt x="114" y="206"/>
                    <a:pt x="114" y="206"/>
                  </a:cubicBezTo>
                  <a:cubicBezTo>
                    <a:pt x="113" y="205"/>
                    <a:pt x="113" y="205"/>
                    <a:pt x="113" y="205"/>
                  </a:cubicBezTo>
                  <a:moveTo>
                    <a:pt x="7" y="201"/>
                  </a:moveTo>
                  <a:cubicBezTo>
                    <a:pt x="11" y="258"/>
                    <a:pt x="11" y="258"/>
                    <a:pt x="11" y="258"/>
                  </a:cubicBezTo>
                  <a:cubicBezTo>
                    <a:pt x="12" y="258"/>
                    <a:pt x="13" y="258"/>
                    <a:pt x="13" y="258"/>
                  </a:cubicBezTo>
                  <a:cubicBezTo>
                    <a:pt x="8" y="202"/>
                    <a:pt x="8" y="202"/>
                    <a:pt x="8" y="202"/>
                  </a:cubicBezTo>
                  <a:cubicBezTo>
                    <a:pt x="7" y="201"/>
                    <a:pt x="7" y="201"/>
                    <a:pt x="7" y="201"/>
                  </a:cubicBezTo>
                  <a:moveTo>
                    <a:pt x="152" y="179"/>
                  </a:moveTo>
                  <a:cubicBezTo>
                    <a:pt x="114" y="204"/>
                    <a:pt x="114" y="204"/>
                    <a:pt x="114" y="204"/>
                  </a:cubicBezTo>
                  <a:cubicBezTo>
                    <a:pt x="116" y="205"/>
                    <a:pt x="116" y="205"/>
                    <a:pt x="116" y="205"/>
                  </a:cubicBezTo>
                  <a:cubicBezTo>
                    <a:pt x="154" y="180"/>
                    <a:pt x="154" y="180"/>
                    <a:pt x="154" y="180"/>
                  </a:cubicBezTo>
                  <a:cubicBezTo>
                    <a:pt x="152" y="179"/>
                    <a:pt x="152" y="179"/>
                    <a:pt x="152" y="179"/>
                  </a:cubicBezTo>
                  <a:moveTo>
                    <a:pt x="200" y="148"/>
                  </a:moveTo>
                  <a:cubicBezTo>
                    <a:pt x="157" y="176"/>
                    <a:pt x="157" y="176"/>
                    <a:pt x="157" y="176"/>
                  </a:cubicBezTo>
                  <a:cubicBezTo>
                    <a:pt x="157" y="176"/>
                    <a:pt x="157" y="176"/>
                    <a:pt x="157" y="176"/>
                  </a:cubicBezTo>
                  <a:cubicBezTo>
                    <a:pt x="155" y="177"/>
                    <a:pt x="155" y="177"/>
                    <a:pt x="155" y="177"/>
                  </a:cubicBezTo>
                  <a:cubicBezTo>
                    <a:pt x="154" y="178"/>
                    <a:pt x="154" y="178"/>
                    <a:pt x="154" y="178"/>
                  </a:cubicBezTo>
                  <a:cubicBezTo>
                    <a:pt x="155" y="179"/>
                    <a:pt x="155" y="179"/>
                    <a:pt x="155" y="179"/>
                  </a:cubicBezTo>
                  <a:cubicBezTo>
                    <a:pt x="155" y="179"/>
                    <a:pt x="155" y="179"/>
                    <a:pt x="155" y="179"/>
                  </a:cubicBezTo>
                  <a:cubicBezTo>
                    <a:pt x="156" y="178"/>
                    <a:pt x="156" y="178"/>
                    <a:pt x="156" y="178"/>
                  </a:cubicBezTo>
                  <a:cubicBezTo>
                    <a:pt x="158" y="177"/>
                    <a:pt x="158" y="177"/>
                    <a:pt x="158" y="177"/>
                  </a:cubicBezTo>
                  <a:cubicBezTo>
                    <a:pt x="200" y="150"/>
                    <a:pt x="200" y="150"/>
                    <a:pt x="200" y="150"/>
                  </a:cubicBezTo>
                  <a:cubicBezTo>
                    <a:pt x="200" y="148"/>
                    <a:pt x="200" y="148"/>
                    <a:pt x="200" y="148"/>
                  </a:cubicBezTo>
                  <a:moveTo>
                    <a:pt x="232" y="126"/>
                  </a:moveTo>
                  <a:cubicBezTo>
                    <a:pt x="201" y="146"/>
                    <a:pt x="201" y="146"/>
                    <a:pt x="201" y="146"/>
                  </a:cubicBezTo>
                  <a:cubicBezTo>
                    <a:pt x="201" y="149"/>
                    <a:pt x="201" y="149"/>
                    <a:pt x="201" y="149"/>
                  </a:cubicBezTo>
                  <a:cubicBezTo>
                    <a:pt x="234" y="127"/>
                    <a:pt x="234" y="127"/>
                    <a:pt x="234" y="127"/>
                  </a:cubicBezTo>
                  <a:cubicBezTo>
                    <a:pt x="232" y="126"/>
                    <a:pt x="232" y="126"/>
                    <a:pt x="232" y="126"/>
                  </a:cubicBezTo>
                  <a:moveTo>
                    <a:pt x="1" y="87"/>
                  </a:moveTo>
                  <a:cubicBezTo>
                    <a:pt x="1" y="87"/>
                    <a:pt x="0" y="87"/>
                    <a:pt x="0" y="87"/>
                  </a:cubicBezTo>
                  <a:cubicBezTo>
                    <a:pt x="0" y="116"/>
                    <a:pt x="0" y="116"/>
                    <a:pt x="0" y="116"/>
                  </a:cubicBezTo>
                  <a:cubicBezTo>
                    <a:pt x="6" y="199"/>
                    <a:pt x="6" y="199"/>
                    <a:pt x="6" y="199"/>
                  </a:cubicBezTo>
                  <a:cubicBezTo>
                    <a:pt x="8" y="200"/>
                    <a:pt x="8" y="200"/>
                    <a:pt x="8" y="200"/>
                  </a:cubicBezTo>
                  <a:cubicBezTo>
                    <a:pt x="1" y="116"/>
                    <a:pt x="1" y="116"/>
                    <a:pt x="1" y="116"/>
                  </a:cubicBezTo>
                  <a:cubicBezTo>
                    <a:pt x="1" y="87"/>
                    <a:pt x="1" y="87"/>
                    <a:pt x="1" y="87"/>
                  </a:cubicBezTo>
                  <a:moveTo>
                    <a:pt x="311" y="69"/>
                  </a:moveTo>
                  <a:cubicBezTo>
                    <a:pt x="309" y="70"/>
                    <a:pt x="309" y="70"/>
                    <a:pt x="309" y="70"/>
                  </a:cubicBezTo>
                  <a:cubicBezTo>
                    <a:pt x="314" y="72"/>
                    <a:pt x="314" y="72"/>
                    <a:pt x="314" y="72"/>
                  </a:cubicBezTo>
                  <a:cubicBezTo>
                    <a:pt x="299" y="82"/>
                    <a:pt x="299" y="82"/>
                    <a:pt x="299" y="82"/>
                  </a:cubicBezTo>
                  <a:cubicBezTo>
                    <a:pt x="297" y="83"/>
                    <a:pt x="297" y="83"/>
                    <a:pt x="297" y="83"/>
                  </a:cubicBezTo>
                  <a:cubicBezTo>
                    <a:pt x="284" y="92"/>
                    <a:pt x="284" y="92"/>
                    <a:pt x="284" y="92"/>
                  </a:cubicBezTo>
                  <a:cubicBezTo>
                    <a:pt x="282" y="93"/>
                    <a:pt x="282" y="93"/>
                    <a:pt x="282" y="93"/>
                  </a:cubicBezTo>
                  <a:cubicBezTo>
                    <a:pt x="282" y="93"/>
                    <a:pt x="282" y="93"/>
                    <a:pt x="282" y="93"/>
                  </a:cubicBezTo>
                  <a:cubicBezTo>
                    <a:pt x="280" y="94"/>
                    <a:pt x="280" y="94"/>
                    <a:pt x="280" y="94"/>
                  </a:cubicBezTo>
                  <a:cubicBezTo>
                    <a:pt x="258" y="109"/>
                    <a:pt x="258" y="109"/>
                    <a:pt x="258" y="109"/>
                  </a:cubicBezTo>
                  <a:cubicBezTo>
                    <a:pt x="256" y="110"/>
                    <a:pt x="256" y="110"/>
                    <a:pt x="256" y="110"/>
                  </a:cubicBezTo>
                  <a:cubicBezTo>
                    <a:pt x="244" y="118"/>
                    <a:pt x="244" y="118"/>
                    <a:pt x="244" y="118"/>
                  </a:cubicBezTo>
                  <a:cubicBezTo>
                    <a:pt x="243" y="119"/>
                    <a:pt x="243" y="119"/>
                    <a:pt x="243" y="119"/>
                  </a:cubicBezTo>
                  <a:cubicBezTo>
                    <a:pt x="239" y="122"/>
                    <a:pt x="239" y="122"/>
                    <a:pt x="239" y="122"/>
                  </a:cubicBezTo>
                  <a:cubicBezTo>
                    <a:pt x="237" y="123"/>
                    <a:pt x="237" y="123"/>
                    <a:pt x="237" y="123"/>
                  </a:cubicBezTo>
                  <a:cubicBezTo>
                    <a:pt x="234" y="125"/>
                    <a:pt x="234" y="125"/>
                    <a:pt x="234" y="125"/>
                  </a:cubicBezTo>
                  <a:cubicBezTo>
                    <a:pt x="235" y="126"/>
                    <a:pt x="235" y="126"/>
                    <a:pt x="235" y="126"/>
                  </a:cubicBezTo>
                  <a:cubicBezTo>
                    <a:pt x="237" y="125"/>
                    <a:pt x="237" y="125"/>
                    <a:pt x="237" y="125"/>
                  </a:cubicBezTo>
                  <a:cubicBezTo>
                    <a:pt x="239" y="124"/>
                    <a:pt x="239" y="124"/>
                    <a:pt x="239" y="124"/>
                  </a:cubicBezTo>
                  <a:cubicBezTo>
                    <a:pt x="243" y="121"/>
                    <a:pt x="243" y="121"/>
                    <a:pt x="243" y="121"/>
                  </a:cubicBezTo>
                  <a:cubicBezTo>
                    <a:pt x="245" y="120"/>
                    <a:pt x="245" y="120"/>
                    <a:pt x="245" y="120"/>
                  </a:cubicBezTo>
                  <a:cubicBezTo>
                    <a:pt x="257" y="111"/>
                    <a:pt x="257" y="111"/>
                    <a:pt x="257" y="111"/>
                  </a:cubicBezTo>
                  <a:cubicBezTo>
                    <a:pt x="259" y="110"/>
                    <a:pt x="259" y="110"/>
                    <a:pt x="259" y="110"/>
                  </a:cubicBezTo>
                  <a:cubicBezTo>
                    <a:pt x="282" y="95"/>
                    <a:pt x="282" y="95"/>
                    <a:pt x="282" y="95"/>
                  </a:cubicBezTo>
                  <a:cubicBezTo>
                    <a:pt x="283" y="94"/>
                    <a:pt x="283" y="94"/>
                    <a:pt x="283" y="94"/>
                  </a:cubicBezTo>
                  <a:cubicBezTo>
                    <a:pt x="284" y="94"/>
                    <a:pt x="284" y="94"/>
                    <a:pt x="284" y="94"/>
                  </a:cubicBezTo>
                  <a:cubicBezTo>
                    <a:pt x="300" y="83"/>
                    <a:pt x="300" y="83"/>
                    <a:pt x="300" y="83"/>
                  </a:cubicBezTo>
                  <a:cubicBezTo>
                    <a:pt x="302" y="82"/>
                    <a:pt x="302" y="82"/>
                    <a:pt x="302" y="82"/>
                  </a:cubicBezTo>
                  <a:cubicBezTo>
                    <a:pt x="315" y="73"/>
                    <a:pt x="315" y="73"/>
                    <a:pt x="315" y="73"/>
                  </a:cubicBezTo>
                  <a:cubicBezTo>
                    <a:pt x="319" y="71"/>
                    <a:pt x="319" y="71"/>
                    <a:pt x="319" y="71"/>
                  </a:cubicBezTo>
                  <a:cubicBezTo>
                    <a:pt x="319" y="71"/>
                    <a:pt x="319" y="71"/>
                    <a:pt x="319" y="71"/>
                  </a:cubicBezTo>
                  <a:cubicBezTo>
                    <a:pt x="315" y="70"/>
                    <a:pt x="315" y="70"/>
                    <a:pt x="315" y="70"/>
                  </a:cubicBezTo>
                  <a:cubicBezTo>
                    <a:pt x="311" y="69"/>
                    <a:pt x="311" y="69"/>
                    <a:pt x="311" y="69"/>
                  </a:cubicBezTo>
                  <a:moveTo>
                    <a:pt x="0" y="13"/>
                  </a:moveTo>
                  <a:cubicBezTo>
                    <a:pt x="0" y="43"/>
                    <a:pt x="0" y="43"/>
                    <a:pt x="0" y="43"/>
                  </a:cubicBezTo>
                  <a:cubicBezTo>
                    <a:pt x="0" y="45"/>
                    <a:pt x="0" y="45"/>
                    <a:pt x="0" y="45"/>
                  </a:cubicBezTo>
                  <a:cubicBezTo>
                    <a:pt x="0" y="57"/>
                    <a:pt x="0" y="57"/>
                    <a:pt x="0" y="57"/>
                  </a:cubicBezTo>
                  <a:cubicBezTo>
                    <a:pt x="0" y="57"/>
                    <a:pt x="1" y="57"/>
                    <a:pt x="1" y="57"/>
                  </a:cubicBezTo>
                  <a:cubicBezTo>
                    <a:pt x="1" y="45"/>
                    <a:pt x="1" y="45"/>
                    <a:pt x="1" y="45"/>
                  </a:cubicBezTo>
                  <a:cubicBezTo>
                    <a:pt x="1" y="43"/>
                    <a:pt x="1" y="43"/>
                    <a:pt x="1" y="43"/>
                  </a:cubicBezTo>
                  <a:cubicBezTo>
                    <a:pt x="1" y="13"/>
                    <a:pt x="1" y="13"/>
                    <a:pt x="1" y="13"/>
                  </a:cubicBezTo>
                  <a:cubicBezTo>
                    <a:pt x="1" y="13"/>
                    <a:pt x="0" y="13"/>
                    <a:pt x="0" y="13"/>
                  </a:cubicBezTo>
                  <a:moveTo>
                    <a:pt x="16" y="0"/>
                  </a:moveTo>
                  <a:cubicBezTo>
                    <a:pt x="16" y="0"/>
                    <a:pt x="16" y="1"/>
                    <a:pt x="16" y="1"/>
                  </a:cubicBezTo>
                  <a:cubicBezTo>
                    <a:pt x="114" y="24"/>
                    <a:pt x="114" y="24"/>
                    <a:pt x="114" y="24"/>
                  </a:cubicBezTo>
                  <a:cubicBezTo>
                    <a:pt x="116" y="25"/>
                    <a:pt x="116" y="25"/>
                    <a:pt x="116" y="25"/>
                  </a:cubicBezTo>
                  <a:cubicBezTo>
                    <a:pt x="155" y="34"/>
                    <a:pt x="155" y="34"/>
                    <a:pt x="155" y="34"/>
                  </a:cubicBezTo>
                  <a:cubicBezTo>
                    <a:pt x="157" y="35"/>
                    <a:pt x="157" y="35"/>
                    <a:pt x="157" y="35"/>
                  </a:cubicBezTo>
                  <a:cubicBezTo>
                    <a:pt x="200" y="45"/>
                    <a:pt x="200" y="45"/>
                    <a:pt x="200" y="45"/>
                  </a:cubicBezTo>
                  <a:cubicBezTo>
                    <a:pt x="203" y="45"/>
                    <a:pt x="203" y="45"/>
                    <a:pt x="203" y="45"/>
                  </a:cubicBezTo>
                  <a:cubicBezTo>
                    <a:pt x="230" y="52"/>
                    <a:pt x="230" y="52"/>
                    <a:pt x="230" y="52"/>
                  </a:cubicBezTo>
                  <a:cubicBezTo>
                    <a:pt x="231" y="52"/>
                    <a:pt x="231" y="52"/>
                    <a:pt x="231" y="52"/>
                  </a:cubicBezTo>
                  <a:cubicBezTo>
                    <a:pt x="276" y="63"/>
                    <a:pt x="276" y="63"/>
                    <a:pt x="276" y="63"/>
                  </a:cubicBezTo>
                  <a:cubicBezTo>
                    <a:pt x="278" y="63"/>
                    <a:pt x="278" y="63"/>
                    <a:pt x="278" y="63"/>
                  </a:cubicBezTo>
                  <a:cubicBezTo>
                    <a:pt x="293" y="67"/>
                    <a:pt x="293" y="67"/>
                    <a:pt x="293" y="67"/>
                  </a:cubicBezTo>
                  <a:cubicBezTo>
                    <a:pt x="306" y="70"/>
                    <a:pt x="306" y="70"/>
                    <a:pt x="306" y="70"/>
                  </a:cubicBezTo>
                  <a:cubicBezTo>
                    <a:pt x="306" y="70"/>
                    <a:pt x="306" y="70"/>
                    <a:pt x="306" y="70"/>
                  </a:cubicBezTo>
                  <a:cubicBezTo>
                    <a:pt x="308" y="68"/>
                    <a:pt x="308" y="68"/>
                    <a:pt x="308" y="68"/>
                  </a:cubicBezTo>
                  <a:cubicBezTo>
                    <a:pt x="306" y="68"/>
                    <a:pt x="306" y="68"/>
                    <a:pt x="306" y="68"/>
                  </a:cubicBezTo>
                  <a:cubicBezTo>
                    <a:pt x="278" y="61"/>
                    <a:pt x="278" y="61"/>
                    <a:pt x="278" y="61"/>
                  </a:cubicBezTo>
                  <a:cubicBezTo>
                    <a:pt x="276" y="61"/>
                    <a:pt x="276" y="61"/>
                    <a:pt x="276" y="61"/>
                  </a:cubicBezTo>
                  <a:cubicBezTo>
                    <a:pt x="231" y="50"/>
                    <a:pt x="231" y="50"/>
                    <a:pt x="231" y="50"/>
                  </a:cubicBezTo>
                  <a:cubicBezTo>
                    <a:pt x="229" y="50"/>
                    <a:pt x="229" y="50"/>
                    <a:pt x="229" y="50"/>
                  </a:cubicBezTo>
                  <a:cubicBezTo>
                    <a:pt x="201" y="43"/>
                    <a:pt x="201" y="43"/>
                    <a:pt x="201" y="43"/>
                  </a:cubicBezTo>
                  <a:cubicBezTo>
                    <a:pt x="198" y="42"/>
                    <a:pt x="198" y="42"/>
                    <a:pt x="198" y="42"/>
                  </a:cubicBezTo>
                  <a:cubicBezTo>
                    <a:pt x="157" y="33"/>
                    <a:pt x="157" y="33"/>
                    <a:pt x="157" y="33"/>
                  </a:cubicBezTo>
                  <a:cubicBezTo>
                    <a:pt x="155" y="32"/>
                    <a:pt x="155" y="32"/>
                    <a:pt x="155" y="32"/>
                  </a:cubicBezTo>
                  <a:cubicBezTo>
                    <a:pt x="116" y="23"/>
                    <a:pt x="116" y="23"/>
                    <a:pt x="116" y="23"/>
                  </a:cubicBezTo>
                  <a:cubicBezTo>
                    <a:pt x="114" y="23"/>
                    <a:pt x="114" y="23"/>
                    <a:pt x="114" y="23"/>
                  </a:cubicBezTo>
                  <a:cubicBezTo>
                    <a:pt x="16" y="0"/>
                    <a:pt x="16" y="0"/>
                    <a:pt x="1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8" name="Freeform 68"/>
            <p:cNvSpPr>
              <a:spLocks noEditPoints="1"/>
            </p:cNvSpPr>
            <p:nvPr/>
          </p:nvSpPr>
          <p:spPr bwMode="auto">
            <a:xfrm>
              <a:off x="6870933" y="3314614"/>
              <a:ext cx="1325705" cy="1092962"/>
            </a:xfrm>
            <a:custGeom>
              <a:avLst/>
              <a:gdLst>
                <a:gd name="T0" fmla="*/ 77 w 313"/>
                <a:gd name="T1" fmla="*/ 283 h 283"/>
                <a:gd name="T2" fmla="*/ 99 w 313"/>
                <a:gd name="T3" fmla="*/ 254 h 283"/>
                <a:gd name="T4" fmla="*/ 32 w 313"/>
                <a:gd name="T5" fmla="*/ 239 h 283"/>
                <a:gd name="T6" fmla="*/ 103 w 313"/>
                <a:gd name="T7" fmla="*/ 249 h 283"/>
                <a:gd name="T8" fmla="*/ 104 w 313"/>
                <a:gd name="T9" fmla="*/ 250 h 283"/>
                <a:gd name="T10" fmla="*/ 115 w 313"/>
                <a:gd name="T11" fmla="*/ 234 h 283"/>
                <a:gd name="T12" fmla="*/ 0 w 313"/>
                <a:gd name="T13" fmla="*/ 207 h 283"/>
                <a:gd name="T14" fmla="*/ 6 w 313"/>
                <a:gd name="T15" fmla="*/ 212 h 283"/>
                <a:gd name="T16" fmla="*/ 8 w 313"/>
                <a:gd name="T17" fmla="*/ 211 h 283"/>
                <a:gd name="T18" fmla="*/ 40 w 313"/>
                <a:gd name="T19" fmla="*/ 183 h 283"/>
                <a:gd name="T20" fmla="*/ 49 w 313"/>
                <a:gd name="T21" fmla="*/ 174 h 283"/>
                <a:gd name="T22" fmla="*/ 43 w 313"/>
                <a:gd name="T23" fmla="*/ 178 h 283"/>
                <a:gd name="T24" fmla="*/ 44 w 313"/>
                <a:gd name="T25" fmla="*/ 180 h 283"/>
                <a:gd name="T26" fmla="*/ 49 w 313"/>
                <a:gd name="T27" fmla="*/ 177 h 283"/>
                <a:gd name="T28" fmla="*/ 118 w 313"/>
                <a:gd name="T29" fmla="*/ 129 h 283"/>
                <a:gd name="T30" fmla="*/ 120 w 313"/>
                <a:gd name="T31" fmla="*/ 130 h 283"/>
                <a:gd name="T32" fmla="*/ 266 w 313"/>
                <a:gd name="T33" fmla="*/ 30 h 283"/>
                <a:gd name="T34" fmla="*/ 254 w 313"/>
                <a:gd name="T35" fmla="*/ 39 h 283"/>
                <a:gd name="T36" fmla="*/ 236 w 313"/>
                <a:gd name="T37" fmla="*/ 51 h 283"/>
                <a:gd name="T38" fmla="*/ 200 w 313"/>
                <a:gd name="T39" fmla="*/ 74 h 283"/>
                <a:gd name="T40" fmla="*/ 178 w 313"/>
                <a:gd name="T41" fmla="*/ 89 h 283"/>
                <a:gd name="T42" fmla="*/ 170 w 313"/>
                <a:gd name="T43" fmla="*/ 95 h 283"/>
                <a:gd name="T44" fmla="*/ 144 w 313"/>
                <a:gd name="T45" fmla="*/ 111 h 283"/>
                <a:gd name="T46" fmla="*/ 131 w 313"/>
                <a:gd name="T47" fmla="*/ 120 h 283"/>
                <a:gd name="T48" fmla="*/ 122 w 313"/>
                <a:gd name="T49" fmla="*/ 129 h 283"/>
                <a:gd name="T50" fmla="*/ 134 w 313"/>
                <a:gd name="T51" fmla="*/ 120 h 283"/>
                <a:gd name="T52" fmla="*/ 147 w 313"/>
                <a:gd name="T53" fmla="*/ 112 h 283"/>
                <a:gd name="T54" fmla="*/ 173 w 313"/>
                <a:gd name="T55" fmla="*/ 94 h 283"/>
                <a:gd name="T56" fmla="*/ 184 w 313"/>
                <a:gd name="T57" fmla="*/ 87 h 283"/>
                <a:gd name="T58" fmla="*/ 204 w 313"/>
                <a:gd name="T59" fmla="*/ 74 h 283"/>
                <a:gd name="T60" fmla="*/ 253 w 313"/>
                <a:gd name="T61" fmla="*/ 42 h 283"/>
                <a:gd name="T62" fmla="*/ 262 w 313"/>
                <a:gd name="T63" fmla="*/ 36 h 283"/>
                <a:gd name="T64" fmla="*/ 269 w 313"/>
                <a:gd name="T65" fmla="*/ 31 h 283"/>
                <a:gd name="T66" fmla="*/ 303 w 313"/>
                <a:gd name="T67" fmla="*/ 8 h 283"/>
                <a:gd name="T68" fmla="*/ 313 w 313"/>
                <a:gd name="T69" fmla="*/ 0 h 283"/>
                <a:gd name="T70" fmla="*/ 298 w 313"/>
                <a:gd name="T71" fmla="*/ 10 h 283"/>
                <a:gd name="T72" fmla="*/ 287 w 313"/>
                <a:gd name="T73" fmla="*/ 17 h 283"/>
                <a:gd name="T74" fmla="*/ 300 w 313"/>
                <a:gd name="T75" fmla="*/ 10 h 283"/>
                <a:gd name="T76" fmla="*/ 300 w 313"/>
                <a:gd name="T77" fmla="*/ 12 h 283"/>
                <a:gd name="T78" fmla="*/ 280 w 313"/>
                <a:gd name="T79" fmla="*/ 36 h 283"/>
                <a:gd name="T80" fmla="*/ 275 w 313"/>
                <a:gd name="T81" fmla="*/ 42 h 283"/>
                <a:gd name="T82" fmla="*/ 271 w 313"/>
                <a:gd name="T83" fmla="*/ 47 h 283"/>
                <a:gd name="T84" fmla="*/ 262 w 313"/>
                <a:gd name="T85" fmla="*/ 58 h 283"/>
                <a:gd name="T86" fmla="*/ 244 w 313"/>
                <a:gd name="T87" fmla="*/ 80 h 283"/>
                <a:gd name="T88" fmla="*/ 233 w 313"/>
                <a:gd name="T89" fmla="*/ 92 h 283"/>
                <a:gd name="T90" fmla="*/ 202 w 313"/>
                <a:gd name="T91" fmla="*/ 130 h 283"/>
                <a:gd name="T92" fmla="*/ 183 w 313"/>
                <a:gd name="T93" fmla="*/ 153 h 283"/>
                <a:gd name="T94" fmla="*/ 150 w 313"/>
                <a:gd name="T95" fmla="*/ 193 h 283"/>
                <a:gd name="T96" fmla="*/ 132 w 313"/>
                <a:gd name="T97" fmla="*/ 215 h 283"/>
                <a:gd name="T98" fmla="*/ 134 w 313"/>
                <a:gd name="T99" fmla="*/ 214 h 283"/>
                <a:gd name="T100" fmla="*/ 150 w 313"/>
                <a:gd name="T101" fmla="*/ 195 h 283"/>
                <a:gd name="T102" fmla="*/ 185 w 313"/>
                <a:gd name="T103" fmla="*/ 153 h 283"/>
                <a:gd name="T104" fmla="*/ 205 w 313"/>
                <a:gd name="T105" fmla="*/ 130 h 283"/>
                <a:gd name="T106" fmla="*/ 237 w 313"/>
                <a:gd name="T107" fmla="*/ 91 h 283"/>
                <a:gd name="T108" fmla="*/ 247 w 313"/>
                <a:gd name="T109" fmla="*/ 78 h 283"/>
                <a:gd name="T110" fmla="*/ 264 w 313"/>
                <a:gd name="T111" fmla="*/ 58 h 283"/>
                <a:gd name="T112" fmla="*/ 274 w 313"/>
                <a:gd name="T113" fmla="*/ 47 h 283"/>
                <a:gd name="T114" fmla="*/ 278 w 313"/>
                <a:gd name="T115" fmla="*/ 41 h 283"/>
                <a:gd name="T116" fmla="*/ 282 w 313"/>
                <a:gd name="T117" fmla="*/ 37 h 283"/>
                <a:gd name="T118" fmla="*/ 302 w 313"/>
                <a:gd name="T119" fmla="*/ 12 h 283"/>
                <a:gd name="T120" fmla="*/ 311 w 313"/>
                <a:gd name="T121" fmla="*/ 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283">
                  <a:moveTo>
                    <a:pt x="32" y="239"/>
                  </a:moveTo>
                  <a:cubicBezTo>
                    <a:pt x="76" y="282"/>
                    <a:pt x="76" y="282"/>
                    <a:pt x="76" y="282"/>
                  </a:cubicBezTo>
                  <a:cubicBezTo>
                    <a:pt x="77" y="283"/>
                    <a:pt x="77" y="283"/>
                    <a:pt x="77" y="283"/>
                  </a:cubicBezTo>
                  <a:cubicBezTo>
                    <a:pt x="78" y="282"/>
                    <a:pt x="78" y="282"/>
                    <a:pt x="78" y="282"/>
                  </a:cubicBezTo>
                  <a:cubicBezTo>
                    <a:pt x="101" y="255"/>
                    <a:pt x="101" y="255"/>
                    <a:pt x="101" y="255"/>
                  </a:cubicBezTo>
                  <a:cubicBezTo>
                    <a:pt x="99" y="254"/>
                    <a:pt x="99" y="254"/>
                    <a:pt x="99" y="254"/>
                  </a:cubicBezTo>
                  <a:cubicBezTo>
                    <a:pt x="77" y="281"/>
                    <a:pt x="77" y="281"/>
                    <a:pt x="77" y="281"/>
                  </a:cubicBezTo>
                  <a:cubicBezTo>
                    <a:pt x="36" y="239"/>
                    <a:pt x="36" y="239"/>
                    <a:pt x="36" y="239"/>
                  </a:cubicBezTo>
                  <a:cubicBezTo>
                    <a:pt x="32" y="239"/>
                    <a:pt x="32" y="239"/>
                    <a:pt x="32" y="239"/>
                  </a:cubicBezTo>
                  <a:moveTo>
                    <a:pt x="115" y="234"/>
                  </a:moveTo>
                  <a:cubicBezTo>
                    <a:pt x="104" y="247"/>
                    <a:pt x="104" y="247"/>
                    <a:pt x="104" y="247"/>
                  </a:cubicBezTo>
                  <a:cubicBezTo>
                    <a:pt x="103" y="249"/>
                    <a:pt x="103" y="249"/>
                    <a:pt x="103" y="249"/>
                  </a:cubicBezTo>
                  <a:cubicBezTo>
                    <a:pt x="100" y="253"/>
                    <a:pt x="100" y="253"/>
                    <a:pt x="100" y="253"/>
                  </a:cubicBezTo>
                  <a:cubicBezTo>
                    <a:pt x="102" y="253"/>
                    <a:pt x="102" y="253"/>
                    <a:pt x="102" y="253"/>
                  </a:cubicBezTo>
                  <a:cubicBezTo>
                    <a:pt x="104" y="250"/>
                    <a:pt x="104" y="250"/>
                    <a:pt x="104" y="250"/>
                  </a:cubicBezTo>
                  <a:cubicBezTo>
                    <a:pt x="106" y="249"/>
                    <a:pt x="106" y="249"/>
                    <a:pt x="106" y="249"/>
                  </a:cubicBezTo>
                  <a:cubicBezTo>
                    <a:pt x="117" y="235"/>
                    <a:pt x="117" y="235"/>
                    <a:pt x="117" y="235"/>
                  </a:cubicBezTo>
                  <a:cubicBezTo>
                    <a:pt x="115" y="234"/>
                    <a:pt x="115" y="234"/>
                    <a:pt x="115" y="234"/>
                  </a:cubicBezTo>
                  <a:moveTo>
                    <a:pt x="39" y="181"/>
                  </a:moveTo>
                  <a:cubicBezTo>
                    <a:pt x="2" y="206"/>
                    <a:pt x="2" y="206"/>
                    <a:pt x="2" y="206"/>
                  </a:cubicBezTo>
                  <a:cubicBezTo>
                    <a:pt x="0" y="207"/>
                    <a:pt x="0" y="207"/>
                    <a:pt x="0" y="207"/>
                  </a:cubicBezTo>
                  <a:cubicBezTo>
                    <a:pt x="2" y="208"/>
                    <a:pt x="2" y="208"/>
                    <a:pt x="2" y="208"/>
                  </a:cubicBezTo>
                  <a:cubicBezTo>
                    <a:pt x="5" y="211"/>
                    <a:pt x="5" y="211"/>
                    <a:pt x="5" y="211"/>
                  </a:cubicBezTo>
                  <a:cubicBezTo>
                    <a:pt x="6" y="212"/>
                    <a:pt x="6" y="212"/>
                    <a:pt x="6" y="212"/>
                  </a:cubicBezTo>
                  <a:cubicBezTo>
                    <a:pt x="30" y="236"/>
                    <a:pt x="30" y="236"/>
                    <a:pt x="30" y="236"/>
                  </a:cubicBezTo>
                  <a:cubicBezTo>
                    <a:pt x="33" y="237"/>
                    <a:pt x="33" y="237"/>
                    <a:pt x="33" y="237"/>
                  </a:cubicBezTo>
                  <a:cubicBezTo>
                    <a:pt x="8" y="211"/>
                    <a:pt x="8" y="211"/>
                    <a:pt x="8" y="211"/>
                  </a:cubicBezTo>
                  <a:cubicBezTo>
                    <a:pt x="6" y="210"/>
                    <a:pt x="6" y="210"/>
                    <a:pt x="6" y="210"/>
                  </a:cubicBezTo>
                  <a:cubicBezTo>
                    <a:pt x="3" y="207"/>
                    <a:pt x="3" y="207"/>
                    <a:pt x="3" y="207"/>
                  </a:cubicBezTo>
                  <a:cubicBezTo>
                    <a:pt x="40" y="183"/>
                    <a:pt x="40" y="183"/>
                    <a:pt x="40" y="183"/>
                  </a:cubicBezTo>
                  <a:cubicBezTo>
                    <a:pt x="39" y="181"/>
                    <a:pt x="39" y="181"/>
                    <a:pt x="39" y="181"/>
                  </a:cubicBezTo>
                  <a:moveTo>
                    <a:pt x="92" y="146"/>
                  </a:moveTo>
                  <a:cubicBezTo>
                    <a:pt x="49" y="174"/>
                    <a:pt x="49" y="174"/>
                    <a:pt x="49" y="174"/>
                  </a:cubicBezTo>
                  <a:cubicBezTo>
                    <a:pt x="47" y="176"/>
                    <a:pt x="47" y="176"/>
                    <a:pt x="47" y="176"/>
                  </a:cubicBezTo>
                  <a:cubicBezTo>
                    <a:pt x="45" y="177"/>
                    <a:pt x="45" y="177"/>
                    <a:pt x="45" y="177"/>
                  </a:cubicBezTo>
                  <a:cubicBezTo>
                    <a:pt x="43" y="178"/>
                    <a:pt x="43" y="178"/>
                    <a:pt x="43" y="178"/>
                  </a:cubicBezTo>
                  <a:cubicBezTo>
                    <a:pt x="40" y="180"/>
                    <a:pt x="40" y="180"/>
                    <a:pt x="40" y="180"/>
                  </a:cubicBezTo>
                  <a:cubicBezTo>
                    <a:pt x="42" y="182"/>
                    <a:pt x="42" y="182"/>
                    <a:pt x="42" y="182"/>
                  </a:cubicBezTo>
                  <a:cubicBezTo>
                    <a:pt x="44" y="180"/>
                    <a:pt x="44" y="180"/>
                    <a:pt x="44" y="180"/>
                  </a:cubicBezTo>
                  <a:cubicBezTo>
                    <a:pt x="46" y="179"/>
                    <a:pt x="46" y="179"/>
                    <a:pt x="46" y="179"/>
                  </a:cubicBezTo>
                  <a:cubicBezTo>
                    <a:pt x="47" y="178"/>
                    <a:pt x="47" y="178"/>
                    <a:pt x="47" y="178"/>
                  </a:cubicBezTo>
                  <a:cubicBezTo>
                    <a:pt x="49" y="177"/>
                    <a:pt x="49" y="177"/>
                    <a:pt x="49" y="177"/>
                  </a:cubicBezTo>
                  <a:cubicBezTo>
                    <a:pt x="92" y="149"/>
                    <a:pt x="92" y="149"/>
                    <a:pt x="92" y="149"/>
                  </a:cubicBezTo>
                  <a:cubicBezTo>
                    <a:pt x="92" y="146"/>
                    <a:pt x="92" y="146"/>
                    <a:pt x="92" y="146"/>
                  </a:cubicBezTo>
                  <a:moveTo>
                    <a:pt x="118" y="129"/>
                  </a:moveTo>
                  <a:cubicBezTo>
                    <a:pt x="93" y="145"/>
                    <a:pt x="93" y="145"/>
                    <a:pt x="93" y="145"/>
                  </a:cubicBezTo>
                  <a:cubicBezTo>
                    <a:pt x="93" y="147"/>
                    <a:pt x="93" y="147"/>
                    <a:pt x="93" y="147"/>
                  </a:cubicBezTo>
                  <a:cubicBezTo>
                    <a:pt x="120" y="130"/>
                    <a:pt x="120" y="130"/>
                    <a:pt x="120" y="130"/>
                  </a:cubicBezTo>
                  <a:cubicBezTo>
                    <a:pt x="118" y="129"/>
                    <a:pt x="118" y="129"/>
                    <a:pt x="118" y="129"/>
                  </a:cubicBezTo>
                  <a:moveTo>
                    <a:pt x="267" y="30"/>
                  </a:moveTo>
                  <a:cubicBezTo>
                    <a:pt x="266" y="30"/>
                    <a:pt x="266" y="30"/>
                    <a:pt x="266" y="30"/>
                  </a:cubicBezTo>
                  <a:cubicBezTo>
                    <a:pt x="262" y="34"/>
                    <a:pt x="262" y="34"/>
                    <a:pt x="262" y="34"/>
                  </a:cubicBezTo>
                  <a:cubicBezTo>
                    <a:pt x="260" y="35"/>
                    <a:pt x="260" y="35"/>
                    <a:pt x="260" y="35"/>
                  </a:cubicBezTo>
                  <a:cubicBezTo>
                    <a:pt x="254" y="39"/>
                    <a:pt x="254" y="39"/>
                    <a:pt x="254" y="39"/>
                  </a:cubicBezTo>
                  <a:cubicBezTo>
                    <a:pt x="252" y="40"/>
                    <a:pt x="252" y="40"/>
                    <a:pt x="252" y="40"/>
                  </a:cubicBezTo>
                  <a:cubicBezTo>
                    <a:pt x="250" y="41"/>
                    <a:pt x="250" y="41"/>
                    <a:pt x="250" y="41"/>
                  </a:cubicBezTo>
                  <a:cubicBezTo>
                    <a:pt x="236" y="51"/>
                    <a:pt x="236" y="51"/>
                    <a:pt x="236" y="51"/>
                  </a:cubicBezTo>
                  <a:cubicBezTo>
                    <a:pt x="234" y="52"/>
                    <a:pt x="234" y="52"/>
                    <a:pt x="234" y="52"/>
                  </a:cubicBezTo>
                  <a:cubicBezTo>
                    <a:pt x="201" y="74"/>
                    <a:pt x="201" y="74"/>
                    <a:pt x="201" y="74"/>
                  </a:cubicBezTo>
                  <a:cubicBezTo>
                    <a:pt x="200" y="74"/>
                    <a:pt x="200" y="74"/>
                    <a:pt x="200" y="74"/>
                  </a:cubicBezTo>
                  <a:cubicBezTo>
                    <a:pt x="198" y="76"/>
                    <a:pt x="198" y="76"/>
                    <a:pt x="198" y="76"/>
                  </a:cubicBezTo>
                  <a:cubicBezTo>
                    <a:pt x="181" y="87"/>
                    <a:pt x="181" y="87"/>
                    <a:pt x="181" y="87"/>
                  </a:cubicBezTo>
                  <a:cubicBezTo>
                    <a:pt x="178" y="89"/>
                    <a:pt x="178" y="89"/>
                    <a:pt x="178" y="89"/>
                  </a:cubicBezTo>
                  <a:cubicBezTo>
                    <a:pt x="174" y="91"/>
                    <a:pt x="174" y="91"/>
                    <a:pt x="174" y="91"/>
                  </a:cubicBezTo>
                  <a:cubicBezTo>
                    <a:pt x="173" y="92"/>
                    <a:pt x="173" y="92"/>
                    <a:pt x="173" y="92"/>
                  </a:cubicBezTo>
                  <a:cubicBezTo>
                    <a:pt x="170" y="95"/>
                    <a:pt x="170" y="95"/>
                    <a:pt x="170" y="95"/>
                  </a:cubicBezTo>
                  <a:cubicBezTo>
                    <a:pt x="168" y="96"/>
                    <a:pt x="168" y="96"/>
                    <a:pt x="168" y="96"/>
                  </a:cubicBezTo>
                  <a:cubicBezTo>
                    <a:pt x="146" y="110"/>
                    <a:pt x="146" y="110"/>
                    <a:pt x="146" y="110"/>
                  </a:cubicBezTo>
                  <a:cubicBezTo>
                    <a:pt x="144" y="111"/>
                    <a:pt x="144" y="111"/>
                    <a:pt x="144" y="111"/>
                  </a:cubicBezTo>
                  <a:cubicBezTo>
                    <a:pt x="135" y="117"/>
                    <a:pt x="135" y="117"/>
                    <a:pt x="135" y="117"/>
                  </a:cubicBezTo>
                  <a:cubicBezTo>
                    <a:pt x="133" y="119"/>
                    <a:pt x="133" y="119"/>
                    <a:pt x="133" y="119"/>
                  </a:cubicBezTo>
                  <a:cubicBezTo>
                    <a:pt x="131" y="120"/>
                    <a:pt x="131" y="120"/>
                    <a:pt x="131" y="120"/>
                  </a:cubicBezTo>
                  <a:cubicBezTo>
                    <a:pt x="129" y="122"/>
                    <a:pt x="129" y="122"/>
                    <a:pt x="129" y="122"/>
                  </a:cubicBezTo>
                  <a:cubicBezTo>
                    <a:pt x="120" y="128"/>
                    <a:pt x="120" y="128"/>
                    <a:pt x="120" y="128"/>
                  </a:cubicBezTo>
                  <a:cubicBezTo>
                    <a:pt x="122" y="129"/>
                    <a:pt x="122" y="129"/>
                    <a:pt x="122" y="129"/>
                  </a:cubicBezTo>
                  <a:cubicBezTo>
                    <a:pt x="129" y="124"/>
                    <a:pt x="129" y="124"/>
                    <a:pt x="129" y="124"/>
                  </a:cubicBezTo>
                  <a:cubicBezTo>
                    <a:pt x="131" y="123"/>
                    <a:pt x="131" y="123"/>
                    <a:pt x="131" y="123"/>
                  </a:cubicBezTo>
                  <a:cubicBezTo>
                    <a:pt x="134" y="120"/>
                    <a:pt x="134" y="120"/>
                    <a:pt x="134" y="120"/>
                  </a:cubicBezTo>
                  <a:cubicBezTo>
                    <a:pt x="135" y="119"/>
                    <a:pt x="135" y="119"/>
                    <a:pt x="135" y="119"/>
                  </a:cubicBezTo>
                  <a:cubicBezTo>
                    <a:pt x="145" y="113"/>
                    <a:pt x="145" y="113"/>
                    <a:pt x="145" y="113"/>
                  </a:cubicBezTo>
                  <a:cubicBezTo>
                    <a:pt x="147" y="112"/>
                    <a:pt x="147" y="112"/>
                    <a:pt x="147" y="112"/>
                  </a:cubicBezTo>
                  <a:cubicBezTo>
                    <a:pt x="169" y="97"/>
                    <a:pt x="169" y="97"/>
                    <a:pt x="169" y="97"/>
                  </a:cubicBezTo>
                  <a:cubicBezTo>
                    <a:pt x="171" y="96"/>
                    <a:pt x="171" y="96"/>
                    <a:pt x="171" y="96"/>
                  </a:cubicBezTo>
                  <a:cubicBezTo>
                    <a:pt x="173" y="94"/>
                    <a:pt x="173" y="94"/>
                    <a:pt x="173" y="94"/>
                  </a:cubicBezTo>
                  <a:cubicBezTo>
                    <a:pt x="175" y="93"/>
                    <a:pt x="175" y="93"/>
                    <a:pt x="175" y="93"/>
                  </a:cubicBezTo>
                  <a:cubicBezTo>
                    <a:pt x="181" y="89"/>
                    <a:pt x="181" y="89"/>
                    <a:pt x="181" y="89"/>
                  </a:cubicBezTo>
                  <a:cubicBezTo>
                    <a:pt x="184" y="87"/>
                    <a:pt x="184" y="87"/>
                    <a:pt x="184" y="87"/>
                  </a:cubicBezTo>
                  <a:cubicBezTo>
                    <a:pt x="201" y="76"/>
                    <a:pt x="201" y="76"/>
                    <a:pt x="201" y="76"/>
                  </a:cubicBezTo>
                  <a:cubicBezTo>
                    <a:pt x="203" y="75"/>
                    <a:pt x="203" y="75"/>
                    <a:pt x="203" y="75"/>
                  </a:cubicBezTo>
                  <a:cubicBezTo>
                    <a:pt x="204" y="74"/>
                    <a:pt x="204" y="74"/>
                    <a:pt x="204" y="74"/>
                  </a:cubicBezTo>
                  <a:cubicBezTo>
                    <a:pt x="234" y="54"/>
                    <a:pt x="234" y="54"/>
                    <a:pt x="234" y="54"/>
                  </a:cubicBezTo>
                  <a:cubicBezTo>
                    <a:pt x="236" y="53"/>
                    <a:pt x="236" y="53"/>
                    <a:pt x="236" y="53"/>
                  </a:cubicBezTo>
                  <a:cubicBezTo>
                    <a:pt x="253" y="42"/>
                    <a:pt x="253" y="42"/>
                    <a:pt x="253" y="42"/>
                  </a:cubicBezTo>
                  <a:cubicBezTo>
                    <a:pt x="254" y="41"/>
                    <a:pt x="254" y="41"/>
                    <a:pt x="254" y="41"/>
                  </a:cubicBezTo>
                  <a:cubicBezTo>
                    <a:pt x="256" y="39"/>
                    <a:pt x="256" y="39"/>
                    <a:pt x="256" y="39"/>
                  </a:cubicBezTo>
                  <a:cubicBezTo>
                    <a:pt x="262" y="36"/>
                    <a:pt x="262" y="36"/>
                    <a:pt x="262" y="36"/>
                  </a:cubicBezTo>
                  <a:cubicBezTo>
                    <a:pt x="263" y="35"/>
                    <a:pt x="263" y="35"/>
                    <a:pt x="263" y="35"/>
                  </a:cubicBezTo>
                  <a:cubicBezTo>
                    <a:pt x="268" y="31"/>
                    <a:pt x="268" y="31"/>
                    <a:pt x="268" y="31"/>
                  </a:cubicBezTo>
                  <a:cubicBezTo>
                    <a:pt x="269" y="31"/>
                    <a:pt x="269" y="31"/>
                    <a:pt x="269" y="31"/>
                  </a:cubicBezTo>
                  <a:cubicBezTo>
                    <a:pt x="269" y="31"/>
                    <a:pt x="269" y="31"/>
                    <a:pt x="269" y="31"/>
                  </a:cubicBezTo>
                  <a:cubicBezTo>
                    <a:pt x="269" y="30"/>
                    <a:pt x="268" y="30"/>
                    <a:pt x="267" y="30"/>
                  </a:cubicBezTo>
                  <a:moveTo>
                    <a:pt x="303" y="8"/>
                  </a:moveTo>
                  <a:cubicBezTo>
                    <a:pt x="303" y="8"/>
                    <a:pt x="303" y="8"/>
                    <a:pt x="303" y="8"/>
                  </a:cubicBezTo>
                  <a:cubicBezTo>
                    <a:pt x="303" y="8"/>
                    <a:pt x="303" y="8"/>
                    <a:pt x="303" y="8"/>
                  </a:cubicBezTo>
                  <a:moveTo>
                    <a:pt x="313" y="0"/>
                  </a:moveTo>
                  <a:cubicBezTo>
                    <a:pt x="312" y="0"/>
                    <a:pt x="312" y="0"/>
                    <a:pt x="312" y="0"/>
                  </a:cubicBezTo>
                  <a:cubicBezTo>
                    <a:pt x="302" y="7"/>
                    <a:pt x="302" y="7"/>
                    <a:pt x="302" y="7"/>
                  </a:cubicBezTo>
                  <a:cubicBezTo>
                    <a:pt x="298" y="10"/>
                    <a:pt x="298" y="10"/>
                    <a:pt x="298" y="10"/>
                  </a:cubicBezTo>
                  <a:cubicBezTo>
                    <a:pt x="295" y="11"/>
                    <a:pt x="295" y="11"/>
                    <a:pt x="295" y="11"/>
                  </a:cubicBezTo>
                  <a:cubicBezTo>
                    <a:pt x="288" y="16"/>
                    <a:pt x="288" y="16"/>
                    <a:pt x="288" y="16"/>
                  </a:cubicBezTo>
                  <a:cubicBezTo>
                    <a:pt x="287" y="17"/>
                    <a:pt x="287" y="17"/>
                    <a:pt x="287" y="17"/>
                  </a:cubicBezTo>
                  <a:cubicBezTo>
                    <a:pt x="287" y="17"/>
                    <a:pt x="287" y="18"/>
                    <a:pt x="288" y="19"/>
                  </a:cubicBezTo>
                  <a:cubicBezTo>
                    <a:pt x="298" y="12"/>
                    <a:pt x="298" y="12"/>
                    <a:pt x="298" y="12"/>
                  </a:cubicBezTo>
                  <a:cubicBezTo>
                    <a:pt x="300" y="10"/>
                    <a:pt x="300" y="10"/>
                    <a:pt x="300" y="10"/>
                  </a:cubicBezTo>
                  <a:cubicBezTo>
                    <a:pt x="303" y="8"/>
                    <a:pt x="303" y="8"/>
                    <a:pt x="303" y="8"/>
                  </a:cubicBezTo>
                  <a:cubicBezTo>
                    <a:pt x="302" y="10"/>
                    <a:pt x="302" y="10"/>
                    <a:pt x="302" y="10"/>
                  </a:cubicBezTo>
                  <a:cubicBezTo>
                    <a:pt x="300" y="12"/>
                    <a:pt x="300" y="12"/>
                    <a:pt x="300" y="12"/>
                  </a:cubicBezTo>
                  <a:cubicBezTo>
                    <a:pt x="283" y="33"/>
                    <a:pt x="283" y="33"/>
                    <a:pt x="283" y="33"/>
                  </a:cubicBezTo>
                  <a:cubicBezTo>
                    <a:pt x="281" y="34"/>
                    <a:pt x="281" y="34"/>
                    <a:pt x="281" y="34"/>
                  </a:cubicBezTo>
                  <a:cubicBezTo>
                    <a:pt x="280" y="36"/>
                    <a:pt x="280" y="36"/>
                    <a:pt x="280" y="36"/>
                  </a:cubicBezTo>
                  <a:cubicBezTo>
                    <a:pt x="277" y="40"/>
                    <a:pt x="277" y="40"/>
                    <a:pt x="277" y="40"/>
                  </a:cubicBezTo>
                  <a:cubicBezTo>
                    <a:pt x="276" y="41"/>
                    <a:pt x="276" y="41"/>
                    <a:pt x="276" y="41"/>
                  </a:cubicBezTo>
                  <a:cubicBezTo>
                    <a:pt x="275" y="42"/>
                    <a:pt x="275" y="42"/>
                    <a:pt x="275" y="42"/>
                  </a:cubicBezTo>
                  <a:cubicBezTo>
                    <a:pt x="273" y="44"/>
                    <a:pt x="273" y="44"/>
                    <a:pt x="273" y="44"/>
                  </a:cubicBezTo>
                  <a:cubicBezTo>
                    <a:pt x="273" y="44"/>
                    <a:pt x="273" y="44"/>
                    <a:pt x="273" y="44"/>
                  </a:cubicBezTo>
                  <a:cubicBezTo>
                    <a:pt x="271" y="47"/>
                    <a:pt x="271" y="47"/>
                    <a:pt x="271" y="47"/>
                  </a:cubicBezTo>
                  <a:cubicBezTo>
                    <a:pt x="269" y="49"/>
                    <a:pt x="269" y="49"/>
                    <a:pt x="269" y="49"/>
                  </a:cubicBezTo>
                  <a:cubicBezTo>
                    <a:pt x="268" y="51"/>
                    <a:pt x="268" y="51"/>
                    <a:pt x="268" y="51"/>
                  </a:cubicBezTo>
                  <a:cubicBezTo>
                    <a:pt x="262" y="58"/>
                    <a:pt x="262" y="58"/>
                    <a:pt x="262" y="58"/>
                  </a:cubicBezTo>
                  <a:cubicBezTo>
                    <a:pt x="260" y="60"/>
                    <a:pt x="260" y="60"/>
                    <a:pt x="260" y="60"/>
                  </a:cubicBezTo>
                  <a:cubicBezTo>
                    <a:pt x="245" y="78"/>
                    <a:pt x="245" y="78"/>
                    <a:pt x="245" y="78"/>
                  </a:cubicBezTo>
                  <a:cubicBezTo>
                    <a:pt x="244" y="80"/>
                    <a:pt x="244" y="80"/>
                    <a:pt x="244" y="80"/>
                  </a:cubicBezTo>
                  <a:cubicBezTo>
                    <a:pt x="236" y="89"/>
                    <a:pt x="236" y="89"/>
                    <a:pt x="236" y="89"/>
                  </a:cubicBezTo>
                  <a:cubicBezTo>
                    <a:pt x="234" y="91"/>
                    <a:pt x="234" y="91"/>
                    <a:pt x="234" y="91"/>
                  </a:cubicBezTo>
                  <a:cubicBezTo>
                    <a:pt x="233" y="92"/>
                    <a:pt x="233" y="92"/>
                    <a:pt x="233" y="92"/>
                  </a:cubicBezTo>
                  <a:cubicBezTo>
                    <a:pt x="231" y="95"/>
                    <a:pt x="231" y="95"/>
                    <a:pt x="231" y="95"/>
                  </a:cubicBezTo>
                  <a:cubicBezTo>
                    <a:pt x="203" y="128"/>
                    <a:pt x="203" y="128"/>
                    <a:pt x="203" y="128"/>
                  </a:cubicBezTo>
                  <a:cubicBezTo>
                    <a:pt x="202" y="130"/>
                    <a:pt x="202" y="130"/>
                    <a:pt x="202" y="130"/>
                  </a:cubicBezTo>
                  <a:cubicBezTo>
                    <a:pt x="186" y="149"/>
                    <a:pt x="186" y="149"/>
                    <a:pt x="186" y="149"/>
                  </a:cubicBezTo>
                  <a:cubicBezTo>
                    <a:pt x="184" y="151"/>
                    <a:pt x="184" y="151"/>
                    <a:pt x="184" y="151"/>
                  </a:cubicBezTo>
                  <a:cubicBezTo>
                    <a:pt x="183" y="153"/>
                    <a:pt x="183" y="153"/>
                    <a:pt x="183" y="153"/>
                  </a:cubicBezTo>
                  <a:cubicBezTo>
                    <a:pt x="182" y="154"/>
                    <a:pt x="182" y="154"/>
                    <a:pt x="182" y="154"/>
                  </a:cubicBezTo>
                  <a:cubicBezTo>
                    <a:pt x="180" y="156"/>
                    <a:pt x="180" y="156"/>
                    <a:pt x="180" y="156"/>
                  </a:cubicBezTo>
                  <a:cubicBezTo>
                    <a:pt x="150" y="193"/>
                    <a:pt x="150" y="193"/>
                    <a:pt x="150" y="193"/>
                  </a:cubicBezTo>
                  <a:cubicBezTo>
                    <a:pt x="148" y="195"/>
                    <a:pt x="148" y="195"/>
                    <a:pt x="148" y="195"/>
                  </a:cubicBezTo>
                  <a:cubicBezTo>
                    <a:pt x="133" y="212"/>
                    <a:pt x="133" y="212"/>
                    <a:pt x="133" y="212"/>
                  </a:cubicBezTo>
                  <a:cubicBezTo>
                    <a:pt x="132" y="215"/>
                    <a:pt x="132" y="215"/>
                    <a:pt x="132" y="215"/>
                  </a:cubicBezTo>
                  <a:cubicBezTo>
                    <a:pt x="117" y="233"/>
                    <a:pt x="117" y="233"/>
                    <a:pt x="117" y="233"/>
                  </a:cubicBezTo>
                  <a:cubicBezTo>
                    <a:pt x="118" y="234"/>
                    <a:pt x="118" y="234"/>
                    <a:pt x="118" y="234"/>
                  </a:cubicBezTo>
                  <a:cubicBezTo>
                    <a:pt x="134" y="214"/>
                    <a:pt x="134" y="214"/>
                    <a:pt x="134" y="214"/>
                  </a:cubicBezTo>
                  <a:cubicBezTo>
                    <a:pt x="136" y="212"/>
                    <a:pt x="136" y="212"/>
                    <a:pt x="136" y="212"/>
                  </a:cubicBezTo>
                  <a:cubicBezTo>
                    <a:pt x="149" y="197"/>
                    <a:pt x="149" y="197"/>
                    <a:pt x="149" y="197"/>
                  </a:cubicBezTo>
                  <a:cubicBezTo>
                    <a:pt x="150" y="195"/>
                    <a:pt x="150" y="195"/>
                    <a:pt x="150" y="195"/>
                  </a:cubicBezTo>
                  <a:cubicBezTo>
                    <a:pt x="183" y="156"/>
                    <a:pt x="183" y="156"/>
                    <a:pt x="183" y="156"/>
                  </a:cubicBezTo>
                  <a:cubicBezTo>
                    <a:pt x="183" y="156"/>
                    <a:pt x="183" y="156"/>
                    <a:pt x="183" y="156"/>
                  </a:cubicBezTo>
                  <a:cubicBezTo>
                    <a:pt x="185" y="153"/>
                    <a:pt x="185" y="153"/>
                    <a:pt x="185" y="153"/>
                  </a:cubicBezTo>
                  <a:cubicBezTo>
                    <a:pt x="186" y="152"/>
                    <a:pt x="186" y="152"/>
                    <a:pt x="186" y="152"/>
                  </a:cubicBezTo>
                  <a:cubicBezTo>
                    <a:pt x="204" y="131"/>
                    <a:pt x="204" y="131"/>
                    <a:pt x="204" y="131"/>
                  </a:cubicBezTo>
                  <a:cubicBezTo>
                    <a:pt x="205" y="130"/>
                    <a:pt x="205" y="130"/>
                    <a:pt x="205" y="130"/>
                  </a:cubicBezTo>
                  <a:cubicBezTo>
                    <a:pt x="231" y="98"/>
                    <a:pt x="231" y="98"/>
                    <a:pt x="231" y="98"/>
                  </a:cubicBezTo>
                  <a:cubicBezTo>
                    <a:pt x="233" y="95"/>
                    <a:pt x="233" y="95"/>
                    <a:pt x="233" y="95"/>
                  </a:cubicBezTo>
                  <a:cubicBezTo>
                    <a:pt x="237" y="91"/>
                    <a:pt x="237" y="91"/>
                    <a:pt x="237" y="91"/>
                  </a:cubicBezTo>
                  <a:cubicBezTo>
                    <a:pt x="238" y="89"/>
                    <a:pt x="238" y="89"/>
                    <a:pt x="238" y="89"/>
                  </a:cubicBezTo>
                  <a:cubicBezTo>
                    <a:pt x="246" y="80"/>
                    <a:pt x="246" y="80"/>
                    <a:pt x="246" y="80"/>
                  </a:cubicBezTo>
                  <a:cubicBezTo>
                    <a:pt x="247" y="78"/>
                    <a:pt x="247" y="78"/>
                    <a:pt x="247" y="78"/>
                  </a:cubicBezTo>
                  <a:cubicBezTo>
                    <a:pt x="261" y="61"/>
                    <a:pt x="261" y="61"/>
                    <a:pt x="261" y="61"/>
                  </a:cubicBezTo>
                  <a:cubicBezTo>
                    <a:pt x="263" y="60"/>
                    <a:pt x="263" y="60"/>
                    <a:pt x="263" y="60"/>
                  </a:cubicBezTo>
                  <a:cubicBezTo>
                    <a:pt x="264" y="58"/>
                    <a:pt x="264" y="58"/>
                    <a:pt x="264" y="58"/>
                  </a:cubicBezTo>
                  <a:cubicBezTo>
                    <a:pt x="269" y="52"/>
                    <a:pt x="269" y="52"/>
                    <a:pt x="269" y="52"/>
                  </a:cubicBezTo>
                  <a:cubicBezTo>
                    <a:pt x="271" y="50"/>
                    <a:pt x="271" y="50"/>
                    <a:pt x="271" y="50"/>
                  </a:cubicBezTo>
                  <a:cubicBezTo>
                    <a:pt x="274" y="47"/>
                    <a:pt x="274" y="47"/>
                    <a:pt x="274" y="47"/>
                  </a:cubicBezTo>
                  <a:cubicBezTo>
                    <a:pt x="275" y="45"/>
                    <a:pt x="275" y="45"/>
                    <a:pt x="275" y="45"/>
                  </a:cubicBezTo>
                  <a:cubicBezTo>
                    <a:pt x="276" y="44"/>
                    <a:pt x="276" y="44"/>
                    <a:pt x="276" y="44"/>
                  </a:cubicBezTo>
                  <a:cubicBezTo>
                    <a:pt x="278" y="41"/>
                    <a:pt x="278" y="41"/>
                    <a:pt x="278" y="41"/>
                  </a:cubicBezTo>
                  <a:cubicBezTo>
                    <a:pt x="280" y="40"/>
                    <a:pt x="280" y="40"/>
                    <a:pt x="280" y="40"/>
                  </a:cubicBezTo>
                  <a:cubicBezTo>
                    <a:pt x="281" y="37"/>
                    <a:pt x="281" y="37"/>
                    <a:pt x="281" y="37"/>
                  </a:cubicBezTo>
                  <a:cubicBezTo>
                    <a:pt x="282" y="37"/>
                    <a:pt x="282" y="37"/>
                    <a:pt x="282" y="37"/>
                  </a:cubicBezTo>
                  <a:cubicBezTo>
                    <a:pt x="283" y="35"/>
                    <a:pt x="283" y="35"/>
                    <a:pt x="283" y="35"/>
                  </a:cubicBezTo>
                  <a:cubicBezTo>
                    <a:pt x="283" y="35"/>
                    <a:pt x="283" y="35"/>
                    <a:pt x="283" y="35"/>
                  </a:cubicBezTo>
                  <a:cubicBezTo>
                    <a:pt x="302" y="12"/>
                    <a:pt x="302" y="12"/>
                    <a:pt x="302" y="12"/>
                  </a:cubicBezTo>
                  <a:cubicBezTo>
                    <a:pt x="304" y="10"/>
                    <a:pt x="304" y="10"/>
                    <a:pt x="304" y="10"/>
                  </a:cubicBezTo>
                  <a:cubicBezTo>
                    <a:pt x="305" y="9"/>
                    <a:pt x="305" y="9"/>
                    <a:pt x="305" y="9"/>
                  </a:cubicBezTo>
                  <a:cubicBezTo>
                    <a:pt x="311" y="2"/>
                    <a:pt x="311" y="2"/>
                    <a:pt x="311" y="2"/>
                  </a:cubicBezTo>
                  <a:cubicBezTo>
                    <a:pt x="313" y="0"/>
                    <a:pt x="313" y="0"/>
                    <a:pt x="31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9" name="Freeform 69"/>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close/>
                  <a:moveTo>
                    <a:pt x="277" y="339"/>
                  </a:moveTo>
                  <a:lnTo>
                    <a:pt x="286" y="346"/>
                  </a:lnTo>
                  <a:lnTo>
                    <a:pt x="369" y="387"/>
                  </a:lnTo>
                  <a:lnTo>
                    <a:pt x="369" y="382"/>
                  </a:lnTo>
                  <a:lnTo>
                    <a:pt x="277" y="339"/>
                  </a:lnTo>
                  <a:close/>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close/>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close/>
                  <a:moveTo>
                    <a:pt x="203" y="118"/>
                  </a:moveTo>
                  <a:lnTo>
                    <a:pt x="215" y="135"/>
                  </a:lnTo>
                  <a:lnTo>
                    <a:pt x="217" y="130"/>
                  </a:lnTo>
                  <a:lnTo>
                    <a:pt x="213" y="123"/>
                  </a:lnTo>
                  <a:lnTo>
                    <a:pt x="203" y="118"/>
                  </a:lnTo>
                  <a:close/>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close/>
                  <a:moveTo>
                    <a:pt x="82" y="61"/>
                  </a:moveTo>
                  <a:lnTo>
                    <a:pt x="61" y="102"/>
                  </a:lnTo>
                  <a:lnTo>
                    <a:pt x="56" y="106"/>
                  </a:lnTo>
                  <a:lnTo>
                    <a:pt x="61" y="111"/>
                  </a:lnTo>
                  <a:lnTo>
                    <a:pt x="61" y="109"/>
                  </a:lnTo>
                  <a:lnTo>
                    <a:pt x="87" y="64"/>
                  </a:lnTo>
                  <a:lnTo>
                    <a:pt x="82" y="61"/>
                  </a:lnTo>
                  <a:close/>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0" name="Freeform 70"/>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moveTo>
                    <a:pt x="277" y="339"/>
                  </a:moveTo>
                  <a:lnTo>
                    <a:pt x="286" y="346"/>
                  </a:lnTo>
                  <a:lnTo>
                    <a:pt x="369" y="387"/>
                  </a:lnTo>
                  <a:lnTo>
                    <a:pt x="369" y="382"/>
                  </a:lnTo>
                  <a:lnTo>
                    <a:pt x="277" y="339"/>
                  </a:lnTo>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moveTo>
                    <a:pt x="203" y="118"/>
                  </a:moveTo>
                  <a:lnTo>
                    <a:pt x="215" y="135"/>
                  </a:lnTo>
                  <a:lnTo>
                    <a:pt x="217" y="130"/>
                  </a:lnTo>
                  <a:lnTo>
                    <a:pt x="213" y="123"/>
                  </a:lnTo>
                  <a:lnTo>
                    <a:pt x="203" y="118"/>
                  </a:lnTo>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moveTo>
                    <a:pt x="82" y="61"/>
                  </a:moveTo>
                  <a:lnTo>
                    <a:pt x="61" y="102"/>
                  </a:lnTo>
                  <a:lnTo>
                    <a:pt x="56" y="106"/>
                  </a:lnTo>
                  <a:lnTo>
                    <a:pt x="61" y="111"/>
                  </a:lnTo>
                  <a:lnTo>
                    <a:pt x="61" y="109"/>
                  </a:lnTo>
                  <a:lnTo>
                    <a:pt x="87" y="64"/>
                  </a:lnTo>
                  <a:lnTo>
                    <a:pt x="82" y="61"/>
                  </a:lnTo>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1" name="Freeform 71"/>
            <p:cNvSpPr>
              <a:spLocks noEditPoints="1"/>
            </p:cNvSpPr>
            <p:nvPr/>
          </p:nvSpPr>
          <p:spPr bwMode="auto">
            <a:xfrm>
              <a:off x="10178931" y="3530928"/>
              <a:ext cx="792561" cy="705871"/>
            </a:xfrm>
            <a:custGeom>
              <a:avLst/>
              <a:gdLst>
                <a:gd name="T0" fmla="*/ 182 w 187"/>
                <a:gd name="T1" fmla="*/ 168 h 183"/>
                <a:gd name="T2" fmla="*/ 184 w 187"/>
                <a:gd name="T3" fmla="*/ 179 h 183"/>
                <a:gd name="T4" fmla="*/ 182 w 187"/>
                <a:gd name="T5" fmla="*/ 165 h 183"/>
                <a:gd name="T6" fmla="*/ 125 w 187"/>
                <a:gd name="T7" fmla="*/ 61 h 183"/>
                <a:gd name="T8" fmla="*/ 134 w 187"/>
                <a:gd name="T9" fmla="*/ 66 h 183"/>
                <a:gd name="T10" fmla="*/ 150 w 187"/>
                <a:gd name="T11" fmla="*/ 73 h 183"/>
                <a:gd name="T12" fmla="*/ 164 w 187"/>
                <a:gd name="T13" fmla="*/ 80 h 183"/>
                <a:gd name="T14" fmla="*/ 185 w 187"/>
                <a:gd name="T15" fmla="*/ 96 h 183"/>
                <a:gd name="T16" fmla="*/ 183 w 187"/>
                <a:gd name="T17" fmla="*/ 148 h 183"/>
                <a:gd name="T18" fmla="*/ 185 w 187"/>
                <a:gd name="T19" fmla="*/ 150 h 183"/>
                <a:gd name="T20" fmla="*/ 187 w 187"/>
                <a:gd name="T21" fmla="*/ 98 h 183"/>
                <a:gd name="T22" fmla="*/ 187 w 187"/>
                <a:gd name="T23" fmla="*/ 89 h 183"/>
                <a:gd name="T24" fmla="*/ 154 w 187"/>
                <a:gd name="T25" fmla="*/ 73 h 183"/>
                <a:gd name="T26" fmla="*/ 138 w 187"/>
                <a:gd name="T27" fmla="*/ 65 h 183"/>
                <a:gd name="T28" fmla="*/ 127 w 187"/>
                <a:gd name="T29" fmla="*/ 60 h 183"/>
                <a:gd name="T30" fmla="*/ 121 w 187"/>
                <a:gd name="T31" fmla="*/ 58 h 183"/>
                <a:gd name="T32" fmla="*/ 7 w 187"/>
                <a:gd name="T33" fmla="*/ 7 h 183"/>
                <a:gd name="T34" fmla="*/ 24 w 187"/>
                <a:gd name="T35" fmla="*/ 25 h 183"/>
                <a:gd name="T36" fmla="*/ 51 w 187"/>
                <a:gd name="T37" fmla="*/ 53 h 183"/>
                <a:gd name="T38" fmla="*/ 62 w 187"/>
                <a:gd name="T39" fmla="*/ 65 h 183"/>
                <a:gd name="T40" fmla="*/ 69 w 187"/>
                <a:gd name="T41" fmla="*/ 72 h 183"/>
                <a:gd name="T42" fmla="*/ 97 w 187"/>
                <a:gd name="T43" fmla="*/ 101 h 183"/>
                <a:gd name="T44" fmla="*/ 139 w 187"/>
                <a:gd name="T45" fmla="*/ 145 h 183"/>
                <a:gd name="T46" fmla="*/ 176 w 187"/>
                <a:gd name="T47" fmla="*/ 182 h 183"/>
                <a:gd name="T48" fmla="*/ 100 w 187"/>
                <a:gd name="T49" fmla="*/ 102 h 183"/>
                <a:gd name="T50" fmla="*/ 96 w 187"/>
                <a:gd name="T51" fmla="*/ 98 h 183"/>
                <a:gd name="T52" fmla="*/ 67 w 187"/>
                <a:gd name="T53" fmla="*/ 68 h 183"/>
                <a:gd name="T54" fmla="*/ 62 w 187"/>
                <a:gd name="T55" fmla="*/ 63 h 183"/>
                <a:gd name="T56" fmla="*/ 50 w 187"/>
                <a:gd name="T57" fmla="*/ 50 h 183"/>
                <a:gd name="T58" fmla="*/ 26 w 187"/>
                <a:gd name="T59" fmla="*/ 24 h 183"/>
                <a:gd name="T60" fmla="*/ 10 w 187"/>
                <a:gd name="T61" fmla="*/ 8 h 183"/>
                <a:gd name="T62" fmla="*/ 9 w 187"/>
                <a:gd name="T63" fmla="*/ 6 h 183"/>
                <a:gd name="T64" fmla="*/ 28 w 187"/>
                <a:gd name="T65" fmla="*/ 15 h 183"/>
                <a:gd name="T66" fmla="*/ 50 w 187"/>
                <a:gd name="T67" fmla="*/ 26 h 183"/>
                <a:gd name="T68" fmla="*/ 75 w 187"/>
                <a:gd name="T69" fmla="*/ 38 h 183"/>
                <a:gd name="T70" fmla="*/ 92 w 187"/>
                <a:gd name="T71" fmla="*/ 46 h 183"/>
                <a:gd name="T72" fmla="*/ 102 w 187"/>
                <a:gd name="T73" fmla="*/ 50 h 183"/>
                <a:gd name="T74" fmla="*/ 116 w 187"/>
                <a:gd name="T75" fmla="*/ 57 h 183"/>
                <a:gd name="T76" fmla="*/ 113 w 187"/>
                <a:gd name="T77" fmla="*/ 54 h 183"/>
                <a:gd name="T78" fmla="*/ 100 w 187"/>
                <a:gd name="T79" fmla="*/ 47 h 183"/>
                <a:gd name="T80" fmla="*/ 91 w 187"/>
                <a:gd name="T81" fmla="*/ 43 h 183"/>
                <a:gd name="T82" fmla="*/ 76 w 187"/>
                <a:gd name="T83" fmla="*/ 36 h 183"/>
                <a:gd name="T84" fmla="*/ 54 w 187"/>
                <a:gd name="T85" fmla="*/ 26 h 183"/>
                <a:gd name="T86" fmla="*/ 48 w 187"/>
                <a:gd name="T87" fmla="*/ 23 h 183"/>
                <a:gd name="T88" fmla="*/ 23 w 187"/>
                <a:gd name="T89" fmla="*/ 11 h 183"/>
                <a:gd name="T90" fmla="*/ 0 w 187"/>
                <a:gd name="T9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83">
                  <a:moveTo>
                    <a:pt x="182" y="165"/>
                  </a:moveTo>
                  <a:cubicBezTo>
                    <a:pt x="182" y="166"/>
                    <a:pt x="182" y="166"/>
                    <a:pt x="182" y="166"/>
                  </a:cubicBezTo>
                  <a:cubicBezTo>
                    <a:pt x="182" y="168"/>
                    <a:pt x="182" y="168"/>
                    <a:pt x="182" y="168"/>
                  </a:cubicBezTo>
                  <a:cubicBezTo>
                    <a:pt x="182" y="179"/>
                    <a:pt x="182" y="179"/>
                    <a:pt x="182" y="179"/>
                  </a:cubicBezTo>
                  <a:cubicBezTo>
                    <a:pt x="182" y="179"/>
                    <a:pt x="183" y="179"/>
                    <a:pt x="183" y="179"/>
                  </a:cubicBezTo>
                  <a:cubicBezTo>
                    <a:pt x="183" y="179"/>
                    <a:pt x="184" y="179"/>
                    <a:pt x="184" y="179"/>
                  </a:cubicBezTo>
                  <a:cubicBezTo>
                    <a:pt x="184" y="169"/>
                    <a:pt x="184" y="169"/>
                    <a:pt x="184" y="169"/>
                  </a:cubicBezTo>
                  <a:cubicBezTo>
                    <a:pt x="184" y="167"/>
                    <a:pt x="184" y="167"/>
                    <a:pt x="184" y="167"/>
                  </a:cubicBezTo>
                  <a:cubicBezTo>
                    <a:pt x="182" y="165"/>
                    <a:pt x="182" y="165"/>
                    <a:pt x="182" y="165"/>
                  </a:cubicBezTo>
                  <a:moveTo>
                    <a:pt x="121" y="58"/>
                  </a:moveTo>
                  <a:cubicBezTo>
                    <a:pt x="121" y="59"/>
                    <a:pt x="121" y="59"/>
                    <a:pt x="121" y="59"/>
                  </a:cubicBezTo>
                  <a:cubicBezTo>
                    <a:pt x="125" y="61"/>
                    <a:pt x="125" y="61"/>
                    <a:pt x="125" y="61"/>
                  </a:cubicBezTo>
                  <a:cubicBezTo>
                    <a:pt x="126" y="62"/>
                    <a:pt x="126" y="62"/>
                    <a:pt x="126" y="62"/>
                  </a:cubicBezTo>
                  <a:cubicBezTo>
                    <a:pt x="127" y="62"/>
                    <a:pt x="127" y="62"/>
                    <a:pt x="127" y="62"/>
                  </a:cubicBezTo>
                  <a:cubicBezTo>
                    <a:pt x="134" y="66"/>
                    <a:pt x="134" y="66"/>
                    <a:pt x="134" y="66"/>
                  </a:cubicBezTo>
                  <a:cubicBezTo>
                    <a:pt x="136" y="67"/>
                    <a:pt x="136" y="67"/>
                    <a:pt x="136" y="67"/>
                  </a:cubicBezTo>
                  <a:cubicBezTo>
                    <a:pt x="138" y="67"/>
                    <a:pt x="138" y="67"/>
                    <a:pt x="138" y="67"/>
                  </a:cubicBezTo>
                  <a:cubicBezTo>
                    <a:pt x="150" y="73"/>
                    <a:pt x="150" y="73"/>
                    <a:pt x="150" y="73"/>
                  </a:cubicBezTo>
                  <a:cubicBezTo>
                    <a:pt x="152" y="74"/>
                    <a:pt x="152" y="74"/>
                    <a:pt x="152" y="74"/>
                  </a:cubicBezTo>
                  <a:cubicBezTo>
                    <a:pt x="157" y="76"/>
                    <a:pt x="157" y="76"/>
                    <a:pt x="157" y="76"/>
                  </a:cubicBezTo>
                  <a:cubicBezTo>
                    <a:pt x="164" y="80"/>
                    <a:pt x="164" y="80"/>
                    <a:pt x="164" y="80"/>
                  </a:cubicBezTo>
                  <a:cubicBezTo>
                    <a:pt x="185" y="90"/>
                    <a:pt x="185" y="90"/>
                    <a:pt x="185" y="90"/>
                  </a:cubicBezTo>
                  <a:cubicBezTo>
                    <a:pt x="185" y="94"/>
                    <a:pt x="185" y="94"/>
                    <a:pt x="185" y="94"/>
                  </a:cubicBezTo>
                  <a:cubicBezTo>
                    <a:pt x="185" y="96"/>
                    <a:pt x="185" y="96"/>
                    <a:pt x="185" y="96"/>
                  </a:cubicBezTo>
                  <a:cubicBezTo>
                    <a:pt x="185" y="98"/>
                    <a:pt x="185" y="98"/>
                    <a:pt x="185" y="98"/>
                  </a:cubicBezTo>
                  <a:cubicBezTo>
                    <a:pt x="183" y="145"/>
                    <a:pt x="183" y="145"/>
                    <a:pt x="183" y="145"/>
                  </a:cubicBezTo>
                  <a:cubicBezTo>
                    <a:pt x="183" y="148"/>
                    <a:pt x="183" y="148"/>
                    <a:pt x="183" y="148"/>
                  </a:cubicBezTo>
                  <a:cubicBezTo>
                    <a:pt x="183" y="162"/>
                    <a:pt x="183" y="162"/>
                    <a:pt x="183" y="162"/>
                  </a:cubicBezTo>
                  <a:cubicBezTo>
                    <a:pt x="184" y="164"/>
                    <a:pt x="184" y="164"/>
                    <a:pt x="184" y="164"/>
                  </a:cubicBezTo>
                  <a:cubicBezTo>
                    <a:pt x="185" y="150"/>
                    <a:pt x="185" y="150"/>
                    <a:pt x="185" y="150"/>
                  </a:cubicBezTo>
                  <a:cubicBezTo>
                    <a:pt x="185" y="147"/>
                    <a:pt x="185" y="147"/>
                    <a:pt x="185" y="147"/>
                  </a:cubicBezTo>
                  <a:cubicBezTo>
                    <a:pt x="187" y="100"/>
                    <a:pt x="187" y="100"/>
                    <a:pt x="187" y="100"/>
                  </a:cubicBezTo>
                  <a:cubicBezTo>
                    <a:pt x="187" y="98"/>
                    <a:pt x="187" y="98"/>
                    <a:pt x="187" y="98"/>
                  </a:cubicBezTo>
                  <a:cubicBezTo>
                    <a:pt x="187" y="94"/>
                    <a:pt x="187" y="94"/>
                    <a:pt x="187" y="94"/>
                  </a:cubicBezTo>
                  <a:cubicBezTo>
                    <a:pt x="187" y="90"/>
                    <a:pt x="187" y="90"/>
                    <a:pt x="187" y="90"/>
                  </a:cubicBezTo>
                  <a:cubicBezTo>
                    <a:pt x="187" y="89"/>
                    <a:pt x="187" y="89"/>
                    <a:pt x="187" y="89"/>
                  </a:cubicBezTo>
                  <a:cubicBezTo>
                    <a:pt x="186" y="88"/>
                    <a:pt x="186" y="88"/>
                    <a:pt x="186" y="88"/>
                  </a:cubicBezTo>
                  <a:cubicBezTo>
                    <a:pt x="158" y="75"/>
                    <a:pt x="158" y="75"/>
                    <a:pt x="158" y="75"/>
                  </a:cubicBezTo>
                  <a:cubicBezTo>
                    <a:pt x="154" y="73"/>
                    <a:pt x="154" y="73"/>
                    <a:pt x="154" y="73"/>
                  </a:cubicBezTo>
                  <a:cubicBezTo>
                    <a:pt x="152" y="72"/>
                    <a:pt x="152" y="72"/>
                    <a:pt x="152" y="72"/>
                  </a:cubicBezTo>
                  <a:cubicBezTo>
                    <a:pt x="151" y="72"/>
                    <a:pt x="151" y="72"/>
                    <a:pt x="151" y="72"/>
                  </a:cubicBezTo>
                  <a:cubicBezTo>
                    <a:pt x="138" y="65"/>
                    <a:pt x="138" y="65"/>
                    <a:pt x="138" y="65"/>
                  </a:cubicBezTo>
                  <a:cubicBezTo>
                    <a:pt x="137" y="65"/>
                    <a:pt x="137" y="65"/>
                    <a:pt x="137" y="65"/>
                  </a:cubicBezTo>
                  <a:cubicBezTo>
                    <a:pt x="136" y="64"/>
                    <a:pt x="136" y="64"/>
                    <a:pt x="136" y="64"/>
                  </a:cubicBezTo>
                  <a:cubicBezTo>
                    <a:pt x="127" y="60"/>
                    <a:pt x="127" y="60"/>
                    <a:pt x="127" y="60"/>
                  </a:cubicBezTo>
                  <a:cubicBezTo>
                    <a:pt x="126" y="60"/>
                    <a:pt x="126" y="60"/>
                    <a:pt x="126" y="60"/>
                  </a:cubicBezTo>
                  <a:cubicBezTo>
                    <a:pt x="125" y="59"/>
                    <a:pt x="125" y="59"/>
                    <a:pt x="125" y="59"/>
                  </a:cubicBezTo>
                  <a:cubicBezTo>
                    <a:pt x="121" y="58"/>
                    <a:pt x="121" y="58"/>
                    <a:pt x="121" y="58"/>
                  </a:cubicBezTo>
                  <a:moveTo>
                    <a:pt x="0" y="0"/>
                  </a:moveTo>
                  <a:cubicBezTo>
                    <a:pt x="5" y="5"/>
                    <a:pt x="5" y="5"/>
                    <a:pt x="5" y="5"/>
                  </a:cubicBezTo>
                  <a:cubicBezTo>
                    <a:pt x="7" y="7"/>
                    <a:pt x="7" y="7"/>
                    <a:pt x="7" y="7"/>
                  </a:cubicBezTo>
                  <a:cubicBezTo>
                    <a:pt x="7" y="8"/>
                    <a:pt x="7" y="8"/>
                    <a:pt x="7" y="8"/>
                  </a:cubicBezTo>
                  <a:cubicBezTo>
                    <a:pt x="22" y="23"/>
                    <a:pt x="22" y="23"/>
                    <a:pt x="22" y="23"/>
                  </a:cubicBezTo>
                  <a:cubicBezTo>
                    <a:pt x="24" y="25"/>
                    <a:pt x="24" y="25"/>
                    <a:pt x="24" y="25"/>
                  </a:cubicBezTo>
                  <a:cubicBezTo>
                    <a:pt x="25" y="26"/>
                    <a:pt x="25" y="26"/>
                    <a:pt x="25" y="26"/>
                  </a:cubicBezTo>
                  <a:cubicBezTo>
                    <a:pt x="50" y="52"/>
                    <a:pt x="50" y="52"/>
                    <a:pt x="50" y="52"/>
                  </a:cubicBezTo>
                  <a:cubicBezTo>
                    <a:pt x="51" y="53"/>
                    <a:pt x="51" y="53"/>
                    <a:pt x="51" y="53"/>
                  </a:cubicBezTo>
                  <a:cubicBezTo>
                    <a:pt x="52" y="55"/>
                    <a:pt x="52" y="55"/>
                    <a:pt x="52" y="55"/>
                  </a:cubicBezTo>
                  <a:cubicBezTo>
                    <a:pt x="61" y="64"/>
                    <a:pt x="61" y="64"/>
                    <a:pt x="61" y="64"/>
                  </a:cubicBezTo>
                  <a:cubicBezTo>
                    <a:pt x="62" y="65"/>
                    <a:pt x="62" y="65"/>
                    <a:pt x="62" y="65"/>
                  </a:cubicBezTo>
                  <a:cubicBezTo>
                    <a:pt x="63" y="66"/>
                    <a:pt x="63" y="66"/>
                    <a:pt x="63" y="66"/>
                  </a:cubicBezTo>
                  <a:cubicBezTo>
                    <a:pt x="65" y="68"/>
                    <a:pt x="65" y="68"/>
                    <a:pt x="65" y="68"/>
                  </a:cubicBezTo>
                  <a:cubicBezTo>
                    <a:pt x="69" y="72"/>
                    <a:pt x="69" y="72"/>
                    <a:pt x="69" y="72"/>
                  </a:cubicBezTo>
                  <a:cubicBezTo>
                    <a:pt x="70" y="74"/>
                    <a:pt x="70" y="74"/>
                    <a:pt x="70" y="74"/>
                  </a:cubicBezTo>
                  <a:cubicBezTo>
                    <a:pt x="95" y="100"/>
                    <a:pt x="95" y="100"/>
                    <a:pt x="95" y="100"/>
                  </a:cubicBezTo>
                  <a:cubicBezTo>
                    <a:pt x="97" y="101"/>
                    <a:pt x="97" y="101"/>
                    <a:pt x="97" y="101"/>
                  </a:cubicBezTo>
                  <a:cubicBezTo>
                    <a:pt x="97" y="102"/>
                    <a:pt x="97" y="102"/>
                    <a:pt x="97" y="102"/>
                  </a:cubicBezTo>
                  <a:cubicBezTo>
                    <a:pt x="98" y="103"/>
                    <a:pt x="98" y="103"/>
                    <a:pt x="98" y="103"/>
                  </a:cubicBezTo>
                  <a:cubicBezTo>
                    <a:pt x="139" y="145"/>
                    <a:pt x="139" y="145"/>
                    <a:pt x="139" y="145"/>
                  </a:cubicBezTo>
                  <a:cubicBezTo>
                    <a:pt x="142" y="149"/>
                    <a:pt x="142" y="149"/>
                    <a:pt x="142" y="149"/>
                  </a:cubicBezTo>
                  <a:cubicBezTo>
                    <a:pt x="175" y="183"/>
                    <a:pt x="175" y="183"/>
                    <a:pt x="175" y="183"/>
                  </a:cubicBezTo>
                  <a:cubicBezTo>
                    <a:pt x="175" y="182"/>
                    <a:pt x="175" y="182"/>
                    <a:pt x="176" y="182"/>
                  </a:cubicBezTo>
                  <a:cubicBezTo>
                    <a:pt x="147" y="151"/>
                    <a:pt x="147" y="151"/>
                    <a:pt x="147" y="151"/>
                  </a:cubicBezTo>
                  <a:cubicBezTo>
                    <a:pt x="143" y="148"/>
                    <a:pt x="143" y="148"/>
                    <a:pt x="143" y="148"/>
                  </a:cubicBezTo>
                  <a:cubicBezTo>
                    <a:pt x="100" y="102"/>
                    <a:pt x="100" y="102"/>
                    <a:pt x="100" y="102"/>
                  </a:cubicBezTo>
                  <a:cubicBezTo>
                    <a:pt x="98" y="100"/>
                    <a:pt x="98" y="100"/>
                    <a:pt x="98" y="100"/>
                  </a:cubicBezTo>
                  <a:cubicBezTo>
                    <a:pt x="98" y="100"/>
                    <a:pt x="98" y="100"/>
                    <a:pt x="98" y="100"/>
                  </a:cubicBezTo>
                  <a:cubicBezTo>
                    <a:pt x="96" y="98"/>
                    <a:pt x="96" y="98"/>
                    <a:pt x="96" y="98"/>
                  </a:cubicBezTo>
                  <a:cubicBezTo>
                    <a:pt x="71" y="71"/>
                    <a:pt x="71" y="71"/>
                    <a:pt x="71" y="71"/>
                  </a:cubicBezTo>
                  <a:cubicBezTo>
                    <a:pt x="69" y="70"/>
                    <a:pt x="69" y="70"/>
                    <a:pt x="69" y="70"/>
                  </a:cubicBezTo>
                  <a:cubicBezTo>
                    <a:pt x="67" y="68"/>
                    <a:pt x="67" y="68"/>
                    <a:pt x="67" y="68"/>
                  </a:cubicBezTo>
                  <a:cubicBezTo>
                    <a:pt x="66" y="66"/>
                    <a:pt x="66" y="66"/>
                    <a:pt x="66" y="66"/>
                  </a:cubicBezTo>
                  <a:cubicBezTo>
                    <a:pt x="64" y="64"/>
                    <a:pt x="64" y="64"/>
                    <a:pt x="64" y="64"/>
                  </a:cubicBezTo>
                  <a:cubicBezTo>
                    <a:pt x="62" y="63"/>
                    <a:pt x="62" y="63"/>
                    <a:pt x="62" y="63"/>
                  </a:cubicBezTo>
                  <a:cubicBezTo>
                    <a:pt x="52" y="52"/>
                    <a:pt x="52" y="52"/>
                    <a:pt x="52" y="52"/>
                  </a:cubicBezTo>
                  <a:cubicBezTo>
                    <a:pt x="52" y="52"/>
                    <a:pt x="52" y="52"/>
                    <a:pt x="52" y="52"/>
                  </a:cubicBezTo>
                  <a:cubicBezTo>
                    <a:pt x="50" y="50"/>
                    <a:pt x="50" y="50"/>
                    <a:pt x="50" y="50"/>
                  </a:cubicBezTo>
                  <a:cubicBezTo>
                    <a:pt x="50" y="50"/>
                    <a:pt x="50" y="50"/>
                    <a:pt x="50" y="50"/>
                  </a:cubicBezTo>
                  <a:cubicBezTo>
                    <a:pt x="27" y="26"/>
                    <a:pt x="27" y="26"/>
                    <a:pt x="27" y="26"/>
                  </a:cubicBezTo>
                  <a:cubicBezTo>
                    <a:pt x="26" y="24"/>
                    <a:pt x="26" y="24"/>
                    <a:pt x="26" y="24"/>
                  </a:cubicBezTo>
                  <a:cubicBezTo>
                    <a:pt x="25" y="23"/>
                    <a:pt x="25" y="23"/>
                    <a:pt x="25" y="23"/>
                  </a:cubicBezTo>
                  <a:cubicBezTo>
                    <a:pt x="23" y="22"/>
                    <a:pt x="23" y="22"/>
                    <a:pt x="23" y="22"/>
                  </a:cubicBezTo>
                  <a:cubicBezTo>
                    <a:pt x="10" y="8"/>
                    <a:pt x="10" y="8"/>
                    <a:pt x="10" y="8"/>
                  </a:cubicBezTo>
                  <a:cubicBezTo>
                    <a:pt x="8" y="6"/>
                    <a:pt x="8" y="6"/>
                    <a:pt x="8" y="6"/>
                  </a:cubicBezTo>
                  <a:cubicBezTo>
                    <a:pt x="8" y="6"/>
                    <a:pt x="8" y="6"/>
                    <a:pt x="8" y="6"/>
                  </a:cubicBezTo>
                  <a:cubicBezTo>
                    <a:pt x="9" y="6"/>
                    <a:pt x="9" y="6"/>
                    <a:pt x="9" y="6"/>
                  </a:cubicBezTo>
                  <a:cubicBezTo>
                    <a:pt x="15" y="9"/>
                    <a:pt x="15" y="9"/>
                    <a:pt x="15" y="9"/>
                  </a:cubicBezTo>
                  <a:cubicBezTo>
                    <a:pt x="26" y="15"/>
                    <a:pt x="26" y="15"/>
                    <a:pt x="26" y="15"/>
                  </a:cubicBezTo>
                  <a:cubicBezTo>
                    <a:pt x="28" y="15"/>
                    <a:pt x="28" y="15"/>
                    <a:pt x="28" y="15"/>
                  </a:cubicBezTo>
                  <a:cubicBezTo>
                    <a:pt x="46" y="24"/>
                    <a:pt x="46" y="24"/>
                    <a:pt x="46" y="24"/>
                  </a:cubicBezTo>
                  <a:cubicBezTo>
                    <a:pt x="48" y="25"/>
                    <a:pt x="48" y="25"/>
                    <a:pt x="48" y="25"/>
                  </a:cubicBezTo>
                  <a:cubicBezTo>
                    <a:pt x="50" y="26"/>
                    <a:pt x="50" y="26"/>
                    <a:pt x="50" y="26"/>
                  </a:cubicBezTo>
                  <a:cubicBezTo>
                    <a:pt x="61" y="31"/>
                    <a:pt x="61" y="31"/>
                    <a:pt x="61" y="31"/>
                  </a:cubicBezTo>
                  <a:cubicBezTo>
                    <a:pt x="63" y="32"/>
                    <a:pt x="63" y="32"/>
                    <a:pt x="63" y="32"/>
                  </a:cubicBezTo>
                  <a:cubicBezTo>
                    <a:pt x="75" y="38"/>
                    <a:pt x="75" y="38"/>
                    <a:pt x="75" y="38"/>
                  </a:cubicBezTo>
                  <a:cubicBezTo>
                    <a:pt x="77" y="39"/>
                    <a:pt x="77" y="39"/>
                    <a:pt x="77" y="39"/>
                  </a:cubicBezTo>
                  <a:cubicBezTo>
                    <a:pt x="89" y="44"/>
                    <a:pt x="89" y="44"/>
                    <a:pt x="89" y="44"/>
                  </a:cubicBezTo>
                  <a:cubicBezTo>
                    <a:pt x="92" y="46"/>
                    <a:pt x="92" y="46"/>
                    <a:pt x="92" y="46"/>
                  </a:cubicBezTo>
                  <a:cubicBezTo>
                    <a:pt x="93" y="46"/>
                    <a:pt x="93" y="46"/>
                    <a:pt x="93" y="46"/>
                  </a:cubicBezTo>
                  <a:cubicBezTo>
                    <a:pt x="95" y="47"/>
                    <a:pt x="95" y="47"/>
                    <a:pt x="95" y="47"/>
                  </a:cubicBezTo>
                  <a:cubicBezTo>
                    <a:pt x="102" y="50"/>
                    <a:pt x="102" y="50"/>
                    <a:pt x="102" y="50"/>
                  </a:cubicBezTo>
                  <a:cubicBezTo>
                    <a:pt x="104" y="52"/>
                    <a:pt x="104" y="52"/>
                    <a:pt x="104" y="52"/>
                  </a:cubicBezTo>
                  <a:cubicBezTo>
                    <a:pt x="112" y="55"/>
                    <a:pt x="112" y="55"/>
                    <a:pt x="112" y="55"/>
                  </a:cubicBezTo>
                  <a:cubicBezTo>
                    <a:pt x="116" y="57"/>
                    <a:pt x="116" y="57"/>
                    <a:pt x="116" y="57"/>
                  </a:cubicBezTo>
                  <a:cubicBezTo>
                    <a:pt x="119" y="58"/>
                    <a:pt x="119" y="58"/>
                    <a:pt x="119" y="58"/>
                  </a:cubicBezTo>
                  <a:cubicBezTo>
                    <a:pt x="120" y="57"/>
                    <a:pt x="120" y="57"/>
                    <a:pt x="120" y="57"/>
                  </a:cubicBezTo>
                  <a:cubicBezTo>
                    <a:pt x="113" y="54"/>
                    <a:pt x="113" y="54"/>
                    <a:pt x="113" y="54"/>
                  </a:cubicBezTo>
                  <a:cubicBezTo>
                    <a:pt x="110" y="52"/>
                    <a:pt x="110" y="52"/>
                    <a:pt x="110" y="52"/>
                  </a:cubicBezTo>
                  <a:cubicBezTo>
                    <a:pt x="103" y="49"/>
                    <a:pt x="103" y="49"/>
                    <a:pt x="103" y="49"/>
                  </a:cubicBezTo>
                  <a:cubicBezTo>
                    <a:pt x="100" y="47"/>
                    <a:pt x="100" y="47"/>
                    <a:pt x="100" y="47"/>
                  </a:cubicBezTo>
                  <a:cubicBezTo>
                    <a:pt x="97" y="46"/>
                    <a:pt x="97" y="46"/>
                    <a:pt x="97" y="46"/>
                  </a:cubicBezTo>
                  <a:cubicBezTo>
                    <a:pt x="95" y="45"/>
                    <a:pt x="95" y="45"/>
                    <a:pt x="95" y="45"/>
                  </a:cubicBezTo>
                  <a:cubicBezTo>
                    <a:pt x="91" y="43"/>
                    <a:pt x="91" y="43"/>
                    <a:pt x="91" y="43"/>
                  </a:cubicBezTo>
                  <a:cubicBezTo>
                    <a:pt x="88" y="42"/>
                    <a:pt x="88" y="42"/>
                    <a:pt x="88" y="42"/>
                  </a:cubicBezTo>
                  <a:cubicBezTo>
                    <a:pt x="77" y="37"/>
                    <a:pt x="77" y="37"/>
                    <a:pt x="77" y="37"/>
                  </a:cubicBezTo>
                  <a:cubicBezTo>
                    <a:pt x="76" y="36"/>
                    <a:pt x="76" y="36"/>
                    <a:pt x="76" y="36"/>
                  </a:cubicBezTo>
                  <a:cubicBezTo>
                    <a:pt x="64" y="30"/>
                    <a:pt x="64" y="30"/>
                    <a:pt x="64" y="30"/>
                  </a:cubicBezTo>
                  <a:cubicBezTo>
                    <a:pt x="62" y="29"/>
                    <a:pt x="62" y="29"/>
                    <a:pt x="62" y="29"/>
                  </a:cubicBezTo>
                  <a:cubicBezTo>
                    <a:pt x="54" y="26"/>
                    <a:pt x="54" y="26"/>
                    <a:pt x="54" y="26"/>
                  </a:cubicBezTo>
                  <a:cubicBezTo>
                    <a:pt x="50" y="24"/>
                    <a:pt x="50" y="24"/>
                    <a:pt x="50" y="24"/>
                  </a:cubicBezTo>
                  <a:cubicBezTo>
                    <a:pt x="50" y="24"/>
                    <a:pt x="50" y="24"/>
                    <a:pt x="50" y="24"/>
                  </a:cubicBezTo>
                  <a:cubicBezTo>
                    <a:pt x="48" y="23"/>
                    <a:pt x="48" y="23"/>
                    <a:pt x="48" y="23"/>
                  </a:cubicBezTo>
                  <a:cubicBezTo>
                    <a:pt x="29" y="14"/>
                    <a:pt x="29" y="14"/>
                    <a:pt x="29" y="14"/>
                  </a:cubicBezTo>
                  <a:cubicBezTo>
                    <a:pt x="27" y="13"/>
                    <a:pt x="27" y="13"/>
                    <a:pt x="27" y="13"/>
                  </a:cubicBezTo>
                  <a:cubicBezTo>
                    <a:pt x="23" y="11"/>
                    <a:pt x="23" y="11"/>
                    <a:pt x="23" y="11"/>
                  </a:cubicBezTo>
                  <a:cubicBezTo>
                    <a:pt x="16" y="8"/>
                    <a:pt x="16" y="8"/>
                    <a:pt x="16" y="8"/>
                  </a:cubicBezTo>
                  <a:cubicBezTo>
                    <a:pt x="9" y="4"/>
                    <a:pt x="9" y="4"/>
                    <a:pt x="9" y="4"/>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2" name="Freeform 72"/>
            <p:cNvSpPr>
              <a:spLocks noEditPoints="1"/>
            </p:cNvSpPr>
            <p:nvPr/>
          </p:nvSpPr>
          <p:spPr bwMode="auto">
            <a:xfrm>
              <a:off x="10653036" y="3407320"/>
              <a:ext cx="551035" cy="1023025"/>
            </a:xfrm>
            <a:custGeom>
              <a:avLst/>
              <a:gdLst>
                <a:gd name="T0" fmla="*/ 129 w 130"/>
                <a:gd name="T1" fmla="*/ 262 h 265"/>
                <a:gd name="T2" fmla="*/ 105 w 130"/>
                <a:gd name="T3" fmla="*/ 173 h 265"/>
                <a:gd name="T4" fmla="*/ 104 w 130"/>
                <a:gd name="T5" fmla="*/ 167 h 265"/>
                <a:gd name="T6" fmla="*/ 103 w 130"/>
                <a:gd name="T7" fmla="*/ 170 h 265"/>
                <a:gd name="T8" fmla="*/ 104 w 130"/>
                <a:gd name="T9" fmla="*/ 167 h 265"/>
                <a:gd name="T10" fmla="*/ 55 w 130"/>
                <a:gd name="T11" fmla="*/ 2 h 265"/>
                <a:gd name="T12" fmla="*/ 63 w 130"/>
                <a:gd name="T13" fmla="*/ 29 h 265"/>
                <a:gd name="T14" fmla="*/ 67 w 130"/>
                <a:gd name="T15" fmla="*/ 44 h 265"/>
                <a:gd name="T16" fmla="*/ 69 w 130"/>
                <a:gd name="T17" fmla="*/ 52 h 265"/>
                <a:gd name="T18" fmla="*/ 70 w 130"/>
                <a:gd name="T19" fmla="*/ 55 h 265"/>
                <a:gd name="T20" fmla="*/ 73 w 130"/>
                <a:gd name="T21" fmla="*/ 65 h 265"/>
                <a:gd name="T22" fmla="*/ 76 w 130"/>
                <a:gd name="T23" fmla="*/ 75 h 265"/>
                <a:gd name="T24" fmla="*/ 80 w 130"/>
                <a:gd name="T25" fmla="*/ 89 h 265"/>
                <a:gd name="T26" fmla="*/ 89 w 130"/>
                <a:gd name="T27" fmla="*/ 124 h 265"/>
                <a:gd name="T28" fmla="*/ 100 w 130"/>
                <a:gd name="T29" fmla="*/ 152 h 265"/>
                <a:gd name="T30" fmla="*/ 90 w 130"/>
                <a:gd name="T31" fmla="*/ 118 h 265"/>
                <a:gd name="T32" fmla="*/ 80 w 130"/>
                <a:gd name="T33" fmla="*/ 84 h 265"/>
                <a:gd name="T34" fmla="*/ 77 w 130"/>
                <a:gd name="T35" fmla="*/ 72 h 265"/>
                <a:gd name="T36" fmla="*/ 74 w 130"/>
                <a:gd name="T37" fmla="*/ 61 h 265"/>
                <a:gd name="T38" fmla="*/ 63 w 130"/>
                <a:gd name="T39" fmla="*/ 25 h 265"/>
                <a:gd name="T40" fmla="*/ 46 w 130"/>
                <a:gd name="T41" fmla="*/ 0 h 265"/>
                <a:gd name="T42" fmla="*/ 40 w 130"/>
                <a:gd name="T43" fmla="*/ 14 h 265"/>
                <a:gd name="T44" fmla="*/ 37 w 130"/>
                <a:gd name="T45" fmla="*/ 21 h 265"/>
                <a:gd name="T46" fmla="*/ 29 w 130"/>
                <a:gd name="T47" fmla="*/ 41 h 265"/>
                <a:gd name="T48" fmla="*/ 21 w 130"/>
                <a:gd name="T49" fmla="*/ 58 h 265"/>
                <a:gd name="T50" fmla="*/ 12 w 130"/>
                <a:gd name="T51" fmla="*/ 78 h 265"/>
                <a:gd name="T52" fmla="*/ 7 w 130"/>
                <a:gd name="T53" fmla="*/ 90 h 265"/>
                <a:gd name="T54" fmla="*/ 5 w 130"/>
                <a:gd name="T55" fmla="*/ 94 h 265"/>
                <a:gd name="T56" fmla="*/ 2 w 130"/>
                <a:gd name="T57" fmla="*/ 102 h 265"/>
                <a:gd name="T58" fmla="*/ 0 w 130"/>
                <a:gd name="T59" fmla="*/ 106 h 265"/>
                <a:gd name="T60" fmla="*/ 2 w 130"/>
                <a:gd name="T61" fmla="*/ 107 h 265"/>
                <a:gd name="T62" fmla="*/ 6 w 130"/>
                <a:gd name="T63" fmla="*/ 113 h 265"/>
                <a:gd name="T64" fmla="*/ 16 w 130"/>
                <a:gd name="T65" fmla="*/ 126 h 265"/>
                <a:gd name="T66" fmla="*/ 21 w 130"/>
                <a:gd name="T67" fmla="*/ 133 h 265"/>
                <a:gd name="T68" fmla="*/ 70 w 130"/>
                <a:gd name="T69" fmla="*/ 197 h 265"/>
                <a:gd name="T70" fmla="*/ 74 w 130"/>
                <a:gd name="T71" fmla="*/ 202 h 265"/>
                <a:gd name="T72" fmla="*/ 124 w 130"/>
                <a:gd name="T73" fmla="*/ 264 h 265"/>
                <a:gd name="T74" fmla="*/ 75 w 130"/>
                <a:gd name="T75" fmla="*/ 200 h 265"/>
                <a:gd name="T76" fmla="*/ 71 w 130"/>
                <a:gd name="T77" fmla="*/ 194 h 265"/>
                <a:gd name="T78" fmla="*/ 21 w 130"/>
                <a:gd name="T79" fmla="*/ 130 h 265"/>
                <a:gd name="T80" fmla="*/ 9 w 130"/>
                <a:gd name="T81" fmla="*/ 113 h 265"/>
                <a:gd name="T82" fmla="*/ 4 w 130"/>
                <a:gd name="T83" fmla="*/ 107 h 265"/>
                <a:gd name="T84" fmla="*/ 2 w 130"/>
                <a:gd name="T85" fmla="*/ 105 h 265"/>
                <a:gd name="T86" fmla="*/ 4 w 130"/>
                <a:gd name="T87" fmla="*/ 102 h 265"/>
                <a:gd name="T88" fmla="*/ 7 w 130"/>
                <a:gd name="T89" fmla="*/ 94 h 265"/>
                <a:gd name="T90" fmla="*/ 9 w 130"/>
                <a:gd name="T91" fmla="*/ 90 h 265"/>
                <a:gd name="T92" fmla="*/ 14 w 130"/>
                <a:gd name="T93" fmla="*/ 79 h 265"/>
                <a:gd name="T94" fmla="*/ 25 w 130"/>
                <a:gd name="T95" fmla="*/ 54 h 265"/>
                <a:gd name="T96" fmla="*/ 30 w 130"/>
                <a:gd name="T97" fmla="*/ 41 h 265"/>
                <a:gd name="T98" fmla="*/ 39 w 130"/>
                <a:gd name="T99" fmla="*/ 20 h 265"/>
                <a:gd name="T100" fmla="*/ 42 w 130"/>
                <a:gd name="T101" fmla="*/ 14 h 265"/>
                <a:gd name="T102" fmla="*/ 46 w 130"/>
                <a:gd name="T10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 h="265">
                  <a:moveTo>
                    <a:pt x="103" y="172"/>
                  </a:moveTo>
                  <a:cubicBezTo>
                    <a:pt x="129" y="262"/>
                    <a:pt x="129" y="262"/>
                    <a:pt x="129" y="262"/>
                  </a:cubicBezTo>
                  <a:cubicBezTo>
                    <a:pt x="129" y="261"/>
                    <a:pt x="130" y="261"/>
                    <a:pt x="130" y="261"/>
                  </a:cubicBezTo>
                  <a:cubicBezTo>
                    <a:pt x="105" y="173"/>
                    <a:pt x="105" y="173"/>
                    <a:pt x="105" y="173"/>
                  </a:cubicBezTo>
                  <a:cubicBezTo>
                    <a:pt x="103" y="172"/>
                    <a:pt x="103" y="172"/>
                    <a:pt x="103" y="172"/>
                  </a:cubicBezTo>
                  <a:moveTo>
                    <a:pt x="104" y="167"/>
                  </a:moveTo>
                  <a:cubicBezTo>
                    <a:pt x="103" y="167"/>
                    <a:pt x="103" y="168"/>
                    <a:pt x="102" y="169"/>
                  </a:cubicBezTo>
                  <a:cubicBezTo>
                    <a:pt x="103" y="170"/>
                    <a:pt x="103" y="170"/>
                    <a:pt x="103" y="170"/>
                  </a:cubicBezTo>
                  <a:cubicBezTo>
                    <a:pt x="105" y="171"/>
                    <a:pt x="105" y="171"/>
                    <a:pt x="105" y="171"/>
                  </a:cubicBezTo>
                  <a:cubicBezTo>
                    <a:pt x="104" y="167"/>
                    <a:pt x="104" y="167"/>
                    <a:pt x="104" y="167"/>
                  </a:cubicBezTo>
                  <a:moveTo>
                    <a:pt x="57" y="1"/>
                  </a:moveTo>
                  <a:cubicBezTo>
                    <a:pt x="56" y="2"/>
                    <a:pt x="55" y="2"/>
                    <a:pt x="55" y="2"/>
                  </a:cubicBezTo>
                  <a:cubicBezTo>
                    <a:pt x="62" y="27"/>
                    <a:pt x="62" y="27"/>
                    <a:pt x="62" y="27"/>
                  </a:cubicBezTo>
                  <a:cubicBezTo>
                    <a:pt x="63" y="29"/>
                    <a:pt x="63" y="29"/>
                    <a:pt x="63" y="29"/>
                  </a:cubicBezTo>
                  <a:cubicBezTo>
                    <a:pt x="66" y="41"/>
                    <a:pt x="66" y="41"/>
                    <a:pt x="66" y="41"/>
                  </a:cubicBezTo>
                  <a:cubicBezTo>
                    <a:pt x="67" y="44"/>
                    <a:pt x="67" y="44"/>
                    <a:pt x="67" y="44"/>
                  </a:cubicBezTo>
                  <a:cubicBezTo>
                    <a:pt x="68" y="50"/>
                    <a:pt x="68" y="50"/>
                    <a:pt x="68" y="50"/>
                  </a:cubicBezTo>
                  <a:cubicBezTo>
                    <a:pt x="69" y="52"/>
                    <a:pt x="69" y="52"/>
                    <a:pt x="69" y="52"/>
                  </a:cubicBezTo>
                  <a:cubicBezTo>
                    <a:pt x="69" y="53"/>
                    <a:pt x="69" y="53"/>
                    <a:pt x="69" y="53"/>
                  </a:cubicBezTo>
                  <a:cubicBezTo>
                    <a:pt x="70" y="55"/>
                    <a:pt x="70" y="55"/>
                    <a:pt x="70" y="55"/>
                  </a:cubicBezTo>
                  <a:cubicBezTo>
                    <a:pt x="72" y="63"/>
                    <a:pt x="72" y="63"/>
                    <a:pt x="72" y="63"/>
                  </a:cubicBezTo>
                  <a:cubicBezTo>
                    <a:pt x="73" y="65"/>
                    <a:pt x="73" y="65"/>
                    <a:pt x="73" y="65"/>
                  </a:cubicBezTo>
                  <a:cubicBezTo>
                    <a:pt x="75" y="74"/>
                    <a:pt x="75" y="74"/>
                    <a:pt x="75" y="74"/>
                  </a:cubicBezTo>
                  <a:cubicBezTo>
                    <a:pt x="76" y="75"/>
                    <a:pt x="76" y="75"/>
                    <a:pt x="76" y="75"/>
                  </a:cubicBezTo>
                  <a:cubicBezTo>
                    <a:pt x="79" y="86"/>
                    <a:pt x="79" y="86"/>
                    <a:pt x="79" y="86"/>
                  </a:cubicBezTo>
                  <a:cubicBezTo>
                    <a:pt x="80" y="89"/>
                    <a:pt x="80" y="89"/>
                    <a:pt x="80" y="89"/>
                  </a:cubicBezTo>
                  <a:cubicBezTo>
                    <a:pt x="89" y="121"/>
                    <a:pt x="89" y="121"/>
                    <a:pt x="89" y="121"/>
                  </a:cubicBezTo>
                  <a:cubicBezTo>
                    <a:pt x="89" y="124"/>
                    <a:pt x="89" y="124"/>
                    <a:pt x="89" y="124"/>
                  </a:cubicBezTo>
                  <a:cubicBezTo>
                    <a:pt x="97" y="151"/>
                    <a:pt x="97" y="151"/>
                    <a:pt x="97" y="151"/>
                  </a:cubicBezTo>
                  <a:cubicBezTo>
                    <a:pt x="98" y="151"/>
                    <a:pt x="99" y="152"/>
                    <a:pt x="100" y="152"/>
                  </a:cubicBezTo>
                  <a:cubicBezTo>
                    <a:pt x="91" y="121"/>
                    <a:pt x="91" y="121"/>
                    <a:pt x="91" y="121"/>
                  </a:cubicBezTo>
                  <a:cubicBezTo>
                    <a:pt x="90" y="118"/>
                    <a:pt x="90" y="118"/>
                    <a:pt x="90" y="118"/>
                  </a:cubicBezTo>
                  <a:cubicBezTo>
                    <a:pt x="81" y="87"/>
                    <a:pt x="81" y="87"/>
                    <a:pt x="81" y="87"/>
                  </a:cubicBezTo>
                  <a:cubicBezTo>
                    <a:pt x="80" y="84"/>
                    <a:pt x="80" y="84"/>
                    <a:pt x="80" y="84"/>
                  </a:cubicBezTo>
                  <a:cubicBezTo>
                    <a:pt x="77" y="74"/>
                    <a:pt x="77" y="74"/>
                    <a:pt x="77" y="74"/>
                  </a:cubicBezTo>
                  <a:cubicBezTo>
                    <a:pt x="77" y="72"/>
                    <a:pt x="77" y="72"/>
                    <a:pt x="77" y="72"/>
                  </a:cubicBezTo>
                  <a:cubicBezTo>
                    <a:pt x="74" y="63"/>
                    <a:pt x="74" y="63"/>
                    <a:pt x="74" y="63"/>
                  </a:cubicBezTo>
                  <a:cubicBezTo>
                    <a:pt x="74" y="61"/>
                    <a:pt x="74" y="61"/>
                    <a:pt x="74" y="61"/>
                  </a:cubicBezTo>
                  <a:cubicBezTo>
                    <a:pt x="71" y="53"/>
                    <a:pt x="71" y="53"/>
                    <a:pt x="71" y="53"/>
                  </a:cubicBezTo>
                  <a:cubicBezTo>
                    <a:pt x="63" y="25"/>
                    <a:pt x="63" y="25"/>
                    <a:pt x="63" y="25"/>
                  </a:cubicBezTo>
                  <a:cubicBezTo>
                    <a:pt x="57" y="1"/>
                    <a:pt x="57" y="1"/>
                    <a:pt x="57" y="1"/>
                  </a:cubicBezTo>
                  <a:moveTo>
                    <a:pt x="46" y="0"/>
                  </a:moveTo>
                  <a:cubicBezTo>
                    <a:pt x="41" y="12"/>
                    <a:pt x="41" y="12"/>
                    <a:pt x="41" y="12"/>
                  </a:cubicBezTo>
                  <a:cubicBezTo>
                    <a:pt x="40" y="14"/>
                    <a:pt x="40" y="14"/>
                    <a:pt x="40" y="14"/>
                  </a:cubicBezTo>
                  <a:cubicBezTo>
                    <a:pt x="38" y="19"/>
                    <a:pt x="38" y="19"/>
                    <a:pt x="38" y="19"/>
                  </a:cubicBezTo>
                  <a:cubicBezTo>
                    <a:pt x="37" y="21"/>
                    <a:pt x="37" y="21"/>
                    <a:pt x="37" y="21"/>
                  </a:cubicBezTo>
                  <a:cubicBezTo>
                    <a:pt x="31" y="36"/>
                    <a:pt x="31" y="36"/>
                    <a:pt x="31" y="36"/>
                  </a:cubicBezTo>
                  <a:cubicBezTo>
                    <a:pt x="29" y="41"/>
                    <a:pt x="29" y="41"/>
                    <a:pt x="29" y="41"/>
                  </a:cubicBezTo>
                  <a:cubicBezTo>
                    <a:pt x="22" y="55"/>
                    <a:pt x="22" y="55"/>
                    <a:pt x="22" y="55"/>
                  </a:cubicBezTo>
                  <a:cubicBezTo>
                    <a:pt x="21" y="58"/>
                    <a:pt x="21" y="58"/>
                    <a:pt x="21" y="58"/>
                  </a:cubicBezTo>
                  <a:cubicBezTo>
                    <a:pt x="14" y="75"/>
                    <a:pt x="14" y="75"/>
                    <a:pt x="14" y="75"/>
                  </a:cubicBezTo>
                  <a:cubicBezTo>
                    <a:pt x="12" y="78"/>
                    <a:pt x="12" y="78"/>
                    <a:pt x="12" y="78"/>
                  </a:cubicBezTo>
                  <a:cubicBezTo>
                    <a:pt x="8" y="89"/>
                    <a:pt x="8" y="89"/>
                    <a:pt x="8" y="89"/>
                  </a:cubicBezTo>
                  <a:cubicBezTo>
                    <a:pt x="7" y="90"/>
                    <a:pt x="7" y="90"/>
                    <a:pt x="7" y="90"/>
                  </a:cubicBezTo>
                  <a:cubicBezTo>
                    <a:pt x="6" y="92"/>
                    <a:pt x="6" y="92"/>
                    <a:pt x="6" y="92"/>
                  </a:cubicBezTo>
                  <a:cubicBezTo>
                    <a:pt x="5" y="94"/>
                    <a:pt x="5" y="94"/>
                    <a:pt x="5" y="94"/>
                  </a:cubicBezTo>
                  <a:cubicBezTo>
                    <a:pt x="3" y="100"/>
                    <a:pt x="3" y="100"/>
                    <a:pt x="3" y="100"/>
                  </a:cubicBezTo>
                  <a:cubicBezTo>
                    <a:pt x="2" y="102"/>
                    <a:pt x="2" y="102"/>
                    <a:pt x="2" y="102"/>
                  </a:cubicBezTo>
                  <a:cubicBezTo>
                    <a:pt x="1" y="105"/>
                    <a:pt x="1" y="105"/>
                    <a:pt x="1" y="105"/>
                  </a:cubicBezTo>
                  <a:cubicBezTo>
                    <a:pt x="0" y="106"/>
                    <a:pt x="0" y="106"/>
                    <a:pt x="0" y="106"/>
                  </a:cubicBezTo>
                  <a:cubicBezTo>
                    <a:pt x="1" y="106"/>
                    <a:pt x="1" y="106"/>
                    <a:pt x="1" y="106"/>
                  </a:cubicBezTo>
                  <a:cubicBezTo>
                    <a:pt x="2" y="107"/>
                    <a:pt x="2" y="107"/>
                    <a:pt x="2" y="107"/>
                  </a:cubicBezTo>
                  <a:cubicBezTo>
                    <a:pt x="3" y="109"/>
                    <a:pt x="3" y="109"/>
                    <a:pt x="3" y="109"/>
                  </a:cubicBezTo>
                  <a:cubicBezTo>
                    <a:pt x="6" y="113"/>
                    <a:pt x="6" y="113"/>
                    <a:pt x="6" y="113"/>
                  </a:cubicBezTo>
                  <a:cubicBezTo>
                    <a:pt x="7" y="115"/>
                    <a:pt x="7" y="115"/>
                    <a:pt x="7" y="115"/>
                  </a:cubicBezTo>
                  <a:cubicBezTo>
                    <a:pt x="16" y="126"/>
                    <a:pt x="16" y="126"/>
                    <a:pt x="16" y="126"/>
                  </a:cubicBezTo>
                  <a:cubicBezTo>
                    <a:pt x="18" y="128"/>
                    <a:pt x="18" y="128"/>
                    <a:pt x="18" y="128"/>
                  </a:cubicBezTo>
                  <a:cubicBezTo>
                    <a:pt x="21" y="133"/>
                    <a:pt x="21" y="133"/>
                    <a:pt x="21" y="133"/>
                  </a:cubicBezTo>
                  <a:cubicBezTo>
                    <a:pt x="23" y="135"/>
                    <a:pt x="23" y="135"/>
                    <a:pt x="23" y="135"/>
                  </a:cubicBezTo>
                  <a:cubicBezTo>
                    <a:pt x="70" y="197"/>
                    <a:pt x="70" y="197"/>
                    <a:pt x="70" y="197"/>
                  </a:cubicBezTo>
                  <a:cubicBezTo>
                    <a:pt x="72" y="199"/>
                    <a:pt x="72" y="199"/>
                    <a:pt x="72" y="199"/>
                  </a:cubicBezTo>
                  <a:cubicBezTo>
                    <a:pt x="74" y="202"/>
                    <a:pt x="74" y="202"/>
                    <a:pt x="74" y="202"/>
                  </a:cubicBezTo>
                  <a:cubicBezTo>
                    <a:pt x="123" y="265"/>
                    <a:pt x="123" y="265"/>
                    <a:pt x="123" y="265"/>
                  </a:cubicBezTo>
                  <a:cubicBezTo>
                    <a:pt x="123" y="265"/>
                    <a:pt x="124" y="264"/>
                    <a:pt x="124" y="264"/>
                  </a:cubicBezTo>
                  <a:cubicBezTo>
                    <a:pt x="78" y="204"/>
                    <a:pt x="78" y="204"/>
                    <a:pt x="78" y="204"/>
                  </a:cubicBezTo>
                  <a:cubicBezTo>
                    <a:pt x="75" y="200"/>
                    <a:pt x="75" y="200"/>
                    <a:pt x="75" y="200"/>
                  </a:cubicBezTo>
                  <a:cubicBezTo>
                    <a:pt x="72" y="196"/>
                    <a:pt x="72" y="196"/>
                    <a:pt x="72" y="196"/>
                  </a:cubicBezTo>
                  <a:cubicBezTo>
                    <a:pt x="71" y="194"/>
                    <a:pt x="71" y="194"/>
                    <a:pt x="71" y="194"/>
                  </a:cubicBezTo>
                  <a:cubicBezTo>
                    <a:pt x="24" y="134"/>
                    <a:pt x="24" y="134"/>
                    <a:pt x="24" y="134"/>
                  </a:cubicBezTo>
                  <a:cubicBezTo>
                    <a:pt x="21" y="130"/>
                    <a:pt x="21" y="130"/>
                    <a:pt x="21" y="130"/>
                  </a:cubicBezTo>
                  <a:cubicBezTo>
                    <a:pt x="18" y="125"/>
                    <a:pt x="18" y="125"/>
                    <a:pt x="18" y="125"/>
                  </a:cubicBezTo>
                  <a:cubicBezTo>
                    <a:pt x="9" y="113"/>
                    <a:pt x="9" y="113"/>
                    <a:pt x="9" y="113"/>
                  </a:cubicBezTo>
                  <a:cubicBezTo>
                    <a:pt x="8" y="112"/>
                    <a:pt x="8" y="112"/>
                    <a:pt x="8" y="112"/>
                  </a:cubicBezTo>
                  <a:cubicBezTo>
                    <a:pt x="4" y="107"/>
                    <a:pt x="4" y="107"/>
                    <a:pt x="4" y="107"/>
                  </a:cubicBezTo>
                  <a:cubicBezTo>
                    <a:pt x="3" y="106"/>
                    <a:pt x="3" y="106"/>
                    <a:pt x="3" y="106"/>
                  </a:cubicBezTo>
                  <a:cubicBezTo>
                    <a:pt x="2" y="105"/>
                    <a:pt x="2" y="105"/>
                    <a:pt x="2" y="105"/>
                  </a:cubicBezTo>
                  <a:cubicBezTo>
                    <a:pt x="3" y="104"/>
                    <a:pt x="3" y="104"/>
                    <a:pt x="3" y="104"/>
                  </a:cubicBezTo>
                  <a:cubicBezTo>
                    <a:pt x="4" y="102"/>
                    <a:pt x="4" y="102"/>
                    <a:pt x="4" y="102"/>
                  </a:cubicBezTo>
                  <a:cubicBezTo>
                    <a:pt x="7" y="96"/>
                    <a:pt x="7" y="96"/>
                    <a:pt x="7" y="96"/>
                  </a:cubicBezTo>
                  <a:cubicBezTo>
                    <a:pt x="7" y="94"/>
                    <a:pt x="7" y="94"/>
                    <a:pt x="7" y="94"/>
                  </a:cubicBezTo>
                  <a:cubicBezTo>
                    <a:pt x="9" y="91"/>
                    <a:pt x="9" y="91"/>
                    <a:pt x="9" y="91"/>
                  </a:cubicBezTo>
                  <a:cubicBezTo>
                    <a:pt x="9" y="90"/>
                    <a:pt x="9" y="90"/>
                    <a:pt x="9" y="90"/>
                  </a:cubicBezTo>
                  <a:cubicBezTo>
                    <a:pt x="12" y="82"/>
                    <a:pt x="12" y="82"/>
                    <a:pt x="12" y="82"/>
                  </a:cubicBezTo>
                  <a:cubicBezTo>
                    <a:pt x="14" y="79"/>
                    <a:pt x="14" y="79"/>
                    <a:pt x="14" y="79"/>
                  </a:cubicBezTo>
                  <a:cubicBezTo>
                    <a:pt x="24" y="57"/>
                    <a:pt x="24" y="57"/>
                    <a:pt x="24" y="57"/>
                  </a:cubicBezTo>
                  <a:cubicBezTo>
                    <a:pt x="25" y="54"/>
                    <a:pt x="25" y="54"/>
                    <a:pt x="25" y="54"/>
                  </a:cubicBezTo>
                  <a:cubicBezTo>
                    <a:pt x="28" y="46"/>
                    <a:pt x="28" y="46"/>
                    <a:pt x="28" y="46"/>
                  </a:cubicBezTo>
                  <a:cubicBezTo>
                    <a:pt x="30" y="41"/>
                    <a:pt x="30" y="41"/>
                    <a:pt x="30" y="41"/>
                  </a:cubicBezTo>
                  <a:cubicBezTo>
                    <a:pt x="39" y="22"/>
                    <a:pt x="39" y="22"/>
                    <a:pt x="39" y="22"/>
                  </a:cubicBezTo>
                  <a:cubicBezTo>
                    <a:pt x="39" y="20"/>
                    <a:pt x="39" y="20"/>
                    <a:pt x="39" y="20"/>
                  </a:cubicBezTo>
                  <a:cubicBezTo>
                    <a:pt x="41" y="16"/>
                    <a:pt x="41" y="16"/>
                    <a:pt x="41" y="16"/>
                  </a:cubicBezTo>
                  <a:cubicBezTo>
                    <a:pt x="42" y="14"/>
                    <a:pt x="42" y="14"/>
                    <a:pt x="42" y="14"/>
                  </a:cubicBezTo>
                  <a:cubicBezTo>
                    <a:pt x="48" y="1"/>
                    <a:pt x="48" y="1"/>
                    <a:pt x="48" y="1"/>
                  </a:cubicBezTo>
                  <a:cubicBezTo>
                    <a:pt x="47" y="0"/>
                    <a:pt x="47" y="0"/>
                    <a:pt x="4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3" name="Freeform 73"/>
            <p:cNvSpPr>
              <a:spLocks noEditPoints="1"/>
            </p:cNvSpPr>
            <p:nvPr/>
          </p:nvSpPr>
          <p:spPr bwMode="auto">
            <a:xfrm>
              <a:off x="11021586" y="3264194"/>
              <a:ext cx="356027" cy="1332047"/>
            </a:xfrm>
            <a:custGeom>
              <a:avLst/>
              <a:gdLst>
                <a:gd name="T0" fmla="*/ 83 w 84"/>
                <a:gd name="T1" fmla="*/ 344 h 345"/>
                <a:gd name="T2" fmla="*/ 84 w 84"/>
                <a:gd name="T3" fmla="*/ 344 h 345"/>
                <a:gd name="T4" fmla="*/ 83 w 84"/>
                <a:gd name="T5" fmla="*/ 238 h 345"/>
                <a:gd name="T6" fmla="*/ 79 w 84"/>
                <a:gd name="T7" fmla="*/ 345 h 345"/>
                <a:gd name="T8" fmla="*/ 46 w 84"/>
                <a:gd name="T9" fmla="*/ 222 h 345"/>
                <a:gd name="T10" fmla="*/ 36 w 84"/>
                <a:gd name="T11" fmla="*/ 187 h 345"/>
                <a:gd name="T12" fmla="*/ 43 w 84"/>
                <a:gd name="T13" fmla="*/ 219 h 345"/>
                <a:gd name="T14" fmla="*/ 36 w 84"/>
                <a:gd name="T15" fmla="*/ 187 h 345"/>
                <a:gd name="T16" fmla="*/ 83 w 84"/>
                <a:gd name="T17" fmla="*/ 161 h 345"/>
                <a:gd name="T18" fmla="*/ 84 w 84"/>
                <a:gd name="T19" fmla="*/ 237 h 345"/>
                <a:gd name="T20" fmla="*/ 83 w 84"/>
                <a:gd name="T21" fmla="*/ 5 h 345"/>
                <a:gd name="T22" fmla="*/ 83 w 84"/>
                <a:gd name="T23" fmla="*/ 44 h 345"/>
                <a:gd name="T24" fmla="*/ 83 w 84"/>
                <a:gd name="T25" fmla="*/ 85 h 345"/>
                <a:gd name="T26" fmla="*/ 84 w 84"/>
                <a:gd name="T27" fmla="*/ 158 h 345"/>
                <a:gd name="T28" fmla="*/ 84 w 84"/>
                <a:gd name="T29" fmla="*/ 81 h 345"/>
                <a:gd name="T30" fmla="*/ 84 w 84"/>
                <a:gd name="T31" fmla="*/ 37 h 345"/>
                <a:gd name="T32" fmla="*/ 83 w 84"/>
                <a:gd name="T33" fmla="*/ 5 h 345"/>
                <a:gd name="T34" fmla="*/ 67 w 84"/>
                <a:gd name="T35" fmla="*/ 8 h 345"/>
                <a:gd name="T36" fmla="*/ 51 w 84"/>
                <a:gd name="T37" fmla="*/ 22 h 345"/>
                <a:gd name="T38" fmla="*/ 1 w 84"/>
                <a:gd name="T39" fmla="*/ 68 h 345"/>
                <a:gd name="T40" fmla="*/ 1 w 84"/>
                <a:gd name="T41" fmla="*/ 70 h 345"/>
                <a:gd name="T42" fmla="*/ 3 w 84"/>
                <a:gd name="T43" fmla="*/ 80 h 345"/>
                <a:gd name="T44" fmla="*/ 8 w 84"/>
                <a:gd name="T45" fmla="*/ 94 h 345"/>
                <a:gd name="T46" fmla="*/ 9 w 84"/>
                <a:gd name="T47" fmla="*/ 100 h 345"/>
                <a:gd name="T48" fmla="*/ 17 w 84"/>
                <a:gd name="T49" fmla="*/ 127 h 345"/>
                <a:gd name="T50" fmla="*/ 21 w 84"/>
                <a:gd name="T51" fmla="*/ 141 h 345"/>
                <a:gd name="T52" fmla="*/ 35 w 84"/>
                <a:gd name="T53" fmla="*/ 185 h 345"/>
                <a:gd name="T54" fmla="*/ 21 w 84"/>
                <a:gd name="T55" fmla="*/ 136 h 345"/>
                <a:gd name="T56" fmla="*/ 17 w 84"/>
                <a:gd name="T57" fmla="*/ 122 h 345"/>
                <a:gd name="T58" fmla="*/ 10 w 84"/>
                <a:gd name="T59" fmla="*/ 96 h 345"/>
                <a:gd name="T60" fmla="*/ 8 w 84"/>
                <a:gd name="T61" fmla="*/ 91 h 345"/>
                <a:gd name="T62" fmla="*/ 4 w 84"/>
                <a:gd name="T63" fmla="*/ 77 h 345"/>
                <a:gd name="T64" fmla="*/ 34 w 84"/>
                <a:gd name="T65" fmla="*/ 41 h 345"/>
                <a:gd name="T66" fmla="*/ 61 w 84"/>
                <a:gd name="T67" fmla="*/ 16 h 345"/>
                <a:gd name="T68" fmla="*/ 77 w 84"/>
                <a:gd name="T69" fmla="*/ 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345">
                  <a:moveTo>
                    <a:pt x="83" y="238"/>
                  </a:moveTo>
                  <a:cubicBezTo>
                    <a:pt x="83" y="344"/>
                    <a:pt x="83" y="344"/>
                    <a:pt x="83" y="344"/>
                  </a:cubicBezTo>
                  <a:cubicBezTo>
                    <a:pt x="83" y="344"/>
                    <a:pt x="83" y="344"/>
                    <a:pt x="83" y="344"/>
                  </a:cubicBezTo>
                  <a:cubicBezTo>
                    <a:pt x="83" y="344"/>
                    <a:pt x="84" y="344"/>
                    <a:pt x="84" y="344"/>
                  </a:cubicBezTo>
                  <a:cubicBezTo>
                    <a:pt x="84" y="239"/>
                    <a:pt x="84" y="239"/>
                    <a:pt x="84" y="239"/>
                  </a:cubicBezTo>
                  <a:cubicBezTo>
                    <a:pt x="83" y="238"/>
                    <a:pt x="83" y="238"/>
                    <a:pt x="83" y="238"/>
                  </a:cubicBezTo>
                  <a:moveTo>
                    <a:pt x="44" y="221"/>
                  </a:moveTo>
                  <a:cubicBezTo>
                    <a:pt x="79" y="345"/>
                    <a:pt x="79" y="345"/>
                    <a:pt x="79" y="345"/>
                  </a:cubicBezTo>
                  <a:cubicBezTo>
                    <a:pt x="79" y="345"/>
                    <a:pt x="80" y="345"/>
                    <a:pt x="81" y="344"/>
                  </a:cubicBezTo>
                  <a:cubicBezTo>
                    <a:pt x="46" y="222"/>
                    <a:pt x="46" y="222"/>
                    <a:pt x="46" y="222"/>
                  </a:cubicBezTo>
                  <a:cubicBezTo>
                    <a:pt x="44" y="221"/>
                    <a:pt x="44" y="221"/>
                    <a:pt x="44" y="221"/>
                  </a:cubicBezTo>
                  <a:moveTo>
                    <a:pt x="36" y="187"/>
                  </a:moveTo>
                  <a:cubicBezTo>
                    <a:pt x="34" y="188"/>
                    <a:pt x="34" y="188"/>
                    <a:pt x="34" y="188"/>
                  </a:cubicBezTo>
                  <a:cubicBezTo>
                    <a:pt x="43" y="219"/>
                    <a:pt x="43" y="219"/>
                    <a:pt x="43" y="219"/>
                  </a:cubicBezTo>
                  <a:cubicBezTo>
                    <a:pt x="45" y="220"/>
                    <a:pt x="45" y="220"/>
                    <a:pt x="45" y="220"/>
                  </a:cubicBezTo>
                  <a:cubicBezTo>
                    <a:pt x="36" y="187"/>
                    <a:pt x="36" y="187"/>
                    <a:pt x="36" y="187"/>
                  </a:cubicBezTo>
                  <a:moveTo>
                    <a:pt x="84" y="160"/>
                  </a:moveTo>
                  <a:cubicBezTo>
                    <a:pt x="83" y="161"/>
                    <a:pt x="83" y="161"/>
                    <a:pt x="83" y="161"/>
                  </a:cubicBezTo>
                  <a:cubicBezTo>
                    <a:pt x="83" y="236"/>
                    <a:pt x="83" y="236"/>
                    <a:pt x="83" y="236"/>
                  </a:cubicBezTo>
                  <a:cubicBezTo>
                    <a:pt x="84" y="237"/>
                    <a:pt x="84" y="237"/>
                    <a:pt x="84" y="237"/>
                  </a:cubicBezTo>
                  <a:cubicBezTo>
                    <a:pt x="84" y="160"/>
                    <a:pt x="84" y="160"/>
                    <a:pt x="84" y="160"/>
                  </a:cubicBezTo>
                  <a:moveTo>
                    <a:pt x="83" y="5"/>
                  </a:moveTo>
                  <a:cubicBezTo>
                    <a:pt x="83" y="40"/>
                    <a:pt x="83" y="40"/>
                    <a:pt x="83" y="40"/>
                  </a:cubicBezTo>
                  <a:cubicBezTo>
                    <a:pt x="83" y="44"/>
                    <a:pt x="83" y="44"/>
                    <a:pt x="83" y="44"/>
                  </a:cubicBezTo>
                  <a:cubicBezTo>
                    <a:pt x="83" y="82"/>
                    <a:pt x="83" y="82"/>
                    <a:pt x="83" y="82"/>
                  </a:cubicBezTo>
                  <a:cubicBezTo>
                    <a:pt x="83" y="85"/>
                    <a:pt x="83" y="85"/>
                    <a:pt x="83" y="85"/>
                  </a:cubicBezTo>
                  <a:cubicBezTo>
                    <a:pt x="83" y="159"/>
                    <a:pt x="83" y="159"/>
                    <a:pt x="83" y="159"/>
                  </a:cubicBezTo>
                  <a:cubicBezTo>
                    <a:pt x="84" y="158"/>
                    <a:pt x="84" y="158"/>
                    <a:pt x="84" y="158"/>
                  </a:cubicBezTo>
                  <a:cubicBezTo>
                    <a:pt x="84" y="83"/>
                    <a:pt x="84" y="83"/>
                    <a:pt x="84" y="83"/>
                  </a:cubicBezTo>
                  <a:cubicBezTo>
                    <a:pt x="84" y="81"/>
                    <a:pt x="84" y="81"/>
                    <a:pt x="84" y="81"/>
                  </a:cubicBezTo>
                  <a:cubicBezTo>
                    <a:pt x="84" y="41"/>
                    <a:pt x="84" y="41"/>
                    <a:pt x="84" y="41"/>
                  </a:cubicBezTo>
                  <a:cubicBezTo>
                    <a:pt x="84" y="37"/>
                    <a:pt x="84" y="37"/>
                    <a:pt x="84" y="37"/>
                  </a:cubicBezTo>
                  <a:cubicBezTo>
                    <a:pt x="84" y="5"/>
                    <a:pt x="84" y="5"/>
                    <a:pt x="84" y="5"/>
                  </a:cubicBezTo>
                  <a:cubicBezTo>
                    <a:pt x="84" y="5"/>
                    <a:pt x="83" y="5"/>
                    <a:pt x="83" y="5"/>
                  </a:cubicBezTo>
                  <a:moveTo>
                    <a:pt x="76" y="0"/>
                  </a:moveTo>
                  <a:cubicBezTo>
                    <a:pt x="67" y="8"/>
                    <a:pt x="67" y="8"/>
                    <a:pt x="67" y="8"/>
                  </a:cubicBezTo>
                  <a:cubicBezTo>
                    <a:pt x="64" y="11"/>
                    <a:pt x="64" y="11"/>
                    <a:pt x="64" y="11"/>
                  </a:cubicBezTo>
                  <a:cubicBezTo>
                    <a:pt x="51" y="22"/>
                    <a:pt x="51" y="22"/>
                    <a:pt x="51" y="22"/>
                  </a:cubicBezTo>
                  <a:cubicBezTo>
                    <a:pt x="42" y="31"/>
                    <a:pt x="42" y="31"/>
                    <a:pt x="42" y="31"/>
                  </a:cubicBezTo>
                  <a:cubicBezTo>
                    <a:pt x="1" y="68"/>
                    <a:pt x="1" y="68"/>
                    <a:pt x="1" y="68"/>
                  </a:cubicBezTo>
                  <a:cubicBezTo>
                    <a:pt x="0" y="69"/>
                    <a:pt x="0" y="69"/>
                    <a:pt x="0" y="69"/>
                  </a:cubicBezTo>
                  <a:cubicBezTo>
                    <a:pt x="1" y="70"/>
                    <a:pt x="1" y="70"/>
                    <a:pt x="1" y="70"/>
                  </a:cubicBezTo>
                  <a:cubicBezTo>
                    <a:pt x="3" y="78"/>
                    <a:pt x="3" y="78"/>
                    <a:pt x="3" y="78"/>
                  </a:cubicBezTo>
                  <a:cubicBezTo>
                    <a:pt x="3" y="80"/>
                    <a:pt x="3" y="80"/>
                    <a:pt x="3" y="80"/>
                  </a:cubicBezTo>
                  <a:cubicBezTo>
                    <a:pt x="7" y="93"/>
                    <a:pt x="7" y="93"/>
                    <a:pt x="7" y="93"/>
                  </a:cubicBezTo>
                  <a:cubicBezTo>
                    <a:pt x="8" y="94"/>
                    <a:pt x="8" y="94"/>
                    <a:pt x="8" y="94"/>
                  </a:cubicBezTo>
                  <a:cubicBezTo>
                    <a:pt x="8" y="98"/>
                    <a:pt x="8" y="98"/>
                    <a:pt x="8" y="98"/>
                  </a:cubicBezTo>
                  <a:cubicBezTo>
                    <a:pt x="9" y="100"/>
                    <a:pt x="9" y="100"/>
                    <a:pt x="9" y="100"/>
                  </a:cubicBezTo>
                  <a:cubicBezTo>
                    <a:pt x="16" y="125"/>
                    <a:pt x="16" y="125"/>
                    <a:pt x="16" y="125"/>
                  </a:cubicBezTo>
                  <a:cubicBezTo>
                    <a:pt x="17" y="127"/>
                    <a:pt x="17" y="127"/>
                    <a:pt x="17" y="127"/>
                  </a:cubicBezTo>
                  <a:cubicBezTo>
                    <a:pt x="20" y="138"/>
                    <a:pt x="20" y="138"/>
                    <a:pt x="20" y="138"/>
                  </a:cubicBezTo>
                  <a:cubicBezTo>
                    <a:pt x="21" y="141"/>
                    <a:pt x="21" y="141"/>
                    <a:pt x="21" y="141"/>
                  </a:cubicBezTo>
                  <a:cubicBezTo>
                    <a:pt x="34" y="186"/>
                    <a:pt x="34" y="186"/>
                    <a:pt x="34" y="186"/>
                  </a:cubicBezTo>
                  <a:cubicBezTo>
                    <a:pt x="35" y="185"/>
                    <a:pt x="35" y="185"/>
                    <a:pt x="35" y="185"/>
                  </a:cubicBezTo>
                  <a:cubicBezTo>
                    <a:pt x="22" y="140"/>
                    <a:pt x="22" y="140"/>
                    <a:pt x="22" y="140"/>
                  </a:cubicBezTo>
                  <a:cubicBezTo>
                    <a:pt x="21" y="136"/>
                    <a:pt x="21" y="136"/>
                    <a:pt x="21" y="136"/>
                  </a:cubicBezTo>
                  <a:cubicBezTo>
                    <a:pt x="18" y="125"/>
                    <a:pt x="18" y="125"/>
                    <a:pt x="18" y="125"/>
                  </a:cubicBezTo>
                  <a:cubicBezTo>
                    <a:pt x="17" y="122"/>
                    <a:pt x="17" y="122"/>
                    <a:pt x="17" y="122"/>
                  </a:cubicBezTo>
                  <a:cubicBezTo>
                    <a:pt x="10" y="98"/>
                    <a:pt x="10" y="98"/>
                    <a:pt x="10" y="98"/>
                  </a:cubicBezTo>
                  <a:cubicBezTo>
                    <a:pt x="10" y="96"/>
                    <a:pt x="10" y="96"/>
                    <a:pt x="10" y="96"/>
                  </a:cubicBezTo>
                  <a:cubicBezTo>
                    <a:pt x="9" y="93"/>
                    <a:pt x="9" y="93"/>
                    <a:pt x="9" y="93"/>
                  </a:cubicBezTo>
                  <a:cubicBezTo>
                    <a:pt x="8" y="91"/>
                    <a:pt x="8" y="91"/>
                    <a:pt x="8" y="91"/>
                  </a:cubicBezTo>
                  <a:cubicBezTo>
                    <a:pt x="5" y="79"/>
                    <a:pt x="5" y="79"/>
                    <a:pt x="5" y="79"/>
                  </a:cubicBezTo>
                  <a:cubicBezTo>
                    <a:pt x="4" y="77"/>
                    <a:pt x="4" y="77"/>
                    <a:pt x="4" y="77"/>
                  </a:cubicBezTo>
                  <a:cubicBezTo>
                    <a:pt x="2" y="69"/>
                    <a:pt x="2" y="69"/>
                    <a:pt x="2" y="69"/>
                  </a:cubicBezTo>
                  <a:cubicBezTo>
                    <a:pt x="34" y="41"/>
                    <a:pt x="34" y="41"/>
                    <a:pt x="34" y="41"/>
                  </a:cubicBezTo>
                  <a:cubicBezTo>
                    <a:pt x="43" y="32"/>
                    <a:pt x="43" y="32"/>
                    <a:pt x="43" y="32"/>
                  </a:cubicBezTo>
                  <a:cubicBezTo>
                    <a:pt x="61" y="16"/>
                    <a:pt x="61" y="16"/>
                    <a:pt x="61" y="16"/>
                  </a:cubicBezTo>
                  <a:cubicBezTo>
                    <a:pt x="66" y="12"/>
                    <a:pt x="66" y="12"/>
                    <a:pt x="66" y="12"/>
                  </a:cubicBezTo>
                  <a:cubicBezTo>
                    <a:pt x="77" y="1"/>
                    <a:pt x="77" y="1"/>
                    <a:pt x="77" y="1"/>
                  </a:cubicBezTo>
                  <a:cubicBezTo>
                    <a:pt x="77" y="1"/>
                    <a:pt x="76" y="0"/>
                    <a:pt x="7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4" name="Freeform 74"/>
            <p:cNvSpPr>
              <a:spLocks noEditPoints="1"/>
            </p:cNvSpPr>
            <p:nvPr/>
          </p:nvSpPr>
          <p:spPr bwMode="auto">
            <a:xfrm>
              <a:off x="7260951" y="3773267"/>
              <a:ext cx="173541" cy="367574"/>
            </a:xfrm>
            <a:custGeom>
              <a:avLst/>
              <a:gdLst>
                <a:gd name="T0" fmla="*/ 0 w 41"/>
                <a:gd name="T1" fmla="*/ 6 h 95"/>
                <a:gd name="T2" fmla="*/ 0 w 41"/>
                <a:gd name="T3" fmla="*/ 27 h 95"/>
                <a:gd name="T4" fmla="*/ 0 w 41"/>
                <a:gd name="T5" fmla="*/ 30 h 95"/>
                <a:gd name="T6" fmla="*/ 0 w 41"/>
                <a:gd name="T7" fmla="*/ 35 h 95"/>
                <a:gd name="T8" fmla="*/ 0 w 41"/>
                <a:gd name="T9" fmla="*/ 37 h 95"/>
                <a:gd name="T10" fmla="*/ 0 w 41"/>
                <a:gd name="T11" fmla="*/ 93 h 95"/>
                <a:gd name="T12" fmla="*/ 0 w 41"/>
                <a:gd name="T13" fmla="*/ 93 h 95"/>
                <a:gd name="T14" fmla="*/ 1 w 41"/>
                <a:gd name="T15" fmla="*/ 93 h 95"/>
                <a:gd name="T16" fmla="*/ 1 w 41"/>
                <a:gd name="T17" fmla="*/ 36 h 95"/>
                <a:gd name="T18" fmla="*/ 1 w 41"/>
                <a:gd name="T19" fmla="*/ 33 h 95"/>
                <a:gd name="T20" fmla="*/ 1 w 41"/>
                <a:gd name="T21" fmla="*/ 28 h 95"/>
                <a:gd name="T22" fmla="*/ 1 w 41"/>
                <a:gd name="T23" fmla="*/ 26 h 95"/>
                <a:gd name="T24" fmla="*/ 1 w 41"/>
                <a:gd name="T25" fmla="*/ 7 h 95"/>
                <a:gd name="T26" fmla="*/ 1 w 41"/>
                <a:gd name="T27" fmla="*/ 7 h 95"/>
                <a:gd name="T28" fmla="*/ 0 w 41"/>
                <a:gd name="T29" fmla="*/ 6 h 95"/>
                <a:gd name="T30" fmla="*/ 12 w 41"/>
                <a:gd name="T31" fmla="*/ 0 h 95"/>
                <a:gd name="T32" fmla="*/ 11 w 41"/>
                <a:gd name="T33" fmla="*/ 1 h 95"/>
                <a:gd name="T34" fmla="*/ 26 w 41"/>
                <a:gd name="T35" fmla="*/ 10 h 95"/>
                <a:gd name="T36" fmla="*/ 28 w 41"/>
                <a:gd name="T37" fmla="*/ 11 h 95"/>
                <a:gd name="T38" fmla="*/ 32 w 41"/>
                <a:gd name="T39" fmla="*/ 13 h 95"/>
                <a:gd name="T40" fmla="*/ 34 w 41"/>
                <a:gd name="T41" fmla="*/ 14 h 95"/>
                <a:gd name="T42" fmla="*/ 37 w 41"/>
                <a:gd name="T43" fmla="*/ 16 h 95"/>
                <a:gd name="T44" fmla="*/ 38 w 41"/>
                <a:gd name="T45" fmla="*/ 17 h 95"/>
                <a:gd name="T46" fmla="*/ 37 w 41"/>
                <a:gd name="T47" fmla="*/ 20 h 95"/>
                <a:gd name="T48" fmla="*/ 6 w 41"/>
                <a:gd name="T49" fmla="*/ 94 h 95"/>
                <a:gd name="T50" fmla="*/ 8 w 41"/>
                <a:gd name="T51" fmla="*/ 95 h 95"/>
                <a:gd name="T52" fmla="*/ 25 w 41"/>
                <a:gd name="T53" fmla="*/ 53 h 95"/>
                <a:gd name="T54" fmla="*/ 25 w 41"/>
                <a:gd name="T55" fmla="*/ 52 h 95"/>
                <a:gd name="T56" fmla="*/ 31 w 41"/>
                <a:gd name="T57" fmla="*/ 40 h 95"/>
                <a:gd name="T58" fmla="*/ 37 w 41"/>
                <a:gd name="T59" fmla="*/ 25 h 95"/>
                <a:gd name="T60" fmla="*/ 39 w 41"/>
                <a:gd name="T61" fmla="*/ 21 h 95"/>
                <a:gd name="T62" fmla="*/ 40 w 41"/>
                <a:gd name="T63" fmla="*/ 17 h 95"/>
                <a:gd name="T64" fmla="*/ 41 w 41"/>
                <a:gd name="T65" fmla="*/ 16 h 95"/>
                <a:gd name="T66" fmla="*/ 39 w 41"/>
                <a:gd name="T67" fmla="*/ 15 h 95"/>
                <a:gd name="T68" fmla="*/ 39 w 41"/>
                <a:gd name="T69" fmla="*/ 15 h 95"/>
                <a:gd name="T70" fmla="*/ 37 w 41"/>
                <a:gd name="T71" fmla="*/ 14 h 95"/>
                <a:gd name="T72" fmla="*/ 35 w 41"/>
                <a:gd name="T73" fmla="*/ 13 h 95"/>
                <a:gd name="T74" fmla="*/ 34 w 41"/>
                <a:gd name="T75" fmla="*/ 12 h 95"/>
                <a:gd name="T76" fmla="*/ 30 w 41"/>
                <a:gd name="T77" fmla="*/ 10 h 95"/>
                <a:gd name="T78" fmla="*/ 28 w 41"/>
                <a:gd name="T79" fmla="*/ 9 h 95"/>
                <a:gd name="T80" fmla="*/ 12 w 41"/>
                <a:gd name="T8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5">
                  <a:moveTo>
                    <a:pt x="0" y="6"/>
                  </a:moveTo>
                  <a:cubicBezTo>
                    <a:pt x="0" y="27"/>
                    <a:pt x="0" y="27"/>
                    <a:pt x="0" y="27"/>
                  </a:cubicBezTo>
                  <a:cubicBezTo>
                    <a:pt x="0" y="30"/>
                    <a:pt x="0" y="30"/>
                    <a:pt x="0" y="30"/>
                  </a:cubicBezTo>
                  <a:cubicBezTo>
                    <a:pt x="0" y="35"/>
                    <a:pt x="0" y="35"/>
                    <a:pt x="0" y="35"/>
                  </a:cubicBezTo>
                  <a:cubicBezTo>
                    <a:pt x="0" y="37"/>
                    <a:pt x="0" y="37"/>
                    <a:pt x="0" y="37"/>
                  </a:cubicBezTo>
                  <a:cubicBezTo>
                    <a:pt x="0" y="93"/>
                    <a:pt x="0" y="93"/>
                    <a:pt x="0" y="93"/>
                  </a:cubicBezTo>
                  <a:cubicBezTo>
                    <a:pt x="0" y="93"/>
                    <a:pt x="0" y="93"/>
                    <a:pt x="0" y="93"/>
                  </a:cubicBezTo>
                  <a:cubicBezTo>
                    <a:pt x="1" y="93"/>
                    <a:pt x="1" y="93"/>
                    <a:pt x="1" y="93"/>
                  </a:cubicBezTo>
                  <a:cubicBezTo>
                    <a:pt x="1" y="36"/>
                    <a:pt x="1" y="36"/>
                    <a:pt x="1" y="36"/>
                  </a:cubicBezTo>
                  <a:cubicBezTo>
                    <a:pt x="1" y="33"/>
                    <a:pt x="1" y="33"/>
                    <a:pt x="1" y="33"/>
                  </a:cubicBezTo>
                  <a:cubicBezTo>
                    <a:pt x="1" y="28"/>
                    <a:pt x="1" y="28"/>
                    <a:pt x="1" y="28"/>
                  </a:cubicBezTo>
                  <a:cubicBezTo>
                    <a:pt x="1" y="26"/>
                    <a:pt x="1" y="26"/>
                    <a:pt x="1" y="26"/>
                  </a:cubicBezTo>
                  <a:cubicBezTo>
                    <a:pt x="1" y="7"/>
                    <a:pt x="1" y="7"/>
                    <a:pt x="1" y="7"/>
                  </a:cubicBezTo>
                  <a:cubicBezTo>
                    <a:pt x="1" y="7"/>
                    <a:pt x="1" y="7"/>
                    <a:pt x="1" y="7"/>
                  </a:cubicBezTo>
                  <a:cubicBezTo>
                    <a:pt x="0" y="7"/>
                    <a:pt x="0" y="7"/>
                    <a:pt x="0" y="6"/>
                  </a:cubicBezTo>
                  <a:moveTo>
                    <a:pt x="12" y="0"/>
                  </a:moveTo>
                  <a:cubicBezTo>
                    <a:pt x="12" y="0"/>
                    <a:pt x="11" y="1"/>
                    <a:pt x="11" y="1"/>
                  </a:cubicBezTo>
                  <a:cubicBezTo>
                    <a:pt x="26" y="10"/>
                    <a:pt x="26" y="10"/>
                    <a:pt x="26" y="10"/>
                  </a:cubicBezTo>
                  <a:cubicBezTo>
                    <a:pt x="28" y="11"/>
                    <a:pt x="28" y="11"/>
                    <a:pt x="28" y="11"/>
                  </a:cubicBezTo>
                  <a:cubicBezTo>
                    <a:pt x="32" y="13"/>
                    <a:pt x="32" y="13"/>
                    <a:pt x="32" y="13"/>
                  </a:cubicBezTo>
                  <a:cubicBezTo>
                    <a:pt x="34" y="14"/>
                    <a:pt x="34" y="14"/>
                    <a:pt x="34" y="14"/>
                  </a:cubicBezTo>
                  <a:cubicBezTo>
                    <a:pt x="37" y="16"/>
                    <a:pt x="37" y="16"/>
                    <a:pt x="37" y="16"/>
                  </a:cubicBezTo>
                  <a:cubicBezTo>
                    <a:pt x="38" y="17"/>
                    <a:pt x="38" y="17"/>
                    <a:pt x="38" y="17"/>
                  </a:cubicBezTo>
                  <a:cubicBezTo>
                    <a:pt x="37" y="20"/>
                    <a:pt x="37" y="20"/>
                    <a:pt x="37" y="20"/>
                  </a:cubicBezTo>
                  <a:cubicBezTo>
                    <a:pt x="6" y="94"/>
                    <a:pt x="6" y="94"/>
                    <a:pt x="6" y="94"/>
                  </a:cubicBezTo>
                  <a:cubicBezTo>
                    <a:pt x="7" y="94"/>
                    <a:pt x="7" y="95"/>
                    <a:pt x="8" y="95"/>
                  </a:cubicBezTo>
                  <a:cubicBezTo>
                    <a:pt x="25" y="53"/>
                    <a:pt x="25" y="53"/>
                    <a:pt x="25" y="53"/>
                  </a:cubicBezTo>
                  <a:cubicBezTo>
                    <a:pt x="25" y="52"/>
                    <a:pt x="25" y="52"/>
                    <a:pt x="25" y="52"/>
                  </a:cubicBezTo>
                  <a:cubicBezTo>
                    <a:pt x="25" y="47"/>
                    <a:pt x="27" y="43"/>
                    <a:pt x="31" y="40"/>
                  </a:cubicBezTo>
                  <a:cubicBezTo>
                    <a:pt x="37" y="25"/>
                    <a:pt x="37" y="25"/>
                    <a:pt x="37" y="25"/>
                  </a:cubicBezTo>
                  <a:cubicBezTo>
                    <a:pt x="39" y="21"/>
                    <a:pt x="39" y="21"/>
                    <a:pt x="39" y="21"/>
                  </a:cubicBezTo>
                  <a:cubicBezTo>
                    <a:pt x="40" y="17"/>
                    <a:pt x="40" y="17"/>
                    <a:pt x="40" y="17"/>
                  </a:cubicBezTo>
                  <a:cubicBezTo>
                    <a:pt x="41" y="16"/>
                    <a:pt x="41" y="16"/>
                    <a:pt x="41" y="16"/>
                  </a:cubicBezTo>
                  <a:cubicBezTo>
                    <a:pt x="39" y="15"/>
                    <a:pt x="39" y="15"/>
                    <a:pt x="39" y="15"/>
                  </a:cubicBezTo>
                  <a:cubicBezTo>
                    <a:pt x="39" y="15"/>
                    <a:pt x="39" y="15"/>
                    <a:pt x="39" y="15"/>
                  </a:cubicBezTo>
                  <a:cubicBezTo>
                    <a:pt x="37" y="14"/>
                    <a:pt x="37" y="14"/>
                    <a:pt x="37" y="14"/>
                  </a:cubicBezTo>
                  <a:cubicBezTo>
                    <a:pt x="35" y="13"/>
                    <a:pt x="35" y="13"/>
                    <a:pt x="35" y="13"/>
                  </a:cubicBezTo>
                  <a:cubicBezTo>
                    <a:pt x="34" y="12"/>
                    <a:pt x="34" y="12"/>
                    <a:pt x="34" y="12"/>
                  </a:cubicBezTo>
                  <a:cubicBezTo>
                    <a:pt x="30" y="10"/>
                    <a:pt x="30" y="10"/>
                    <a:pt x="30" y="10"/>
                  </a:cubicBezTo>
                  <a:cubicBezTo>
                    <a:pt x="28" y="9"/>
                    <a:pt x="28" y="9"/>
                    <a:pt x="28" y="9"/>
                  </a:cubicBezTo>
                  <a:cubicBezTo>
                    <a:pt x="12" y="0"/>
                    <a:pt x="12" y="0"/>
                    <a:pt x="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5" name="Freeform 75"/>
            <p:cNvSpPr>
              <a:spLocks noEditPoints="1"/>
            </p:cNvSpPr>
            <p:nvPr/>
          </p:nvSpPr>
          <p:spPr bwMode="auto">
            <a:xfrm>
              <a:off x="6235811" y="3646406"/>
              <a:ext cx="1300658" cy="699365"/>
            </a:xfrm>
            <a:custGeom>
              <a:avLst/>
              <a:gdLst>
                <a:gd name="T0" fmla="*/ 257 w 307"/>
                <a:gd name="T1" fmla="*/ 141 h 181"/>
                <a:gd name="T2" fmla="*/ 265 w 307"/>
                <a:gd name="T3" fmla="*/ 148 h 181"/>
                <a:gd name="T4" fmla="*/ 307 w 307"/>
                <a:gd name="T5" fmla="*/ 176 h 181"/>
                <a:gd name="T6" fmla="*/ 268 w 307"/>
                <a:gd name="T7" fmla="*/ 148 h 181"/>
                <a:gd name="T8" fmla="*/ 257 w 307"/>
                <a:gd name="T9" fmla="*/ 140 h 181"/>
                <a:gd name="T10" fmla="*/ 11 w 307"/>
                <a:gd name="T11" fmla="*/ 112 h 181"/>
                <a:gd name="T12" fmla="*/ 50 w 307"/>
                <a:gd name="T13" fmla="*/ 122 h 181"/>
                <a:gd name="T14" fmla="*/ 134 w 307"/>
                <a:gd name="T15" fmla="*/ 141 h 181"/>
                <a:gd name="T16" fmla="*/ 186 w 307"/>
                <a:gd name="T17" fmla="*/ 153 h 181"/>
                <a:gd name="T18" fmla="*/ 251 w 307"/>
                <a:gd name="T19" fmla="*/ 169 h 181"/>
                <a:gd name="T20" fmla="*/ 263 w 307"/>
                <a:gd name="T21" fmla="*/ 172 h 181"/>
                <a:gd name="T22" fmla="*/ 305 w 307"/>
                <a:gd name="T23" fmla="*/ 180 h 181"/>
                <a:gd name="T24" fmla="*/ 258 w 307"/>
                <a:gd name="T25" fmla="*/ 169 h 181"/>
                <a:gd name="T26" fmla="*/ 250 w 307"/>
                <a:gd name="T27" fmla="*/ 167 h 181"/>
                <a:gd name="T28" fmla="*/ 180 w 307"/>
                <a:gd name="T29" fmla="*/ 150 h 181"/>
                <a:gd name="T30" fmla="*/ 133 w 307"/>
                <a:gd name="T31" fmla="*/ 139 h 181"/>
                <a:gd name="T32" fmla="*/ 48 w 307"/>
                <a:gd name="T33" fmla="*/ 119 h 181"/>
                <a:gd name="T34" fmla="*/ 32 w 307"/>
                <a:gd name="T35" fmla="*/ 5 h 181"/>
                <a:gd name="T36" fmla="*/ 0 w 307"/>
                <a:gd name="T37" fmla="*/ 82 h 181"/>
                <a:gd name="T38" fmla="*/ 0 w 307"/>
                <a:gd name="T39" fmla="*/ 94 h 181"/>
                <a:gd name="T40" fmla="*/ 2 w 307"/>
                <a:gd name="T41" fmla="*/ 82 h 181"/>
                <a:gd name="T42" fmla="*/ 32 w 307"/>
                <a:gd name="T43" fmla="*/ 5 h 181"/>
                <a:gd name="T44" fmla="*/ 51 w 307"/>
                <a:gd name="T45" fmla="*/ 2 h 181"/>
                <a:gd name="T46" fmla="*/ 190 w 307"/>
                <a:gd name="T47" fmla="*/ 97 h 181"/>
                <a:gd name="T48" fmla="*/ 196 w 307"/>
                <a:gd name="T49" fmla="*/ 100 h 181"/>
                <a:gd name="T50" fmla="*/ 199 w 307"/>
                <a:gd name="T51" fmla="*/ 103 h 181"/>
                <a:gd name="T52" fmla="*/ 212 w 307"/>
                <a:gd name="T53" fmla="*/ 111 h 181"/>
                <a:gd name="T54" fmla="*/ 237 w 307"/>
                <a:gd name="T55" fmla="*/ 127 h 181"/>
                <a:gd name="T56" fmla="*/ 201 w 307"/>
                <a:gd name="T57" fmla="*/ 102 h 181"/>
                <a:gd name="T58" fmla="*/ 197 w 307"/>
                <a:gd name="T59" fmla="*/ 99 h 181"/>
                <a:gd name="T60" fmla="*/ 196 w 307"/>
                <a:gd name="T61" fmla="*/ 98 h 181"/>
                <a:gd name="T62" fmla="*/ 190 w 307"/>
                <a:gd name="T63" fmla="*/ 9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81">
                  <a:moveTo>
                    <a:pt x="257" y="140"/>
                  </a:moveTo>
                  <a:cubicBezTo>
                    <a:pt x="257" y="141"/>
                    <a:pt x="257" y="141"/>
                    <a:pt x="257" y="141"/>
                  </a:cubicBezTo>
                  <a:cubicBezTo>
                    <a:pt x="257" y="142"/>
                    <a:pt x="257" y="142"/>
                    <a:pt x="257" y="142"/>
                  </a:cubicBezTo>
                  <a:cubicBezTo>
                    <a:pt x="265" y="148"/>
                    <a:pt x="265" y="148"/>
                    <a:pt x="265" y="148"/>
                  </a:cubicBezTo>
                  <a:cubicBezTo>
                    <a:pt x="267" y="149"/>
                    <a:pt x="267" y="149"/>
                    <a:pt x="267" y="149"/>
                  </a:cubicBezTo>
                  <a:cubicBezTo>
                    <a:pt x="307" y="176"/>
                    <a:pt x="307" y="176"/>
                    <a:pt x="307" y="176"/>
                  </a:cubicBezTo>
                  <a:cubicBezTo>
                    <a:pt x="307" y="176"/>
                    <a:pt x="307" y="175"/>
                    <a:pt x="307" y="175"/>
                  </a:cubicBezTo>
                  <a:cubicBezTo>
                    <a:pt x="268" y="148"/>
                    <a:pt x="268" y="148"/>
                    <a:pt x="268" y="148"/>
                  </a:cubicBezTo>
                  <a:cubicBezTo>
                    <a:pt x="267" y="147"/>
                    <a:pt x="267" y="147"/>
                    <a:pt x="267" y="147"/>
                  </a:cubicBezTo>
                  <a:cubicBezTo>
                    <a:pt x="257" y="140"/>
                    <a:pt x="257" y="140"/>
                    <a:pt x="257" y="140"/>
                  </a:cubicBezTo>
                  <a:moveTo>
                    <a:pt x="11" y="111"/>
                  </a:moveTo>
                  <a:cubicBezTo>
                    <a:pt x="11" y="111"/>
                    <a:pt x="11" y="112"/>
                    <a:pt x="11" y="112"/>
                  </a:cubicBezTo>
                  <a:cubicBezTo>
                    <a:pt x="49" y="121"/>
                    <a:pt x="49" y="121"/>
                    <a:pt x="49" y="121"/>
                  </a:cubicBezTo>
                  <a:cubicBezTo>
                    <a:pt x="50" y="122"/>
                    <a:pt x="50" y="122"/>
                    <a:pt x="50" y="122"/>
                  </a:cubicBezTo>
                  <a:cubicBezTo>
                    <a:pt x="131" y="141"/>
                    <a:pt x="131" y="141"/>
                    <a:pt x="131" y="141"/>
                  </a:cubicBezTo>
                  <a:cubicBezTo>
                    <a:pt x="134" y="141"/>
                    <a:pt x="134" y="141"/>
                    <a:pt x="134" y="141"/>
                  </a:cubicBezTo>
                  <a:cubicBezTo>
                    <a:pt x="182" y="153"/>
                    <a:pt x="182" y="153"/>
                    <a:pt x="182" y="153"/>
                  </a:cubicBezTo>
                  <a:cubicBezTo>
                    <a:pt x="186" y="153"/>
                    <a:pt x="186" y="153"/>
                    <a:pt x="186" y="153"/>
                  </a:cubicBezTo>
                  <a:cubicBezTo>
                    <a:pt x="249" y="168"/>
                    <a:pt x="249" y="168"/>
                    <a:pt x="249" y="168"/>
                  </a:cubicBezTo>
                  <a:cubicBezTo>
                    <a:pt x="251" y="169"/>
                    <a:pt x="251" y="169"/>
                    <a:pt x="251" y="169"/>
                  </a:cubicBezTo>
                  <a:cubicBezTo>
                    <a:pt x="260" y="171"/>
                    <a:pt x="260" y="171"/>
                    <a:pt x="260" y="171"/>
                  </a:cubicBezTo>
                  <a:cubicBezTo>
                    <a:pt x="263" y="172"/>
                    <a:pt x="263" y="172"/>
                    <a:pt x="263" y="172"/>
                  </a:cubicBezTo>
                  <a:cubicBezTo>
                    <a:pt x="305" y="181"/>
                    <a:pt x="305" y="181"/>
                    <a:pt x="305" y="181"/>
                  </a:cubicBezTo>
                  <a:cubicBezTo>
                    <a:pt x="305" y="181"/>
                    <a:pt x="305" y="180"/>
                    <a:pt x="305" y="180"/>
                  </a:cubicBezTo>
                  <a:cubicBezTo>
                    <a:pt x="261" y="169"/>
                    <a:pt x="261" y="169"/>
                    <a:pt x="261" y="169"/>
                  </a:cubicBezTo>
                  <a:cubicBezTo>
                    <a:pt x="258" y="169"/>
                    <a:pt x="258" y="169"/>
                    <a:pt x="258" y="169"/>
                  </a:cubicBezTo>
                  <a:cubicBezTo>
                    <a:pt x="252" y="167"/>
                    <a:pt x="252" y="167"/>
                    <a:pt x="252" y="167"/>
                  </a:cubicBezTo>
                  <a:cubicBezTo>
                    <a:pt x="250" y="167"/>
                    <a:pt x="250" y="167"/>
                    <a:pt x="250" y="167"/>
                  </a:cubicBezTo>
                  <a:cubicBezTo>
                    <a:pt x="183" y="151"/>
                    <a:pt x="183" y="151"/>
                    <a:pt x="183" y="151"/>
                  </a:cubicBezTo>
                  <a:cubicBezTo>
                    <a:pt x="180" y="150"/>
                    <a:pt x="180" y="150"/>
                    <a:pt x="180" y="150"/>
                  </a:cubicBezTo>
                  <a:cubicBezTo>
                    <a:pt x="136" y="140"/>
                    <a:pt x="136" y="140"/>
                    <a:pt x="136" y="140"/>
                  </a:cubicBezTo>
                  <a:cubicBezTo>
                    <a:pt x="133" y="139"/>
                    <a:pt x="133" y="139"/>
                    <a:pt x="133" y="139"/>
                  </a:cubicBezTo>
                  <a:cubicBezTo>
                    <a:pt x="50" y="120"/>
                    <a:pt x="50" y="120"/>
                    <a:pt x="50" y="120"/>
                  </a:cubicBezTo>
                  <a:cubicBezTo>
                    <a:pt x="48" y="119"/>
                    <a:pt x="48" y="119"/>
                    <a:pt x="48" y="119"/>
                  </a:cubicBezTo>
                  <a:cubicBezTo>
                    <a:pt x="11" y="111"/>
                    <a:pt x="11" y="111"/>
                    <a:pt x="11" y="111"/>
                  </a:cubicBezTo>
                  <a:moveTo>
                    <a:pt x="32" y="5"/>
                  </a:moveTo>
                  <a:cubicBezTo>
                    <a:pt x="0" y="81"/>
                    <a:pt x="0" y="81"/>
                    <a:pt x="0" y="81"/>
                  </a:cubicBezTo>
                  <a:cubicBezTo>
                    <a:pt x="0" y="82"/>
                    <a:pt x="0" y="82"/>
                    <a:pt x="0" y="82"/>
                  </a:cubicBezTo>
                  <a:cubicBezTo>
                    <a:pt x="0" y="82"/>
                    <a:pt x="0" y="82"/>
                    <a:pt x="0" y="82"/>
                  </a:cubicBezTo>
                  <a:cubicBezTo>
                    <a:pt x="0" y="94"/>
                    <a:pt x="0" y="94"/>
                    <a:pt x="0" y="94"/>
                  </a:cubicBezTo>
                  <a:cubicBezTo>
                    <a:pt x="1" y="94"/>
                    <a:pt x="1" y="94"/>
                    <a:pt x="2" y="95"/>
                  </a:cubicBezTo>
                  <a:cubicBezTo>
                    <a:pt x="2" y="82"/>
                    <a:pt x="2" y="82"/>
                    <a:pt x="2" y="82"/>
                  </a:cubicBezTo>
                  <a:cubicBezTo>
                    <a:pt x="34" y="6"/>
                    <a:pt x="34" y="6"/>
                    <a:pt x="34" y="6"/>
                  </a:cubicBezTo>
                  <a:cubicBezTo>
                    <a:pt x="33" y="5"/>
                    <a:pt x="33" y="5"/>
                    <a:pt x="32" y="5"/>
                  </a:cubicBezTo>
                  <a:moveTo>
                    <a:pt x="52" y="0"/>
                  </a:moveTo>
                  <a:cubicBezTo>
                    <a:pt x="52" y="1"/>
                    <a:pt x="52" y="1"/>
                    <a:pt x="51" y="2"/>
                  </a:cubicBezTo>
                  <a:cubicBezTo>
                    <a:pt x="189" y="95"/>
                    <a:pt x="189" y="95"/>
                    <a:pt x="189" y="95"/>
                  </a:cubicBezTo>
                  <a:cubicBezTo>
                    <a:pt x="190" y="97"/>
                    <a:pt x="190" y="97"/>
                    <a:pt x="190" y="97"/>
                  </a:cubicBezTo>
                  <a:cubicBezTo>
                    <a:pt x="194" y="99"/>
                    <a:pt x="194" y="99"/>
                    <a:pt x="194" y="99"/>
                  </a:cubicBezTo>
                  <a:cubicBezTo>
                    <a:pt x="196" y="100"/>
                    <a:pt x="196" y="100"/>
                    <a:pt x="196" y="100"/>
                  </a:cubicBezTo>
                  <a:cubicBezTo>
                    <a:pt x="197" y="101"/>
                    <a:pt x="197" y="101"/>
                    <a:pt x="197" y="101"/>
                  </a:cubicBezTo>
                  <a:cubicBezTo>
                    <a:pt x="199" y="103"/>
                    <a:pt x="199" y="103"/>
                    <a:pt x="199" y="103"/>
                  </a:cubicBezTo>
                  <a:cubicBezTo>
                    <a:pt x="206" y="107"/>
                    <a:pt x="206" y="107"/>
                    <a:pt x="206" y="107"/>
                  </a:cubicBezTo>
                  <a:cubicBezTo>
                    <a:pt x="212" y="111"/>
                    <a:pt x="212" y="111"/>
                    <a:pt x="212" y="111"/>
                  </a:cubicBezTo>
                  <a:cubicBezTo>
                    <a:pt x="235" y="128"/>
                    <a:pt x="235" y="128"/>
                    <a:pt x="235" y="128"/>
                  </a:cubicBezTo>
                  <a:cubicBezTo>
                    <a:pt x="236" y="127"/>
                    <a:pt x="237" y="127"/>
                    <a:pt x="237" y="127"/>
                  </a:cubicBezTo>
                  <a:cubicBezTo>
                    <a:pt x="207" y="106"/>
                    <a:pt x="207" y="106"/>
                    <a:pt x="207" y="106"/>
                  </a:cubicBezTo>
                  <a:cubicBezTo>
                    <a:pt x="201" y="102"/>
                    <a:pt x="201" y="102"/>
                    <a:pt x="201" y="102"/>
                  </a:cubicBezTo>
                  <a:cubicBezTo>
                    <a:pt x="199" y="101"/>
                    <a:pt x="199" y="101"/>
                    <a:pt x="199" y="101"/>
                  </a:cubicBezTo>
                  <a:cubicBezTo>
                    <a:pt x="197" y="99"/>
                    <a:pt x="197" y="99"/>
                    <a:pt x="197" y="99"/>
                  </a:cubicBezTo>
                  <a:cubicBezTo>
                    <a:pt x="197" y="99"/>
                    <a:pt x="197" y="99"/>
                    <a:pt x="197" y="99"/>
                  </a:cubicBezTo>
                  <a:cubicBezTo>
                    <a:pt x="196" y="98"/>
                    <a:pt x="196" y="98"/>
                    <a:pt x="196" y="98"/>
                  </a:cubicBezTo>
                  <a:cubicBezTo>
                    <a:pt x="192" y="96"/>
                    <a:pt x="192" y="96"/>
                    <a:pt x="192" y="96"/>
                  </a:cubicBezTo>
                  <a:cubicBezTo>
                    <a:pt x="190" y="94"/>
                    <a:pt x="190" y="94"/>
                    <a:pt x="190" y="94"/>
                  </a:cubicBezTo>
                  <a:cubicBezTo>
                    <a:pt x="52" y="0"/>
                    <a:pt x="52" y="0"/>
                    <a:pt x="5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6" name="Freeform 76"/>
            <p:cNvSpPr>
              <a:spLocks noEditPoints="1"/>
            </p:cNvSpPr>
            <p:nvPr/>
          </p:nvSpPr>
          <p:spPr bwMode="auto">
            <a:xfrm>
              <a:off x="11080625" y="3568337"/>
              <a:ext cx="898115" cy="862008"/>
            </a:xfrm>
            <a:custGeom>
              <a:avLst/>
              <a:gdLst>
                <a:gd name="T0" fmla="*/ 1 w 212"/>
                <a:gd name="T1" fmla="*/ 127 h 223"/>
                <a:gd name="T2" fmla="*/ 0 w 212"/>
                <a:gd name="T3" fmla="*/ 129 h 223"/>
                <a:gd name="T4" fmla="*/ 2 w 212"/>
                <a:gd name="T5" fmla="*/ 130 h 223"/>
                <a:gd name="T6" fmla="*/ 4 w 212"/>
                <a:gd name="T7" fmla="*/ 131 h 223"/>
                <a:gd name="T8" fmla="*/ 30 w 212"/>
                <a:gd name="T9" fmla="*/ 142 h 223"/>
                <a:gd name="T10" fmla="*/ 32 w 212"/>
                <a:gd name="T11" fmla="*/ 143 h 223"/>
                <a:gd name="T12" fmla="*/ 69 w 212"/>
                <a:gd name="T13" fmla="*/ 159 h 223"/>
                <a:gd name="T14" fmla="*/ 70 w 212"/>
                <a:gd name="T15" fmla="*/ 160 h 223"/>
                <a:gd name="T16" fmla="*/ 212 w 212"/>
                <a:gd name="T17" fmla="*/ 223 h 223"/>
                <a:gd name="T18" fmla="*/ 212 w 212"/>
                <a:gd name="T19" fmla="*/ 221 h 223"/>
                <a:gd name="T20" fmla="*/ 70 w 212"/>
                <a:gd name="T21" fmla="*/ 158 h 223"/>
                <a:gd name="T22" fmla="*/ 69 w 212"/>
                <a:gd name="T23" fmla="*/ 157 h 223"/>
                <a:gd name="T24" fmla="*/ 31 w 212"/>
                <a:gd name="T25" fmla="*/ 141 h 223"/>
                <a:gd name="T26" fmla="*/ 29 w 212"/>
                <a:gd name="T27" fmla="*/ 140 h 223"/>
                <a:gd name="T28" fmla="*/ 4 w 212"/>
                <a:gd name="T29" fmla="*/ 129 h 223"/>
                <a:gd name="T30" fmla="*/ 2 w 212"/>
                <a:gd name="T31" fmla="*/ 128 h 223"/>
                <a:gd name="T32" fmla="*/ 1 w 212"/>
                <a:gd name="T33" fmla="*/ 127 h 223"/>
                <a:gd name="T34" fmla="*/ 212 w 212"/>
                <a:gd name="T35" fmla="*/ 0 h 223"/>
                <a:gd name="T36" fmla="*/ 70 w 212"/>
                <a:gd name="T37" fmla="*/ 79 h 223"/>
                <a:gd name="T38" fmla="*/ 69 w 212"/>
                <a:gd name="T39" fmla="*/ 80 h 223"/>
                <a:gd name="T40" fmla="*/ 21 w 212"/>
                <a:gd name="T41" fmla="*/ 106 h 223"/>
                <a:gd name="T42" fmla="*/ 20 w 212"/>
                <a:gd name="T43" fmla="*/ 107 h 223"/>
                <a:gd name="T44" fmla="*/ 3 w 212"/>
                <a:gd name="T45" fmla="*/ 116 h 223"/>
                <a:gd name="T46" fmla="*/ 3 w 212"/>
                <a:gd name="T47" fmla="*/ 118 h 223"/>
                <a:gd name="T48" fmla="*/ 20 w 212"/>
                <a:gd name="T49" fmla="*/ 109 h 223"/>
                <a:gd name="T50" fmla="*/ 22 w 212"/>
                <a:gd name="T51" fmla="*/ 108 h 223"/>
                <a:gd name="T52" fmla="*/ 69 w 212"/>
                <a:gd name="T53" fmla="*/ 82 h 223"/>
                <a:gd name="T54" fmla="*/ 70 w 212"/>
                <a:gd name="T55" fmla="*/ 81 h 223"/>
                <a:gd name="T56" fmla="*/ 212 w 212"/>
                <a:gd name="T57" fmla="*/ 2 h 223"/>
                <a:gd name="T58" fmla="*/ 212 w 212"/>
                <a:gd name="T5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223">
                  <a:moveTo>
                    <a:pt x="1" y="127"/>
                  </a:moveTo>
                  <a:cubicBezTo>
                    <a:pt x="1" y="128"/>
                    <a:pt x="0" y="128"/>
                    <a:pt x="0" y="129"/>
                  </a:cubicBezTo>
                  <a:cubicBezTo>
                    <a:pt x="2" y="130"/>
                    <a:pt x="2" y="130"/>
                    <a:pt x="2" y="130"/>
                  </a:cubicBezTo>
                  <a:cubicBezTo>
                    <a:pt x="4" y="131"/>
                    <a:pt x="4" y="131"/>
                    <a:pt x="4" y="131"/>
                  </a:cubicBezTo>
                  <a:cubicBezTo>
                    <a:pt x="30" y="142"/>
                    <a:pt x="30" y="142"/>
                    <a:pt x="30" y="142"/>
                  </a:cubicBezTo>
                  <a:cubicBezTo>
                    <a:pt x="32" y="143"/>
                    <a:pt x="32" y="143"/>
                    <a:pt x="32" y="143"/>
                  </a:cubicBezTo>
                  <a:cubicBezTo>
                    <a:pt x="69" y="159"/>
                    <a:pt x="69" y="159"/>
                    <a:pt x="69" y="159"/>
                  </a:cubicBezTo>
                  <a:cubicBezTo>
                    <a:pt x="70" y="160"/>
                    <a:pt x="70" y="160"/>
                    <a:pt x="70" y="160"/>
                  </a:cubicBezTo>
                  <a:cubicBezTo>
                    <a:pt x="212" y="223"/>
                    <a:pt x="212" y="223"/>
                    <a:pt x="212" y="223"/>
                  </a:cubicBezTo>
                  <a:cubicBezTo>
                    <a:pt x="212" y="221"/>
                    <a:pt x="212" y="221"/>
                    <a:pt x="212" y="221"/>
                  </a:cubicBezTo>
                  <a:cubicBezTo>
                    <a:pt x="70" y="158"/>
                    <a:pt x="70" y="158"/>
                    <a:pt x="70" y="158"/>
                  </a:cubicBezTo>
                  <a:cubicBezTo>
                    <a:pt x="69" y="157"/>
                    <a:pt x="69" y="157"/>
                    <a:pt x="69" y="157"/>
                  </a:cubicBezTo>
                  <a:cubicBezTo>
                    <a:pt x="31" y="141"/>
                    <a:pt x="31" y="141"/>
                    <a:pt x="31" y="141"/>
                  </a:cubicBezTo>
                  <a:cubicBezTo>
                    <a:pt x="29" y="140"/>
                    <a:pt x="29" y="140"/>
                    <a:pt x="29" y="140"/>
                  </a:cubicBezTo>
                  <a:cubicBezTo>
                    <a:pt x="4" y="129"/>
                    <a:pt x="4" y="129"/>
                    <a:pt x="4" y="129"/>
                  </a:cubicBezTo>
                  <a:cubicBezTo>
                    <a:pt x="2" y="128"/>
                    <a:pt x="2" y="128"/>
                    <a:pt x="2" y="128"/>
                  </a:cubicBezTo>
                  <a:cubicBezTo>
                    <a:pt x="1" y="127"/>
                    <a:pt x="1" y="127"/>
                    <a:pt x="1" y="127"/>
                  </a:cubicBezTo>
                  <a:moveTo>
                    <a:pt x="212" y="0"/>
                  </a:moveTo>
                  <a:cubicBezTo>
                    <a:pt x="70" y="79"/>
                    <a:pt x="70" y="79"/>
                    <a:pt x="70" y="79"/>
                  </a:cubicBezTo>
                  <a:cubicBezTo>
                    <a:pt x="69" y="80"/>
                    <a:pt x="69" y="80"/>
                    <a:pt x="69" y="80"/>
                  </a:cubicBezTo>
                  <a:cubicBezTo>
                    <a:pt x="21" y="106"/>
                    <a:pt x="21" y="106"/>
                    <a:pt x="21" y="106"/>
                  </a:cubicBezTo>
                  <a:cubicBezTo>
                    <a:pt x="20" y="107"/>
                    <a:pt x="20" y="107"/>
                    <a:pt x="20" y="107"/>
                  </a:cubicBezTo>
                  <a:cubicBezTo>
                    <a:pt x="3" y="116"/>
                    <a:pt x="3" y="116"/>
                    <a:pt x="3" y="116"/>
                  </a:cubicBezTo>
                  <a:cubicBezTo>
                    <a:pt x="3" y="117"/>
                    <a:pt x="3" y="118"/>
                    <a:pt x="3" y="118"/>
                  </a:cubicBezTo>
                  <a:cubicBezTo>
                    <a:pt x="20" y="109"/>
                    <a:pt x="20" y="109"/>
                    <a:pt x="20" y="109"/>
                  </a:cubicBezTo>
                  <a:cubicBezTo>
                    <a:pt x="22" y="108"/>
                    <a:pt x="22" y="108"/>
                    <a:pt x="22" y="108"/>
                  </a:cubicBezTo>
                  <a:cubicBezTo>
                    <a:pt x="69" y="82"/>
                    <a:pt x="69" y="82"/>
                    <a:pt x="69" y="82"/>
                  </a:cubicBezTo>
                  <a:cubicBezTo>
                    <a:pt x="70" y="81"/>
                    <a:pt x="70" y="81"/>
                    <a:pt x="70" y="81"/>
                  </a:cubicBezTo>
                  <a:cubicBezTo>
                    <a:pt x="212" y="2"/>
                    <a:pt x="212" y="2"/>
                    <a:pt x="212" y="2"/>
                  </a:cubicBezTo>
                  <a:cubicBezTo>
                    <a:pt x="212" y="0"/>
                    <a:pt x="212" y="0"/>
                    <a:pt x="2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7" name="Freeform 87"/>
            <p:cNvSpPr>
              <a:spLocks/>
            </p:cNvSpPr>
            <p:nvPr/>
          </p:nvSpPr>
          <p:spPr bwMode="auto">
            <a:xfrm>
              <a:off x="7981948" y="3340637"/>
              <a:ext cx="109134" cy="97585"/>
            </a:xfrm>
            <a:custGeom>
              <a:avLst/>
              <a:gdLst>
                <a:gd name="T0" fmla="*/ 13 w 26"/>
                <a:gd name="T1" fmla="*/ 0 h 25"/>
                <a:gd name="T2" fmla="*/ 9 w 26"/>
                <a:gd name="T3" fmla="*/ 0 h 25"/>
                <a:gd name="T4" fmla="*/ 6 w 26"/>
                <a:gd name="T5" fmla="*/ 2 h 25"/>
                <a:gd name="T6" fmla="*/ 0 w 26"/>
                <a:gd name="T7" fmla="*/ 12 h 25"/>
                <a:gd name="T8" fmla="*/ 4 w 26"/>
                <a:gd name="T9" fmla="*/ 21 h 25"/>
                <a:gd name="T10" fmla="*/ 5 w 26"/>
                <a:gd name="T11" fmla="*/ 23 h 25"/>
                <a:gd name="T12" fmla="*/ 7 w 26"/>
                <a:gd name="T13" fmla="*/ 24 h 25"/>
                <a:gd name="T14" fmla="*/ 9 w 26"/>
                <a:gd name="T15" fmla="*/ 24 h 25"/>
                <a:gd name="T16" fmla="*/ 10 w 26"/>
                <a:gd name="T17" fmla="*/ 25 h 25"/>
                <a:gd name="T18" fmla="*/ 12 w 26"/>
                <a:gd name="T19" fmla="*/ 25 h 25"/>
                <a:gd name="T20" fmla="*/ 13 w 26"/>
                <a:gd name="T21" fmla="*/ 25 h 25"/>
                <a:gd name="T22" fmla="*/ 13 w 26"/>
                <a:gd name="T23" fmla="*/ 25 h 25"/>
                <a:gd name="T24" fmla="*/ 16 w 26"/>
                <a:gd name="T25" fmla="*/ 25 h 25"/>
                <a:gd name="T26" fmla="*/ 18 w 26"/>
                <a:gd name="T27" fmla="*/ 24 h 25"/>
                <a:gd name="T28" fmla="*/ 19 w 26"/>
                <a:gd name="T29" fmla="*/ 23 h 25"/>
                <a:gd name="T30" fmla="*/ 21 w 26"/>
                <a:gd name="T31" fmla="*/ 22 h 25"/>
                <a:gd name="T32" fmla="*/ 26 w 26"/>
                <a:gd name="T33" fmla="*/ 12 h 25"/>
                <a:gd name="T34" fmla="*/ 26 w 26"/>
                <a:gd name="T35" fmla="*/ 12 h 25"/>
                <a:gd name="T36" fmla="*/ 25 w 26"/>
                <a:gd name="T37" fmla="*/ 10 h 25"/>
                <a:gd name="T38" fmla="*/ 25 w 26"/>
                <a:gd name="T39" fmla="*/ 8 h 25"/>
                <a:gd name="T40" fmla="*/ 22 w 26"/>
                <a:gd name="T41" fmla="*/ 3 h 25"/>
                <a:gd name="T42" fmla="*/ 19 w 26"/>
                <a:gd name="T43" fmla="*/ 1 h 25"/>
                <a:gd name="T44" fmla="*/ 18 w 26"/>
                <a:gd name="T45" fmla="*/ 1 h 25"/>
                <a:gd name="T46" fmla="*/ 13 w 26"/>
                <a:gd name="T4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5">
                  <a:moveTo>
                    <a:pt x="13" y="0"/>
                  </a:moveTo>
                  <a:cubicBezTo>
                    <a:pt x="11" y="0"/>
                    <a:pt x="10" y="0"/>
                    <a:pt x="9" y="0"/>
                  </a:cubicBezTo>
                  <a:cubicBezTo>
                    <a:pt x="8" y="1"/>
                    <a:pt x="7" y="1"/>
                    <a:pt x="6" y="2"/>
                  </a:cubicBezTo>
                  <a:cubicBezTo>
                    <a:pt x="2" y="4"/>
                    <a:pt x="0" y="8"/>
                    <a:pt x="0" y="12"/>
                  </a:cubicBezTo>
                  <a:cubicBezTo>
                    <a:pt x="0" y="16"/>
                    <a:pt x="2" y="19"/>
                    <a:pt x="4" y="21"/>
                  </a:cubicBezTo>
                  <a:cubicBezTo>
                    <a:pt x="4" y="22"/>
                    <a:pt x="5" y="22"/>
                    <a:pt x="5" y="23"/>
                  </a:cubicBezTo>
                  <a:cubicBezTo>
                    <a:pt x="6" y="23"/>
                    <a:pt x="7" y="23"/>
                    <a:pt x="7" y="24"/>
                  </a:cubicBezTo>
                  <a:cubicBezTo>
                    <a:pt x="8" y="24"/>
                    <a:pt x="8" y="24"/>
                    <a:pt x="9" y="24"/>
                  </a:cubicBezTo>
                  <a:cubicBezTo>
                    <a:pt x="9" y="25"/>
                    <a:pt x="10" y="25"/>
                    <a:pt x="10" y="25"/>
                  </a:cubicBezTo>
                  <a:cubicBezTo>
                    <a:pt x="11" y="25"/>
                    <a:pt x="11" y="25"/>
                    <a:pt x="12" y="25"/>
                  </a:cubicBezTo>
                  <a:cubicBezTo>
                    <a:pt x="12" y="25"/>
                    <a:pt x="13" y="25"/>
                    <a:pt x="13" y="25"/>
                  </a:cubicBezTo>
                  <a:cubicBezTo>
                    <a:pt x="13" y="25"/>
                    <a:pt x="13" y="25"/>
                    <a:pt x="13" y="25"/>
                  </a:cubicBezTo>
                  <a:cubicBezTo>
                    <a:pt x="14" y="25"/>
                    <a:pt x="15" y="25"/>
                    <a:pt x="16" y="25"/>
                  </a:cubicBezTo>
                  <a:cubicBezTo>
                    <a:pt x="17" y="25"/>
                    <a:pt x="18" y="24"/>
                    <a:pt x="18" y="24"/>
                  </a:cubicBezTo>
                  <a:cubicBezTo>
                    <a:pt x="19" y="24"/>
                    <a:pt x="19" y="24"/>
                    <a:pt x="19" y="23"/>
                  </a:cubicBezTo>
                  <a:cubicBezTo>
                    <a:pt x="20" y="23"/>
                    <a:pt x="20" y="23"/>
                    <a:pt x="21" y="22"/>
                  </a:cubicBezTo>
                  <a:cubicBezTo>
                    <a:pt x="24" y="20"/>
                    <a:pt x="26" y="16"/>
                    <a:pt x="26" y="12"/>
                  </a:cubicBezTo>
                  <a:cubicBezTo>
                    <a:pt x="26" y="12"/>
                    <a:pt x="26" y="12"/>
                    <a:pt x="26" y="12"/>
                  </a:cubicBezTo>
                  <a:cubicBezTo>
                    <a:pt x="25" y="11"/>
                    <a:pt x="25" y="10"/>
                    <a:pt x="25" y="10"/>
                  </a:cubicBezTo>
                  <a:cubicBezTo>
                    <a:pt x="25" y="9"/>
                    <a:pt x="25" y="8"/>
                    <a:pt x="25" y="8"/>
                  </a:cubicBezTo>
                  <a:cubicBezTo>
                    <a:pt x="24" y="6"/>
                    <a:pt x="23" y="5"/>
                    <a:pt x="22" y="3"/>
                  </a:cubicBezTo>
                  <a:cubicBezTo>
                    <a:pt x="21" y="3"/>
                    <a:pt x="20" y="2"/>
                    <a:pt x="19" y="1"/>
                  </a:cubicBezTo>
                  <a:cubicBezTo>
                    <a:pt x="19" y="1"/>
                    <a:pt x="18" y="1"/>
                    <a:pt x="18" y="1"/>
                  </a:cubicBezTo>
                  <a:cubicBezTo>
                    <a:pt x="16"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8" name="Freeform 122"/>
            <p:cNvSpPr>
              <a:spLocks/>
            </p:cNvSpPr>
            <p:nvPr/>
          </p:nvSpPr>
          <p:spPr bwMode="auto">
            <a:xfrm>
              <a:off x="7303889" y="3101551"/>
              <a:ext cx="42937" cy="35782"/>
            </a:xfrm>
            <a:custGeom>
              <a:avLst/>
              <a:gdLst>
                <a:gd name="T0" fmla="*/ 5 w 10"/>
                <a:gd name="T1" fmla="*/ 0 h 9"/>
                <a:gd name="T2" fmla="*/ 0 w 10"/>
                <a:gd name="T3" fmla="*/ 5 h 9"/>
                <a:gd name="T4" fmla="*/ 4 w 10"/>
                <a:gd name="T5" fmla="*/ 9 h 9"/>
                <a:gd name="T6" fmla="*/ 5 w 10"/>
                <a:gd name="T7" fmla="*/ 9 h 9"/>
                <a:gd name="T8" fmla="*/ 6 w 10"/>
                <a:gd name="T9" fmla="*/ 9 h 9"/>
                <a:gd name="T10" fmla="*/ 10 w 10"/>
                <a:gd name="T11" fmla="*/ 5 h 9"/>
                <a:gd name="T12" fmla="*/ 10 w 10"/>
                <a:gd name="T13" fmla="*/ 4 h 9"/>
                <a:gd name="T14" fmla="*/ 9 w 10"/>
                <a:gd name="T15" fmla="*/ 2 h 9"/>
                <a:gd name="T16" fmla="*/ 5 w 10"/>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0"/>
                  </a:moveTo>
                  <a:cubicBezTo>
                    <a:pt x="3" y="0"/>
                    <a:pt x="0" y="2"/>
                    <a:pt x="0" y="5"/>
                  </a:cubicBezTo>
                  <a:cubicBezTo>
                    <a:pt x="0" y="7"/>
                    <a:pt x="2" y="9"/>
                    <a:pt x="4" y="9"/>
                  </a:cubicBezTo>
                  <a:cubicBezTo>
                    <a:pt x="4" y="9"/>
                    <a:pt x="5" y="9"/>
                    <a:pt x="5" y="9"/>
                  </a:cubicBezTo>
                  <a:cubicBezTo>
                    <a:pt x="5" y="9"/>
                    <a:pt x="6" y="9"/>
                    <a:pt x="6" y="9"/>
                  </a:cubicBezTo>
                  <a:cubicBezTo>
                    <a:pt x="8" y="9"/>
                    <a:pt x="10" y="7"/>
                    <a:pt x="10" y="5"/>
                  </a:cubicBezTo>
                  <a:cubicBezTo>
                    <a:pt x="10" y="4"/>
                    <a:pt x="10" y="4"/>
                    <a:pt x="10" y="4"/>
                  </a:cubicBezTo>
                  <a:cubicBezTo>
                    <a:pt x="10" y="4"/>
                    <a:pt x="10" y="3"/>
                    <a:pt x="9" y="2"/>
                  </a:cubicBezTo>
                  <a:cubicBezTo>
                    <a:pt x="9" y="1"/>
                    <a:pt x="7" y="0"/>
                    <a:pt x="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grpSp>
      <p:sp>
        <p:nvSpPr>
          <p:cNvPr id="61" name="矩形 60"/>
          <p:cNvSpPr/>
          <p:nvPr/>
        </p:nvSpPr>
        <p:spPr>
          <a:xfrm>
            <a:off x="5988440" y="2912874"/>
            <a:ext cx="2088463" cy="584775"/>
          </a:xfrm>
          <a:prstGeom prst="rect">
            <a:avLst/>
          </a:prstGeom>
          <a:solidFill>
            <a:srgbClr val="3ABFC4"/>
          </a:solidFill>
        </p:spPr>
        <p:txBody>
          <a:bodyPr wrap="square">
            <a:spAutoFit/>
          </a:bodyPr>
          <a:lstStyle/>
          <a:p>
            <a:pPr algn="ctr"/>
            <a:r>
              <a:rPr kumimoji="1" lang="zh-CN" altLang="en-US" sz="3200" dirty="0">
                <a:solidFill>
                  <a:schemeClr val="bg1"/>
                </a:solidFill>
                <a:effectLst>
                  <a:innerShdw blurRad="63500" dist="50800" dir="16200000">
                    <a:prstClr val="black">
                      <a:alpha val="30000"/>
                    </a:prstClr>
                  </a:innerShdw>
                </a:effectLst>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总结</a:t>
            </a:r>
          </a:p>
        </p:txBody>
      </p:sp>
    </p:spTree>
    <p:extLst>
      <p:ext uri="{BB962C8B-B14F-4D97-AF65-F5344CB8AC3E}">
        <p14:creationId xmlns:p14="http://schemas.microsoft.com/office/powerpoint/2010/main" val="209477106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53" presetClass="entr" presetSubtype="16" fill="hold" grpId="0" nodeType="withEffect">
                                  <p:stCondLst>
                                    <p:cond delay="750"/>
                                  </p:stCondLst>
                                  <p:childTnLst>
                                    <p:set>
                                      <p:cBhvr>
                                        <p:cTn id="12" dur="1" fill="hold">
                                          <p:stCondLst>
                                            <p:cond delay="0"/>
                                          </p:stCondLst>
                                        </p:cTn>
                                        <p:tgtEl>
                                          <p:spTgt spid="250"/>
                                        </p:tgtEl>
                                        <p:attrNameLst>
                                          <p:attrName>style.visibility</p:attrName>
                                        </p:attrNameLst>
                                      </p:cBhvr>
                                      <p:to>
                                        <p:strVal val="visible"/>
                                      </p:to>
                                    </p:set>
                                    <p:anim calcmode="lin" valueType="num">
                                      <p:cBhvr>
                                        <p:cTn id="13" dur="750" fill="hold"/>
                                        <p:tgtEl>
                                          <p:spTgt spid="250"/>
                                        </p:tgtEl>
                                        <p:attrNameLst>
                                          <p:attrName>ppt_w</p:attrName>
                                        </p:attrNameLst>
                                      </p:cBhvr>
                                      <p:tavLst>
                                        <p:tav tm="0">
                                          <p:val>
                                            <p:fltVal val="0"/>
                                          </p:val>
                                        </p:tav>
                                        <p:tav tm="100000">
                                          <p:val>
                                            <p:strVal val="#ppt_w"/>
                                          </p:val>
                                        </p:tav>
                                      </p:tavLst>
                                    </p:anim>
                                    <p:anim calcmode="lin" valueType="num">
                                      <p:cBhvr>
                                        <p:cTn id="14" dur="750" fill="hold"/>
                                        <p:tgtEl>
                                          <p:spTgt spid="250"/>
                                        </p:tgtEl>
                                        <p:attrNameLst>
                                          <p:attrName>ppt_h</p:attrName>
                                        </p:attrNameLst>
                                      </p:cBhvr>
                                      <p:tavLst>
                                        <p:tav tm="0">
                                          <p:val>
                                            <p:fltVal val="0"/>
                                          </p:val>
                                        </p:tav>
                                        <p:tav tm="100000">
                                          <p:val>
                                            <p:strVal val="#ppt_h"/>
                                          </p:val>
                                        </p:tav>
                                      </p:tavLst>
                                    </p:anim>
                                    <p:animEffect transition="in" filter="fade">
                                      <p:cBhvr>
                                        <p:cTn id="15" dur="750"/>
                                        <p:tgtEl>
                                          <p:spTgt spid="250"/>
                                        </p:tgtEl>
                                      </p:cBhvr>
                                    </p:animEffect>
                                  </p:childTnLst>
                                </p:cTn>
                              </p:par>
                              <p:par>
                                <p:cTn id="16" presetID="53" presetClass="entr" presetSubtype="16" fill="hold" grpId="0" nodeType="withEffect">
                                  <p:stCondLst>
                                    <p:cond delay="750"/>
                                  </p:stCondLst>
                                  <p:childTnLst>
                                    <p:set>
                                      <p:cBhvr>
                                        <p:cTn id="17" dur="1" fill="hold">
                                          <p:stCondLst>
                                            <p:cond delay="0"/>
                                          </p:stCondLst>
                                        </p:cTn>
                                        <p:tgtEl>
                                          <p:spTgt spid="264"/>
                                        </p:tgtEl>
                                        <p:attrNameLst>
                                          <p:attrName>style.visibility</p:attrName>
                                        </p:attrNameLst>
                                      </p:cBhvr>
                                      <p:to>
                                        <p:strVal val="visible"/>
                                      </p:to>
                                    </p:set>
                                    <p:anim calcmode="lin" valueType="num">
                                      <p:cBhvr>
                                        <p:cTn id="18" dur="750" fill="hold"/>
                                        <p:tgtEl>
                                          <p:spTgt spid="264"/>
                                        </p:tgtEl>
                                        <p:attrNameLst>
                                          <p:attrName>ppt_w</p:attrName>
                                        </p:attrNameLst>
                                      </p:cBhvr>
                                      <p:tavLst>
                                        <p:tav tm="0">
                                          <p:val>
                                            <p:fltVal val="0"/>
                                          </p:val>
                                        </p:tav>
                                        <p:tav tm="100000">
                                          <p:val>
                                            <p:strVal val="#ppt_w"/>
                                          </p:val>
                                        </p:tav>
                                      </p:tavLst>
                                    </p:anim>
                                    <p:anim calcmode="lin" valueType="num">
                                      <p:cBhvr>
                                        <p:cTn id="19" dur="750" fill="hold"/>
                                        <p:tgtEl>
                                          <p:spTgt spid="264"/>
                                        </p:tgtEl>
                                        <p:attrNameLst>
                                          <p:attrName>ppt_h</p:attrName>
                                        </p:attrNameLst>
                                      </p:cBhvr>
                                      <p:tavLst>
                                        <p:tav tm="0">
                                          <p:val>
                                            <p:fltVal val="0"/>
                                          </p:val>
                                        </p:tav>
                                        <p:tav tm="100000">
                                          <p:val>
                                            <p:strVal val="#ppt_h"/>
                                          </p:val>
                                        </p:tav>
                                      </p:tavLst>
                                    </p:anim>
                                    <p:animEffect transition="in" filter="fade">
                                      <p:cBhvr>
                                        <p:cTn id="20" dur="750"/>
                                        <p:tgtEl>
                                          <p:spTgt spid="264"/>
                                        </p:tgtEl>
                                      </p:cBhvr>
                                    </p:animEffect>
                                  </p:childTnLst>
                                </p:cTn>
                              </p:par>
                              <p:par>
                                <p:cTn id="21" presetID="53" presetClass="entr" presetSubtype="16" fill="hold" grpId="0" nodeType="withEffect">
                                  <p:stCondLst>
                                    <p:cond delay="750"/>
                                  </p:stCondLst>
                                  <p:childTnLst>
                                    <p:set>
                                      <p:cBhvr>
                                        <p:cTn id="22" dur="1" fill="hold">
                                          <p:stCondLst>
                                            <p:cond delay="0"/>
                                          </p:stCondLst>
                                        </p:cTn>
                                        <p:tgtEl>
                                          <p:spTgt spid="266"/>
                                        </p:tgtEl>
                                        <p:attrNameLst>
                                          <p:attrName>style.visibility</p:attrName>
                                        </p:attrNameLst>
                                      </p:cBhvr>
                                      <p:to>
                                        <p:strVal val="visible"/>
                                      </p:to>
                                    </p:set>
                                    <p:anim calcmode="lin" valueType="num">
                                      <p:cBhvr>
                                        <p:cTn id="23" dur="750" fill="hold"/>
                                        <p:tgtEl>
                                          <p:spTgt spid="266"/>
                                        </p:tgtEl>
                                        <p:attrNameLst>
                                          <p:attrName>ppt_w</p:attrName>
                                        </p:attrNameLst>
                                      </p:cBhvr>
                                      <p:tavLst>
                                        <p:tav tm="0">
                                          <p:val>
                                            <p:fltVal val="0"/>
                                          </p:val>
                                        </p:tav>
                                        <p:tav tm="100000">
                                          <p:val>
                                            <p:strVal val="#ppt_w"/>
                                          </p:val>
                                        </p:tav>
                                      </p:tavLst>
                                    </p:anim>
                                    <p:anim calcmode="lin" valueType="num">
                                      <p:cBhvr>
                                        <p:cTn id="24" dur="750" fill="hold"/>
                                        <p:tgtEl>
                                          <p:spTgt spid="266"/>
                                        </p:tgtEl>
                                        <p:attrNameLst>
                                          <p:attrName>ppt_h</p:attrName>
                                        </p:attrNameLst>
                                      </p:cBhvr>
                                      <p:tavLst>
                                        <p:tav tm="0">
                                          <p:val>
                                            <p:fltVal val="0"/>
                                          </p:val>
                                        </p:tav>
                                        <p:tav tm="100000">
                                          <p:val>
                                            <p:strVal val="#ppt_h"/>
                                          </p:val>
                                        </p:tav>
                                      </p:tavLst>
                                    </p:anim>
                                    <p:animEffect transition="in" filter="fade">
                                      <p:cBhvr>
                                        <p:cTn id="25" dur="750"/>
                                        <p:tgtEl>
                                          <p:spTgt spid="266"/>
                                        </p:tgtEl>
                                      </p:cBhvr>
                                    </p:animEffect>
                                  </p:childTnLst>
                                </p:cTn>
                              </p:par>
                              <p:par>
                                <p:cTn id="26" presetID="53" presetClass="entr" presetSubtype="16" fill="hold" grpId="0" nodeType="withEffect">
                                  <p:stCondLst>
                                    <p:cond delay="750"/>
                                  </p:stCondLst>
                                  <p:childTnLst>
                                    <p:set>
                                      <p:cBhvr>
                                        <p:cTn id="27" dur="1" fill="hold">
                                          <p:stCondLst>
                                            <p:cond delay="0"/>
                                          </p:stCondLst>
                                        </p:cTn>
                                        <p:tgtEl>
                                          <p:spTgt spid="267"/>
                                        </p:tgtEl>
                                        <p:attrNameLst>
                                          <p:attrName>style.visibility</p:attrName>
                                        </p:attrNameLst>
                                      </p:cBhvr>
                                      <p:to>
                                        <p:strVal val="visible"/>
                                      </p:to>
                                    </p:set>
                                    <p:anim calcmode="lin" valueType="num">
                                      <p:cBhvr>
                                        <p:cTn id="28" dur="750" fill="hold"/>
                                        <p:tgtEl>
                                          <p:spTgt spid="267"/>
                                        </p:tgtEl>
                                        <p:attrNameLst>
                                          <p:attrName>ppt_w</p:attrName>
                                        </p:attrNameLst>
                                      </p:cBhvr>
                                      <p:tavLst>
                                        <p:tav tm="0">
                                          <p:val>
                                            <p:fltVal val="0"/>
                                          </p:val>
                                        </p:tav>
                                        <p:tav tm="100000">
                                          <p:val>
                                            <p:strVal val="#ppt_w"/>
                                          </p:val>
                                        </p:tav>
                                      </p:tavLst>
                                    </p:anim>
                                    <p:anim calcmode="lin" valueType="num">
                                      <p:cBhvr>
                                        <p:cTn id="29" dur="750" fill="hold"/>
                                        <p:tgtEl>
                                          <p:spTgt spid="267"/>
                                        </p:tgtEl>
                                        <p:attrNameLst>
                                          <p:attrName>ppt_h</p:attrName>
                                        </p:attrNameLst>
                                      </p:cBhvr>
                                      <p:tavLst>
                                        <p:tav tm="0">
                                          <p:val>
                                            <p:fltVal val="0"/>
                                          </p:val>
                                        </p:tav>
                                        <p:tav tm="100000">
                                          <p:val>
                                            <p:strVal val="#ppt_h"/>
                                          </p:val>
                                        </p:tav>
                                      </p:tavLst>
                                    </p:anim>
                                    <p:animEffect transition="in" filter="fade">
                                      <p:cBhvr>
                                        <p:cTn id="30" dur="750"/>
                                        <p:tgtEl>
                                          <p:spTgt spid="267"/>
                                        </p:tgtEl>
                                      </p:cBhvr>
                                    </p:animEffect>
                                  </p:childTnLst>
                                </p:cTn>
                              </p:par>
                              <p:par>
                                <p:cTn id="31" presetID="10"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500"/>
                                        <p:tgtEl>
                                          <p:spTgt spid="75"/>
                                        </p:tgtEl>
                                      </p:cBhvr>
                                    </p:animEffect>
                                  </p:childTnLst>
                                </p:cTn>
                              </p:par>
                              <p:par>
                                <p:cTn id="34" presetID="42" presetClass="path" presetSubtype="0" decel="30000" fill="hold" nodeType="withEffect">
                                  <p:stCondLst>
                                    <p:cond delay="0"/>
                                  </p:stCondLst>
                                  <p:childTnLst>
                                    <p:animMotion origin="layout" path="M 0 -0.03982 L 0 0.14815 " pathEditMode="relative" rAng="0" ptsTypes="AA">
                                      <p:cBhvr>
                                        <p:cTn id="35" dur="750" spd="-100000" fill="hold"/>
                                        <p:tgtEl>
                                          <p:spTgt spid="75"/>
                                        </p:tgtEl>
                                        <p:attrNameLst>
                                          <p:attrName>ppt_x</p:attrName>
                                          <p:attrName>ppt_y</p:attrName>
                                        </p:attrNameLst>
                                      </p:cBhvr>
                                      <p:rCtr x="0" y="9398"/>
                                    </p:animMotion>
                                  </p:childTnLst>
                                </p:cTn>
                              </p:par>
                              <p:par>
                                <p:cTn id="36" presetID="42" presetClass="path" presetSubtype="0" accel="30000" decel="30000" fill="hold" nodeType="withEffect">
                                  <p:stCondLst>
                                    <p:cond delay="750"/>
                                  </p:stCondLst>
                                  <p:childTnLst>
                                    <p:animMotion origin="layout" path="M 0 -0.03982 L 0 2.22222E-6 " pathEditMode="relative" rAng="0" ptsTypes="AA">
                                      <p:cBhvr>
                                        <p:cTn id="37" dur="750" fill="hold"/>
                                        <p:tgtEl>
                                          <p:spTgt spid="75"/>
                                        </p:tgtEl>
                                        <p:attrNameLst>
                                          <p:attrName>ppt_x</p:attrName>
                                          <p:attrName>ppt_y</p:attrName>
                                        </p:attrNameLst>
                                      </p:cBhvr>
                                      <p:rCtr x="0"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64" grpId="0" animBg="1"/>
      <p:bldP spid="266" grpId="0" animBg="1"/>
      <p:bldP spid="267" grpId="0" animBg="1"/>
      <p:bldP spid="51" grpId="0"/>
      <p:bldP spid="6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199861" y="716170"/>
            <a:ext cx="1774845" cy="523220"/>
          </a:xfrm>
          <a:prstGeom prst="rect">
            <a:avLst/>
          </a:prstGeom>
          <a:noFill/>
        </p:spPr>
        <p:txBody>
          <a:bodyPr wrap="none" rtlCol="0">
            <a:spAutoFit/>
          </a:bodyPr>
          <a:lstStyle/>
          <a:p>
            <a:r>
              <a:rPr lang="zh-CN" altLang="en-US" sz="28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任务流程</a:t>
            </a:r>
            <a:endPar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9" name="文本框 28"/>
          <p:cNvSpPr txBox="1"/>
          <p:nvPr/>
        </p:nvSpPr>
        <p:spPr>
          <a:xfrm>
            <a:off x="258644" y="66146"/>
            <a:ext cx="1040590" cy="9233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54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01</a:t>
            </a:r>
            <a:endParaRPr lang="zh-CN" altLang="en-US" sz="54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49" name="直接连接符 48"/>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48" name="图片 47"/>
          <p:cNvPicPr>
            <a:picLocks noChangeAspect="1"/>
          </p:cNvPicPr>
          <p:nvPr/>
        </p:nvPicPr>
        <p:blipFill>
          <a:blip r:embed="rId3"/>
          <a:stretch>
            <a:fillRect/>
          </a:stretch>
        </p:blipFill>
        <p:spPr>
          <a:xfrm>
            <a:off x="1199861" y="1239390"/>
            <a:ext cx="9836785" cy="5444490"/>
          </a:xfrm>
          <a:prstGeom prst="rect">
            <a:avLst/>
          </a:prstGeom>
        </p:spPr>
      </p:pic>
    </p:spTree>
    <p:extLst>
      <p:ext uri="{BB962C8B-B14F-4D97-AF65-F5344CB8AC3E}">
        <p14:creationId xmlns:p14="http://schemas.microsoft.com/office/powerpoint/2010/main" val="866042195"/>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1199861" y="716170"/>
            <a:ext cx="1774845" cy="523220"/>
          </a:xfrm>
          <a:prstGeom prst="rect">
            <a:avLst/>
          </a:prstGeom>
          <a:noFill/>
        </p:spPr>
        <p:txBody>
          <a:bodyPr wrap="none" rtlCol="0">
            <a:spAutoFit/>
          </a:bodyPr>
          <a:lstStyle/>
          <a:p>
            <a:r>
              <a:rPr lang="zh-CN" altLang="en-US" sz="28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一些思考</a:t>
            </a:r>
            <a:endPar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31" name="文本框 30"/>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04</a:t>
            </a:r>
            <a:endParaRPr lang="zh-CN" altLang="en-US" sz="6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32" name="直接连接符 31"/>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73488" y="2138643"/>
            <a:ext cx="7867221" cy="2985433"/>
          </a:xfrm>
          <a:prstGeom prst="rect">
            <a:avLst/>
          </a:prstGeom>
          <a:noFill/>
        </p:spPr>
        <p:txBody>
          <a:bodyPr wrap="square" rtlCol="0">
            <a:spAutoFit/>
          </a:bodyPr>
          <a:lstStyle/>
          <a:p>
            <a:pPr marL="342900" indent="-342900">
              <a:lnSpc>
                <a:spcPct val="120000"/>
              </a:lnSpc>
              <a:spcBef>
                <a:spcPts val="300"/>
              </a:spcBef>
              <a:spcAft>
                <a:spcPts val="300"/>
              </a:spcAft>
              <a:buFont typeface="Wingdings" panose="05000000000000000000" pitchFamily="2" charset="2"/>
              <a:buChar char="p"/>
            </a:pP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现有关于</a:t>
            </a:r>
            <a:r>
              <a:rPr lang="en-US" altLang="zh-CN"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few-shot</a:t>
            </a: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文献，主要是以</a:t>
            </a:r>
            <a:r>
              <a:rPr lang="en-US" altLang="zh-CN"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slot-filling</a:t>
            </a: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任务为主，能不能考虑用</a:t>
            </a: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联合模型的形式，结合</a:t>
            </a:r>
            <a:r>
              <a:rPr lang="en-US" altLang="zh-CN"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few-shot</a:t>
            </a: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的方法，进行创新。</a:t>
            </a:r>
            <a:endParaRPr lang="en-US" altLang="zh-CN"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a:p>
            <a:pPr marL="342900" indent="-342900">
              <a:lnSpc>
                <a:spcPct val="120000"/>
              </a:lnSpc>
              <a:spcBef>
                <a:spcPts val="300"/>
              </a:spcBef>
              <a:spcAft>
                <a:spcPts val="300"/>
              </a:spcAft>
              <a:buFont typeface="Wingdings" panose="05000000000000000000" pitchFamily="2" charset="2"/>
              <a:buChar char="p"/>
            </a:pPr>
            <a:endParaRPr lang="en-US" altLang="zh-CN"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a:p>
            <a:pPr marL="342900" indent="-342900">
              <a:lnSpc>
                <a:spcPct val="120000"/>
              </a:lnSpc>
              <a:spcBef>
                <a:spcPts val="300"/>
              </a:spcBef>
              <a:spcAft>
                <a:spcPts val="300"/>
              </a:spcAft>
              <a:buFont typeface="Wingdings" panose="05000000000000000000" pitchFamily="2" charset="2"/>
              <a:buChar char="p"/>
            </a:pPr>
            <a:r>
              <a:rPr lang="zh-CN" altLang="en-US"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基于外部数据的方法，目前阅读到的还缺少基于知识图谱的任务，下一步考虑搜索一下相关方面的文献。</a:t>
            </a:r>
            <a:endParaRPr lang="en-US" altLang="zh-CN" sz="2000" kern="100" dirty="0" smtClean="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a:p>
            <a:pPr marL="342900" indent="-342900">
              <a:lnSpc>
                <a:spcPct val="120000"/>
              </a:lnSpc>
              <a:spcBef>
                <a:spcPts val="300"/>
              </a:spcBef>
              <a:spcAft>
                <a:spcPts val="300"/>
              </a:spcAft>
              <a:buFont typeface="Wingdings" panose="05000000000000000000" pitchFamily="2" charset="2"/>
              <a:buChar char="p"/>
            </a:pPr>
            <a:endParaRPr lang="en-US" altLang="zh-CN"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a:p>
            <a:pPr marL="342900" indent="-342900">
              <a:lnSpc>
                <a:spcPct val="120000"/>
              </a:lnSpc>
              <a:spcBef>
                <a:spcPts val="300"/>
              </a:spcBef>
              <a:spcAft>
                <a:spcPts val="300"/>
              </a:spcAft>
              <a:buFont typeface="Wingdings" panose="05000000000000000000" pitchFamily="2" charset="2"/>
              <a:buChar char="p"/>
            </a:pPr>
            <a:endParaRPr lang="zh-CN" altLang="en-US" sz="2000" kern="100" dirty="0">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Tree>
    <p:extLst>
      <p:ext uri="{BB962C8B-B14F-4D97-AF65-F5344CB8AC3E}">
        <p14:creationId xmlns:p14="http://schemas.microsoft.com/office/powerpoint/2010/main" val="41424946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86716" y="3198167"/>
            <a:ext cx="351379" cy="461665"/>
          </a:xfrm>
          <a:prstGeom prst="rect">
            <a:avLst/>
          </a:prstGeom>
          <a:noFill/>
        </p:spPr>
        <p:txBody>
          <a:bodyPr wrap="none" rtlCol="0">
            <a:spAutoFit/>
          </a:bodyPr>
          <a:lstStyle>
            <a:defPPr>
              <a:defRPr lang="zh-CN"/>
            </a:defPPr>
            <a:lvl1pPr algn="ctr">
              <a:defRPr sz="2400" kern="2000" spc="100">
                <a:cs typeface="Arial" pitchFamily="34" charset="0"/>
              </a:defRPr>
            </a:lvl1pPr>
          </a:lstStyle>
          <a:p>
            <a:r>
              <a:rPr lang="en-US" altLang="zh-CN"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a:t>
            </a:r>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4" name="文本框 3"/>
          <p:cNvSpPr txBox="1"/>
          <p:nvPr/>
        </p:nvSpPr>
        <p:spPr>
          <a:xfrm>
            <a:off x="3753388" y="3198167"/>
            <a:ext cx="351379" cy="461665"/>
          </a:xfrm>
          <a:prstGeom prst="rect">
            <a:avLst/>
          </a:prstGeom>
          <a:noFill/>
        </p:spPr>
        <p:txBody>
          <a:bodyPr wrap="none" rtlCol="0">
            <a:spAutoFit/>
          </a:bodyPr>
          <a:lstStyle>
            <a:defPPr>
              <a:defRPr lang="zh-CN"/>
            </a:defPPr>
            <a:lvl1pPr algn="ctr">
              <a:defRPr sz="2400" kern="2000" spc="100">
                <a:cs typeface="Arial" pitchFamily="34" charset="0"/>
              </a:defRPr>
            </a:lvl1pPr>
          </a:lstStyle>
          <a:p>
            <a:r>
              <a:rPr lang="en-US" altLang="zh-CN"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a:t>
            </a:r>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5" name="文本框 4"/>
          <p:cNvSpPr txBox="1"/>
          <p:nvPr/>
        </p:nvSpPr>
        <p:spPr>
          <a:xfrm>
            <a:off x="3831971" y="3198167"/>
            <a:ext cx="351379" cy="461665"/>
          </a:xfrm>
          <a:prstGeom prst="rect">
            <a:avLst/>
          </a:prstGeom>
          <a:noFill/>
        </p:spPr>
        <p:txBody>
          <a:bodyPr wrap="none" rtlCol="0">
            <a:spAutoFit/>
          </a:bodyPr>
          <a:lstStyle>
            <a:defPPr>
              <a:defRPr lang="zh-CN"/>
            </a:defPPr>
            <a:lvl1pPr algn="ctr">
              <a:defRPr sz="2400" kern="2000" spc="100">
                <a:cs typeface="Arial" pitchFamily="34" charset="0"/>
              </a:defRPr>
            </a:lvl1pPr>
          </a:lstStyle>
          <a:p>
            <a:r>
              <a:rPr lang="en-US" altLang="zh-CN"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a:t>
            </a:r>
            <a:endParaRPr lang="zh-CN" altLang="en-US"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6" name="椭圆 5"/>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7" name="椭圆 6"/>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 name="椭圆 7"/>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 name="椭圆 8"/>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0" name="椭圆 9"/>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1" name="椭圆 10"/>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 name="椭圆 11"/>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3" name="椭圆 12"/>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4" name="椭圆 13"/>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5" name="椭圆 14"/>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6" name="椭圆 15"/>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7" name="椭圆 16"/>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8" name="椭圆 17"/>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9" name="椭圆 18"/>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0" name="椭圆 19"/>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1" name="椭圆 20"/>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5" name="椭圆 24"/>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31" name="椭圆 30"/>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32" name="椭圆 31"/>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38" name="椭圆 37"/>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55" name="椭圆 54"/>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56" name="椭圆 55"/>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57" name="椭圆 56"/>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58" name="椭圆 57"/>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66" name="椭圆 65"/>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72" name="椭圆 71"/>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78" name="椭圆 77"/>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1" name="椭圆 80"/>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89" name="椭圆 88"/>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4" name="椭圆 93"/>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5" name="椭圆 94"/>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7" name="椭圆 96"/>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99" name="椭圆 98"/>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17" name="椭圆 116"/>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2" name="椭圆 121"/>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3" name="椭圆 122"/>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4" name="椭圆 123"/>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6" name="椭圆 125"/>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129" name="文本框 128"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txBox="1"/>
          <p:nvPr/>
        </p:nvSpPr>
        <p:spPr>
          <a:xfrm>
            <a:off x="4015536" y="2641433"/>
            <a:ext cx="4339650" cy="2062103"/>
          </a:xfrm>
          <a:prstGeom prst="rect">
            <a:avLst/>
          </a:prstGeom>
          <a:noFill/>
        </p:spPr>
        <p:txBody>
          <a:bodyPr wrap="none" rtlCol="0">
            <a:spAutoFit/>
          </a:bodyPr>
          <a:lstStyle>
            <a:defPPr>
              <a:defRPr lang="zh-CN"/>
            </a:defPPr>
            <a:lvl1pPr algn="ctr">
              <a:defRPr sz="2400" kern="2000" spc="100">
                <a:cs typeface="Arial" pitchFamily="34" charset="0"/>
              </a:defRPr>
            </a:lvl1pPr>
          </a:lstStyle>
          <a:p>
            <a:r>
              <a:rPr lang="zh-CN" altLang="en-US" sz="8000" dirty="0" smtClean="0">
                <a:solidFill>
                  <a:srgbClr val="3ABFC4"/>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谢谢聆听</a:t>
            </a:r>
            <a:endParaRPr lang="en-US" altLang="zh-CN" sz="8000" dirty="0" smtClean="0">
              <a:solidFill>
                <a:srgbClr val="3ABFC4"/>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a:p>
            <a:r>
              <a:rPr lang="en-US" altLang="zh-CN" sz="4800" dirty="0" smtClean="0">
                <a:solidFill>
                  <a:srgbClr val="7CAFD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THANK YOU</a:t>
            </a:r>
            <a:endParaRPr lang="zh-CN" altLang="en-US" sz="4800" dirty="0">
              <a:solidFill>
                <a:srgbClr val="7CAFDE"/>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Tree>
    <p:extLst>
      <p:ext uri="{BB962C8B-B14F-4D97-AF65-F5344CB8AC3E}">
        <p14:creationId xmlns:p14="http://schemas.microsoft.com/office/powerpoint/2010/main" val="17556898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5" dur="2000" fill="hold"/>
                                        <p:tgtEl>
                                          <p:spTgt spid="5"/>
                                        </p:tgtEl>
                                        <p:attrNameLst>
                                          <p:attrName>ppt_x</p:attrName>
                                          <p:attrName>ppt_y</p:attrName>
                                        </p:attrNameLst>
                                      </p:cBhvr>
                                      <p:rCtr x="37109" y="-8426"/>
                                    </p:animMotion>
                                  </p:childTnLst>
                                </p:cTn>
                              </p:par>
                              <p:par>
                                <p:cTn id="16"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17" dur="2000" fill="hold"/>
                                        <p:tgtEl>
                                          <p:spTgt spid="6"/>
                                        </p:tgtEl>
                                        <p:attrNameLst>
                                          <p:attrName>ppt_x</p:attrName>
                                          <p:attrName>ppt_y</p:attrName>
                                        </p:attrNameLst>
                                      </p:cBhvr>
                                      <p:rCtr x="53984" y="14537"/>
                                    </p:animMotion>
                                  </p:childTnLst>
                                </p:cTn>
                              </p:par>
                              <p:par>
                                <p:cTn id="18"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19" dur="1850" fill="hold"/>
                                        <p:tgtEl>
                                          <p:spTgt spid="7"/>
                                        </p:tgtEl>
                                        <p:attrNameLst>
                                          <p:attrName>ppt_x</p:attrName>
                                          <p:attrName>ppt_y</p:attrName>
                                        </p:attrNameLst>
                                      </p:cBhvr>
                                      <p:rCtr x="54023" y="3912"/>
                                    </p:animMotion>
                                  </p:childTnLst>
                                </p:cTn>
                              </p:par>
                              <p:par>
                                <p:cTn id="20"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1" dur="2200" fill="hold"/>
                                        <p:tgtEl>
                                          <p:spTgt spid="8"/>
                                        </p:tgtEl>
                                        <p:attrNameLst>
                                          <p:attrName>ppt_x</p:attrName>
                                          <p:attrName>ppt_y</p:attrName>
                                        </p:attrNameLst>
                                      </p:cBhvr>
                                      <p:rCtr x="53945" y="-4329"/>
                                    </p:animMotion>
                                  </p:childTnLst>
                                </p:cTn>
                              </p:par>
                              <p:par>
                                <p:cTn id="22"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3" dur="2100" fill="hold"/>
                                        <p:tgtEl>
                                          <p:spTgt spid="9"/>
                                        </p:tgtEl>
                                        <p:attrNameLst>
                                          <p:attrName>ppt_x</p:attrName>
                                          <p:attrName>ppt_y</p:attrName>
                                        </p:attrNameLst>
                                      </p:cBhvr>
                                      <p:rCtr x="55430" y="8310"/>
                                    </p:animMotion>
                                  </p:childTnLst>
                                </p:cTn>
                              </p:par>
                              <p:par>
                                <p:cTn id="24"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5" dur="1900" fill="hold"/>
                                        <p:tgtEl>
                                          <p:spTgt spid="10"/>
                                        </p:tgtEl>
                                        <p:attrNameLst>
                                          <p:attrName>ppt_x</p:attrName>
                                          <p:attrName>ppt_y</p:attrName>
                                        </p:attrNameLst>
                                      </p:cBhvr>
                                      <p:rCtr x="55430" y="14144"/>
                                    </p:animMotion>
                                  </p:childTnLst>
                                </p:cTn>
                              </p:par>
                              <p:par>
                                <p:cTn id="26"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27" dur="2000" fill="hold"/>
                                        <p:tgtEl>
                                          <p:spTgt spid="11"/>
                                        </p:tgtEl>
                                        <p:attrNameLst>
                                          <p:attrName>ppt_x</p:attrName>
                                          <p:attrName>ppt_y</p:attrName>
                                        </p:attrNameLst>
                                      </p:cBhvr>
                                      <p:rCtr x="54297" y="370"/>
                                    </p:animMotion>
                                  </p:childTnLst>
                                </p:cTn>
                              </p:par>
                              <p:par>
                                <p:cTn id="28"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29" dur="1800" fill="hold"/>
                                        <p:tgtEl>
                                          <p:spTgt spid="12"/>
                                        </p:tgtEl>
                                        <p:attrNameLst>
                                          <p:attrName>ppt_x</p:attrName>
                                          <p:attrName>ppt_y</p:attrName>
                                        </p:attrNameLst>
                                      </p:cBhvr>
                                      <p:rCtr x="54023" y="13426"/>
                                    </p:animMotion>
                                  </p:childTnLst>
                                </p:cTn>
                              </p:par>
                              <p:par>
                                <p:cTn id="30"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1" dur="2000" fill="hold"/>
                                        <p:tgtEl>
                                          <p:spTgt spid="13"/>
                                        </p:tgtEl>
                                        <p:attrNameLst>
                                          <p:attrName>ppt_x</p:attrName>
                                          <p:attrName>ppt_y</p:attrName>
                                        </p:attrNameLst>
                                      </p:cBhvr>
                                      <p:rCtr x="53945" y="1667"/>
                                    </p:animMotion>
                                  </p:childTnLst>
                                </p:cTn>
                              </p:par>
                              <p:par>
                                <p:cTn id="32" presetID="35" presetClass="path" presetSubtype="0" accel="50000" fill="hold" grpId="1" nodeType="withEffect">
                                  <p:stCondLst>
                                    <p:cond delay="2250"/>
                                  </p:stCondLst>
                                  <p:childTnLst>
                                    <p:animMotion origin="layout" path="M 3.125E-6 0 L -0.33399 0 " pathEditMode="relative" rAng="0" ptsTypes="AA">
                                      <p:cBhvr>
                                        <p:cTn id="33" dur="1250" fill="hold"/>
                                        <p:tgtEl>
                                          <p:spTgt spid="3"/>
                                        </p:tgtEl>
                                        <p:attrNameLst>
                                          <p:attrName>ppt_x</p:attrName>
                                          <p:attrName>ppt_y</p:attrName>
                                        </p:attrNameLst>
                                      </p:cBhvr>
                                      <p:rCtr x="-16706" y="0"/>
                                    </p:animMotion>
                                  </p:childTnLst>
                                </p:cTn>
                              </p:par>
                              <p:par>
                                <p:cTn id="34" presetID="35" presetClass="path" presetSubtype="0" accel="50000" fill="hold" grpId="1" nodeType="withEffect">
                                  <p:stCondLst>
                                    <p:cond delay="2250"/>
                                  </p:stCondLst>
                                  <p:childTnLst>
                                    <p:animMotion origin="layout" path="M 4.375E-6 0 L -0.3306 0 " pathEditMode="relative" rAng="0" ptsTypes="AA">
                                      <p:cBhvr>
                                        <p:cTn id="35" dur="1500" fill="hold"/>
                                        <p:tgtEl>
                                          <p:spTgt spid="4"/>
                                        </p:tgtEl>
                                        <p:attrNameLst>
                                          <p:attrName>ppt_x</p:attrName>
                                          <p:attrName>ppt_y</p:attrName>
                                        </p:attrNameLst>
                                      </p:cBhvr>
                                      <p:rCtr x="-16536" y="0"/>
                                    </p:animMotion>
                                  </p:childTnLst>
                                </p:cTn>
                              </p:par>
                              <p:par>
                                <p:cTn id="36"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37" dur="1449" fill="hold"/>
                                        <p:tgtEl>
                                          <p:spTgt spid="14"/>
                                        </p:tgtEl>
                                        <p:attrNameLst>
                                          <p:attrName>ppt_x</p:attrName>
                                          <p:attrName>ppt_y</p:attrName>
                                        </p:attrNameLst>
                                      </p:cBhvr>
                                      <p:rCtr x="61927" y="20370"/>
                                    </p:animMotion>
                                  </p:childTnLst>
                                </p:cTn>
                              </p:par>
                              <p:par>
                                <p:cTn id="38"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39" dur="1122" fill="hold"/>
                                        <p:tgtEl>
                                          <p:spTgt spid="15"/>
                                        </p:tgtEl>
                                        <p:attrNameLst>
                                          <p:attrName>ppt_x</p:attrName>
                                          <p:attrName>ppt_y</p:attrName>
                                        </p:attrNameLst>
                                      </p:cBhvr>
                                      <p:rCtr x="59492" y="7106"/>
                                    </p:animMotion>
                                  </p:childTnLst>
                                </p:cTn>
                              </p:par>
                              <p:par>
                                <p:cTn id="40" presetID="0" presetClass="path" presetSubtype="0" fill="hold" grpId="0" nodeType="withEffect">
                                  <p:stCondLst>
                                    <p:cond delay="26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1" dur="1480" fill="hold"/>
                                        <p:tgtEl>
                                          <p:spTgt spid="16"/>
                                        </p:tgtEl>
                                        <p:attrNameLst>
                                          <p:attrName>ppt_x</p:attrName>
                                          <p:attrName>ppt_y</p:attrName>
                                        </p:attrNameLst>
                                      </p:cBhvr>
                                      <p:rCtr x="53945" y="-2060"/>
                                    </p:animMotion>
                                  </p:childTnLst>
                                </p:cTn>
                              </p:par>
                              <p:par>
                                <p:cTn id="42"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3" dur="1246" fill="hold"/>
                                        <p:tgtEl>
                                          <p:spTgt spid="17"/>
                                        </p:tgtEl>
                                        <p:attrNameLst>
                                          <p:attrName>ppt_x</p:attrName>
                                          <p:attrName>ppt_y</p:attrName>
                                        </p:attrNameLst>
                                      </p:cBhvr>
                                      <p:rCtr x="65755" y="17963"/>
                                    </p:animMotion>
                                  </p:childTnLst>
                                </p:cTn>
                              </p:par>
                              <p:par>
                                <p:cTn id="44"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5" dur="1310" fill="hold"/>
                                        <p:tgtEl>
                                          <p:spTgt spid="18"/>
                                        </p:tgtEl>
                                        <p:attrNameLst>
                                          <p:attrName>ppt_x</p:attrName>
                                          <p:attrName>ppt_y</p:attrName>
                                        </p:attrNameLst>
                                      </p:cBhvr>
                                      <p:rCtr x="61185" y="19630"/>
                                    </p:animMotion>
                                  </p:childTnLst>
                                </p:cTn>
                              </p:par>
                              <p:par>
                                <p:cTn id="46"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47" dur="1407" fill="hold"/>
                                        <p:tgtEl>
                                          <p:spTgt spid="19"/>
                                        </p:tgtEl>
                                        <p:attrNameLst>
                                          <p:attrName>ppt_x</p:attrName>
                                          <p:attrName>ppt_y</p:attrName>
                                        </p:attrNameLst>
                                      </p:cBhvr>
                                      <p:rCtr x="59818" y="625"/>
                                    </p:animMotion>
                                  </p:childTnLst>
                                </p:cTn>
                              </p:par>
                              <p:par>
                                <p:cTn id="48"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49" dur="1121" fill="hold"/>
                                        <p:tgtEl>
                                          <p:spTgt spid="20"/>
                                        </p:tgtEl>
                                        <p:attrNameLst>
                                          <p:attrName>ppt_x</p:attrName>
                                          <p:attrName>ppt_y</p:attrName>
                                        </p:attrNameLst>
                                      </p:cBhvr>
                                      <p:rCtr x="54023" y="13426"/>
                                    </p:animMotion>
                                  </p:childTnLst>
                                </p:cTn>
                              </p:par>
                              <p:par>
                                <p:cTn id="50"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1" dur="1337" fill="hold"/>
                                        <p:tgtEl>
                                          <p:spTgt spid="21"/>
                                        </p:tgtEl>
                                        <p:attrNameLst>
                                          <p:attrName>ppt_x</p:attrName>
                                          <p:attrName>ppt_y</p:attrName>
                                        </p:attrNameLst>
                                      </p:cBhvr>
                                      <p:rCtr x="58841" y="6157"/>
                                    </p:animMotion>
                                  </p:childTnLst>
                                </p:cTn>
                              </p:par>
                              <p:par>
                                <p:cTn id="52" presetID="10" presetClass="entr" presetSubtype="0" fill="hold" grpId="0" nodeType="withEffect">
                                  <p:stCondLst>
                                    <p:cond delay="275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375"/>
                                        <p:tgtEl>
                                          <p:spTgt spid="31"/>
                                        </p:tgtEl>
                                      </p:cBhvr>
                                    </p:animEffect>
                                  </p:childTnLst>
                                </p:cTn>
                              </p:par>
                              <p:par>
                                <p:cTn id="55"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56" dur="1125" spd="-100000" fill="hold"/>
                                        <p:tgtEl>
                                          <p:spTgt spid="31"/>
                                        </p:tgtEl>
                                        <p:attrNameLst>
                                          <p:attrName>ppt_x</p:attrName>
                                          <p:attrName>ppt_y</p:attrName>
                                        </p:attrNameLst>
                                      </p:cBhvr>
                                      <p:rCtr x="-31029" y="-347"/>
                                    </p:animMotion>
                                  </p:childTnLst>
                                </p:cTn>
                              </p:par>
                              <p:par>
                                <p:cTn id="57" presetID="10" presetClass="entr" presetSubtype="0" fill="hold" grpId="0" nodeType="withEffect">
                                  <p:stCondLst>
                                    <p:cond delay="275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375"/>
                                        <p:tgtEl>
                                          <p:spTgt spid="38"/>
                                        </p:tgtEl>
                                      </p:cBhvr>
                                    </p:animEffect>
                                  </p:childTnLst>
                                </p:cTn>
                              </p:par>
                              <p:par>
                                <p:cTn id="6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61" dur="1125" spd="-100000" fill="hold"/>
                                        <p:tgtEl>
                                          <p:spTgt spid="38"/>
                                        </p:tgtEl>
                                        <p:attrNameLst>
                                          <p:attrName>ppt_x</p:attrName>
                                          <p:attrName>ppt_y</p:attrName>
                                        </p:attrNameLst>
                                      </p:cBhvr>
                                      <p:rCtr x="-4909" y="394"/>
                                    </p:animMotion>
                                  </p:childTnLst>
                                </p:cTn>
                              </p:par>
                              <p:par>
                                <p:cTn id="62" presetID="10" presetClass="entr" presetSubtype="0" fill="hold" grpId="0" nodeType="withEffect">
                                  <p:stCondLst>
                                    <p:cond delay="3078"/>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375"/>
                                        <p:tgtEl>
                                          <p:spTgt spid="32"/>
                                        </p:tgtEl>
                                      </p:cBhvr>
                                    </p:animEffect>
                                  </p:childTnLst>
                                </p:cTn>
                              </p:par>
                              <p:par>
                                <p:cTn id="65"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66" dur="1125" spd="-100000" fill="hold"/>
                                        <p:tgtEl>
                                          <p:spTgt spid="32"/>
                                        </p:tgtEl>
                                        <p:attrNameLst>
                                          <p:attrName>ppt_x</p:attrName>
                                          <p:attrName>ppt_y</p:attrName>
                                        </p:attrNameLst>
                                      </p:cBhvr>
                                      <p:rCtr x="-40339" y="2708"/>
                                    </p:animMotion>
                                  </p:childTnLst>
                                </p:cTn>
                              </p:par>
                              <p:par>
                                <p:cTn id="67" presetID="6" presetClass="emph" presetSubtype="0" fill="hold" grpId="2" nodeType="withEffect">
                                  <p:stCondLst>
                                    <p:cond delay="3078"/>
                                  </p:stCondLst>
                                  <p:childTnLst>
                                    <p:animScale>
                                      <p:cBhvr>
                                        <p:cTn id="68" dur="7" fill="hold"/>
                                        <p:tgtEl>
                                          <p:spTgt spid="32"/>
                                        </p:tgtEl>
                                      </p:cBhvr>
                                      <p:by x="300000" y="300000"/>
                                    </p:animScale>
                                  </p:childTnLst>
                                </p:cTn>
                              </p:par>
                              <p:par>
                                <p:cTn id="69" presetID="6" presetClass="emph" presetSubtype="0" decel="100000" fill="hold" grpId="3" nodeType="withEffect">
                                  <p:stCondLst>
                                    <p:cond delay="3078"/>
                                  </p:stCondLst>
                                  <p:childTnLst>
                                    <p:animScale>
                                      <p:cBhvr>
                                        <p:cTn id="70" dur="1125" fill="hold"/>
                                        <p:tgtEl>
                                          <p:spTgt spid="32"/>
                                        </p:tgtEl>
                                      </p:cBhvr>
                                      <p:by x="33000" y="33000"/>
                                    </p:animScale>
                                  </p:childTnLst>
                                </p:cTn>
                              </p:par>
                              <p:par>
                                <p:cTn id="71" presetID="10" presetClass="entr" presetSubtype="0" fill="hold" grpId="0" nodeType="withEffect">
                                  <p:stCondLst>
                                    <p:cond delay="3078"/>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375"/>
                                        <p:tgtEl>
                                          <p:spTgt spid="25"/>
                                        </p:tgtEl>
                                      </p:cBhvr>
                                    </p:animEffect>
                                  </p:childTnLst>
                                </p:cTn>
                              </p:par>
                              <p:par>
                                <p:cTn id="7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75" dur="1125" spd="-100000" fill="hold"/>
                                        <p:tgtEl>
                                          <p:spTgt spid="25"/>
                                        </p:tgtEl>
                                        <p:attrNameLst>
                                          <p:attrName>ppt_x</p:attrName>
                                          <p:attrName>ppt_y</p:attrName>
                                        </p:attrNameLst>
                                      </p:cBhvr>
                                      <p:rCtr x="-35247" y="5208"/>
                                    </p:animMotion>
                                  </p:childTnLst>
                                </p:cTn>
                              </p:par>
                              <p:par>
                                <p:cTn id="76" presetID="10" presetClass="entr" presetSubtype="0" fill="hold" grpId="0" nodeType="withEffect">
                                  <p:stCondLst>
                                    <p:cond delay="3078"/>
                                  </p:stCondLst>
                                  <p:childTnLst>
                                    <p:set>
                                      <p:cBhvr>
                                        <p:cTn id="77" dur="1" fill="hold">
                                          <p:stCondLst>
                                            <p:cond delay="0"/>
                                          </p:stCondLst>
                                        </p:cTn>
                                        <p:tgtEl>
                                          <p:spTgt spid="99"/>
                                        </p:tgtEl>
                                        <p:attrNameLst>
                                          <p:attrName>style.visibility</p:attrName>
                                        </p:attrNameLst>
                                      </p:cBhvr>
                                      <p:to>
                                        <p:strVal val="visible"/>
                                      </p:to>
                                    </p:set>
                                    <p:animEffect transition="in" filter="fade">
                                      <p:cBhvr>
                                        <p:cTn id="78" dur="375"/>
                                        <p:tgtEl>
                                          <p:spTgt spid="99"/>
                                        </p:tgtEl>
                                      </p:cBhvr>
                                    </p:animEffect>
                                  </p:childTnLst>
                                </p:cTn>
                              </p:par>
                              <p:par>
                                <p:cTn id="7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80" dur="1125" spd="-100000" fill="hold"/>
                                        <p:tgtEl>
                                          <p:spTgt spid="99"/>
                                        </p:tgtEl>
                                        <p:attrNameLst>
                                          <p:attrName>ppt_x</p:attrName>
                                          <p:attrName>ppt_y</p:attrName>
                                        </p:attrNameLst>
                                      </p:cBhvr>
                                      <p:rCtr x="-7383" y="1065"/>
                                    </p:animMotion>
                                  </p:childTnLst>
                                </p:cTn>
                              </p:par>
                              <p:par>
                                <p:cTn id="81" presetID="6" presetClass="emph" presetSubtype="0" fill="hold" grpId="2" nodeType="withEffect">
                                  <p:stCondLst>
                                    <p:cond delay="3078"/>
                                  </p:stCondLst>
                                  <p:childTnLst>
                                    <p:animScale>
                                      <p:cBhvr>
                                        <p:cTn id="82" dur="7" fill="hold"/>
                                        <p:tgtEl>
                                          <p:spTgt spid="99"/>
                                        </p:tgtEl>
                                      </p:cBhvr>
                                      <p:by x="300000" y="300000"/>
                                    </p:animScale>
                                  </p:childTnLst>
                                </p:cTn>
                              </p:par>
                              <p:par>
                                <p:cTn id="83" presetID="6" presetClass="emph" presetSubtype="0" decel="100000" fill="hold" grpId="3" nodeType="withEffect">
                                  <p:stCondLst>
                                    <p:cond delay="3078"/>
                                  </p:stCondLst>
                                  <p:childTnLst>
                                    <p:animScale>
                                      <p:cBhvr>
                                        <p:cTn id="84" dur="1125" fill="hold"/>
                                        <p:tgtEl>
                                          <p:spTgt spid="99"/>
                                        </p:tgtEl>
                                      </p:cBhvr>
                                      <p:by x="33000" y="33000"/>
                                    </p:animScale>
                                  </p:childTnLst>
                                </p:cTn>
                              </p:par>
                              <p:par>
                                <p:cTn id="85" presetID="10" presetClass="entr" presetSubtype="0" fill="hold" grpId="0" nodeType="withEffect">
                                  <p:stCondLst>
                                    <p:cond delay="3265"/>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375"/>
                                        <p:tgtEl>
                                          <p:spTgt spid="55"/>
                                        </p:tgtEl>
                                      </p:cBhvr>
                                    </p:animEffect>
                                  </p:childTnLst>
                                </p:cTn>
                              </p:par>
                              <p:par>
                                <p:cTn id="8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89" dur="1313" spd="-100000" fill="hold"/>
                                        <p:tgtEl>
                                          <p:spTgt spid="55"/>
                                        </p:tgtEl>
                                        <p:attrNameLst>
                                          <p:attrName>ppt_x</p:attrName>
                                          <p:attrName>ppt_y</p:attrName>
                                        </p:attrNameLst>
                                      </p:cBhvr>
                                      <p:rCtr x="-15234" y="-1042"/>
                                    </p:animMotion>
                                  </p:childTnLst>
                                </p:cTn>
                              </p:par>
                              <p:par>
                                <p:cTn id="90" presetID="6" presetClass="emph" presetSubtype="0" fill="hold" grpId="2" nodeType="withEffect">
                                  <p:stCondLst>
                                    <p:cond delay="3265"/>
                                  </p:stCondLst>
                                  <p:childTnLst>
                                    <p:animScale>
                                      <p:cBhvr>
                                        <p:cTn id="91" dur="7" fill="hold"/>
                                        <p:tgtEl>
                                          <p:spTgt spid="55"/>
                                        </p:tgtEl>
                                      </p:cBhvr>
                                      <p:by x="300000" y="300000"/>
                                    </p:animScale>
                                  </p:childTnLst>
                                </p:cTn>
                              </p:par>
                              <p:par>
                                <p:cTn id="92" presetID="6" presetClass="emph" presetSubtype="0" fill="hold" grpId="3" nodeType="withEffect">
                                  <p:stCondLst>
                                    <p:cond delay="3265"/>
                                  </p:stCondLst>
                                  <p:childTnLst>
                                    <p:animScale>
                                      <p:cBhvr>
                                        <p:cTn id="93" dur="1313" fill="hold"/>
                                        <p:tgtEl>
                                          <p:spTgt spid="55"/>
                                        </p:tgtEl>
                                      </p:cBhvr>
                                      <p:by x="33000" y="33000"/>
                                    </p:animScale>
                                  </p:childTnLst>
                                </p:cTn>
                              </p:par>
                              <p:par>
                                <p:cTn id="94" presetID="10" presetClass="entr" presetSubtype="0" fill="hold" grpId="0" nodeType="withEffect">
                                  <p:stCondLst>
                                    <p:cond delay="3265"/>
                                  </p:stCondLst>
                                  <p:childTnLst>
                                    <p:set>
                                      <p:cBhvr>
                                        <p:cTn id="95" dur="1" fill="hold">
                                          <p:stCondLst>
                                            <p:cond delay="0"/>
                                          </p:stCondLst>
                                        </p:cTn>
                                        <p:tgtEl>
                                          <p:spTgt spid="126"/>
                                        </p:tgtEl>
                                        <p:attrNameLst>
                                          <p:attrName>style.visibility</p:attrName>
                                        </p:attrNameLst>
                                      </p:cBhvr>
                                      <p:to>
                                        <p:strVal val="visible"/>
                                      </p:to>
                                    </p:set>
                                    <p:animEffect transition="in" filter="fade">
                                      <p:cBhvr>
                                        <p:cTn id="96" dur="375"/>
                                        <p:tgtEl>
                                          <p:spTgt spid="126"/>
                                        </p:tgtEl>
                                      </p:cBhvr>
                                    </p:animEffect>
                                  </p:childTnLst>
                                </p:cTn>
                              </p:par>
                              <p:par>
                                <p:cTn id="97"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98" dur="1500" spd="-100000" fill="hold"/>
                                        <p:tgtEl>
                                          <p:spTgt spid="126"/>
                                        </p:tgtEl>
                                        <p:attrNameLst>
                                          <p:attrName>ppt_x</p:attrName>
                                          <p:attrName>ppt_y</p:attrName>
                                        </p:attrNameLst>
                                      </p:cBhvr>
                                      <p:rCtr x="-14948" y="1366"/>
                                    </p:animMotion>
                                  </p:childTnLst>
                                </p:cTn>
                              </p:par>
                              <p:par>
                                <p:cTn id="99" presetID="10" presetClass="entr" presetSubtype="0" fill="hold" grpId="0" nodeType="withEffect">
                                  <p:stCondLst>
                                    <p:cond delay="2640"/>
                                  </p:stCondLst>
                                  <p:childTnLst>
                                    <p:set>
                                      <p:cBhvr>
                                        <p:cTn id="100" dur="1" fill="hold">
                                          <p:stCondLst>
                                            <p:cond delay="0"/>
                                          </p:stCondLst>
                                        </p:cTn>
                                        <p:tgtEl>
                                          <p:spTgt spid="117"/>
                                        </p:tgtEl>
                                        <p:attrNameLst>
                                          <p:attrName>style.visibility</p:attrName>
                                        </p:attrNameLst>
                                      </p:cBhvr>
                                      <p:to>
                                        <p:strVal val="visible"/>
                                      </p:to>
                                    </p:set>
                                    <p:animEffect transition="in" filter="fade">
                                      <p:cBhvr>
                                        <p:cTn id="101" dur="375"/>
                                        <p:tgtEl>
                                          <p:spTgt spid="117"/>
                                        </p:tgtEl>
                                      </p:cBhvr>
                                    </p:animEffect>
                                  </p:childTnLst>
                                </p:cTn>
                              </p:par>
                              <p:par>
                                <p:cTn id="102"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103" dur="1313" spd="-100000" fill="hold"/>
                                        <p:tgtEl>
                                          <p:spTgt spid="117"/>
                                        </p:tgtEl>
                                        <p:attrNameLst>
                                          <p:attrName>ppt_x</p:attrName>
                                          <p:attrName>ppt_y</p:attrName>
                                        </p:attrNameLst>
                                      </p:cBhvr>
                                      <p:rCtr x="-12812" y="1343"/>
                                    </p:animMotion>
                                  </p:childTnLst>
                                </p:cTn>
                              </p:par>
                              <p:par>
                                <p:cTn id="104" presetID="10" presetClass="entr" presetSubtype="0" fill="hold" grpId="0" nodeType="withEffect">
                                  <p:stCondLst>
                                    <p:cond delay="3078"/>
                                  </p:stCondLst>
                                  <p:childTnLst>
                                    <p:set>
                                      <p:cBhvr>
                                        <p:cTn id="105" dur="1" fill="hold">
                                          <p:stCondLst>
                                            <p:cond delay="0"/>
                                          </p:stCondLst>
                                        </p:cTn>
                                        <p:tgtEl>
                                          <p:spTgt spid="123"/>
                                        </p:tgtEl>
                                        <p:attrNameLst>
                                          <p:attrName>style.visibility</p:attrName>
                                        </p:attrNameLst>
                                      </p:cBhvr>
                                      <p:to>
                                        <p:strVal val="visible"/>
                                      </p:to>
                                    </p:set>
                                    <p:animEffect transition="in" filter="fade">
                                      <p:cBhvr>
                                        <p:cTn id="106" dur="375"/>
                                        <p:tgtEl>
                                          <p:spTgt spid="123"/>
                                        </p:tgtEl>
                                      </p:cBhvr>
                                    </p:animEffect>
                                  </p:childTnLst>
                                </p:cTn>
                              </p:par>
                              <p:par>
                                <p:cTn id="10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108" dur="1688" spd="-100000" fill="hold"/>
                                        <p:tgtEl>
                                          <p:spTgt spid="123"/>
                                        </p:tgtEl>
                                        <p:attrNameLst>
                                          <p:attrName>ppt_x</p:attrName>
                                          <p:attrName>ppt_y</p:attrName>
                                        </p:attrNameLst>
                                      </p:cBhvr>
                                      <p:rCtr x="-37409" y="1898"/>
                                    </p:animMotion>
                                  </p:childTnLst>
                                </p:cTn>
                              </p:par>
                              <p:par>
                                <p:cTn id="109" presetID="6" presetClass="emph" presetSubtype="0" fill="hold" grpId="2" nodeType="withEffect">
                                  <p:stCondLst>
                                    <p:cond delay="3078"/>
                                  </p:stCondLst>
                                  <p:childTnLst>
                                    <p:animScale>
                                      <p:cBhvr>
                                        <p:cTn id="110" dur="7" fill="hold"/>
                                        <p:tgtEl>
                                          <p:spTgt spid="123"/>
                                        </p:tgtEl>
                                      </p:cBhvr>
                                      <p:by x="500000" y="500000"/>
                                    </p:animScale>
                                  </p:childTnLst>
                                </p:cTn>
                              </p:par>
                              <p:par>
                                <p:cTn id="111" presetID="6" presetClass="emph" presetSubtype="0" decel="100000" fill="hold" grpId="3" nodeType="withEffect">
                                  <p:stCondLst>
                                    <p:cond delay="3078"/>
                                  </p:stCondLst>
                                  <p:childTnLst>
                                    <p:animScale>
                                      <p:cBhvr>
                                        <p:cTn id="112" dur="1688" fill="hold"/>
                                        <p:tgtEl>
                                          <p:spTgt spid="123"/>
                                        </p:tgtEl>
                                      </p:cBhvr>
                                      <p:by x="20000" y="20000"/>
                                    </p:animScale>
                                  </p:childTnLst>
                                </p:cTn>
                              </p:par>
                              <p:par>
                                <p:cTn id="113" presetID="10" presetClass="entr" presetSubtype="0" fill="hold" grpId="0" nodeType="withEffect">
                                  <p:stCondLst>
                                    <p:cond delay="3445"/>
                                  </p:stCondLst>
                                  <p:childTnLst>
                                    <p:set>
                                      <p:cBhvr>
                                        <p:cTn id="114" dur="1" fill="hold">
                                          <p:stCondLst>
                                            <p:cond delay="0"/>
                                          </p:stCondLst>
                                        </p:cTn>
                                        <p:tgtEl>
                                          <p:spTgt spid="57"/>
                                        </p:tgtEl>
                                        <p:attrNameLst>
                                          <p:attrName>style.visibility</p:attrName>
                                        </p:attrNameLst>
                                      </p:cBhvr>
                                      <p:to>
                                        <p:strVal val="visible"/>
                                      </p:to>
                                    </p:set>
                                    <p:animEffect transition="in" filter="fade">
                                      <p:cBhvr>
                                        <p:cTn id="115" dur="375"/>
                                        <p:tgtEl>
                                          <p:spTgt spid="57"/>
                                        </p:tgtEl>
                                      </p:cBhvr>
                                    </p:animEffect>
                                  </p:childTnLst>
                                </p:cTn>
                              </p:par>
                              <p:par>
                                <p:cTn id="116"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117" dur="1125" spd="-100000" fill="hold"/>
                                        <p:tgtEl>
                                          <p:spTgt spid="57"/>
                                        </p:tgtEl>
                                        <p:attrNameLst>
                                          <p:attrName>ppt_x</p:attrName>
                                          <p:attrName>ppt_y</p:attrName>
                                        </p:attrNameLst>
                                      </p:cBhvr>
                                      <p:rCtr x="-11211" y="-1389"/>
                                    </p:animMotion>
                                  </p:childTnLst>
                                </p:cTn>
                              </p:par>
                              <p:par>
                                <p:cTn id="118" presetID="6" presetClass="emph" presetSubtype="0" fill="hold" grpId="2" nodeType="withEffect">
                                  <p:stCondLst>
                                    <p:cond delay="3445"/>
                                  </p:stCondLst>
                                  <p:childTnLst>
                                    <p:animScale>
                                      <p:cBhvr>
                                        <p:cTn id="119" dur="7" fill="hold"/>
                                        <p:tgtEl>
                                          <p:spTgt spid="57"/>
                                        </p:tgtEl>
                                      </p:cBhvr>
                                      <p:by x="300000" y="300000"/>
                                    </p:animScale>
                                  </p:childTnLst>
                                </p:cTn>
                              </p:par>
                              <p:par>
                                <p:cTn id="120" presetID="6" presetClass="emph" presetSubtype="0" decel="100000" fill="hold" grpId="3" nodeType="withEffect">
                                  <p:stCondLst>
                                    <p:cond delay="3445"/>
                                  </p:stCondLst>
                                  <p:childTnLst>
                                    <p:animScale>
                                      <p:cBhvr>
                                        <p:cTn id="121" dur="1125" fill="hold"/>
                                        <p:tgtEl>
                                          <p:spTgt spid="57"/>
                                        </p:tgtEl>
                                      </p:cBhvr>
                                      <p:by x="33000" y="33000"/>
                                    </p:animScale>
                                  </p:childTnLst>
                                </p:cTn>
                              </p:par>
                              <p:par>
                                <p:cTn id="122" presetID="10" presetClass="entr" presetSubtype="0" fill="hold" grpId="0" nodeType="withEffect">
                                  <p:stCondLst>
                                    <p:cond delay="3468"/>
                                  </p:stCondLst>
                                  <p:childTnLst>
                                    <p:set>
                                      <p:cBhvr>
                                        <p:cTn id="123" dur="1" fill="hold">
                                          <p:stCondLst>
                                            <p:cond delay="0"/>
                                          </p:stCondLst>
                                        </p:cTn>
                                        <p:tgtEl>
                                          <p:spTgt spid="58"/>
                                        </p:tgtEl>
                                        <p:attrNameLst>
                                          <p:attrName>style.visibility</p:attrName>
                                        </p:attrNameLst>
                                      </p:cBhvr>
                                      <p:to>
                                        <p:strVal val="visible"/>
                                      </p:to>
                                    </p:set>
                                    <p:animEffect transition="in" filter="fade">
                                      <p:cBhvr>
                                        <p:cTn id="124" dur="375"/>
                                        <p:tgtEl>
                                          <p:spTgt spid="58"/>
                                        </p:tgtEl>
                                      </p:cBhvr>
                                    </p:animEffect>
                                  </p:childTnLst>
                                </p:cTn>
                              </p:par>
                              <p:par>
                                <p:cTn id="125"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126" dur="1125" spd="-100000" fill="hold"/>
                                        <p:tgtEl>
                                          <p:spTgt spid="58"/>
                                        </p:tgtEl>
                                        <p:attrNameLst>
                                          <p:attrName>ppt_x</p:attrName>
                                          <p:attrName>ppt_y</p:attrName>
                                        </p:attrNameLst>
                                      </p:cBhvr>
                                      <p:rCtr x="-14948" y="347"/>
                                    </p:animMotion>
                                  </p:childTnLst>
                                </p:cTn>
                              </p:par>
                              <p:par>
                                <p:cTn id="127" presetID="6" presetClass="emph" presetSubtype="0" fill="hold" grpId="2" nodeType="withEffect">
                                  <p:stCondLst>
                                    <p:cond delay="3468"/>
                                  </p:stCondLst>
                                  <p:childTnLst>
                                    <p:animScale>
                                      <p:cBhvr>
                                        <p:cTn id="128" dur="7" fill="hold"/>
                                        <p:tgtEl>
                                          <p:spTgt spid="58"/>
                                        </p:tgtEl>
                                      </p:cBhvr>
                                      <p:by x="300000" y="300000"/>
                                    </p:animScale>
                                  </p:childTnLst>
                                </p:cTn>
                              </p:par>
                              <p:par>
                                <p:cTn id="129" presetID="6" presetClass="emph" presetSubtype="0" decel="100000" fill="hold" grpId="3" nodeType="withEffect">
                                  <p:stCondLst>
                                    <p:cond delay="3468"/>
                                  </p:stCondLst>
                                  <p:childTnLst>
                                    <p:animScale>
                                      <p:cBhvr>
                                        <p:cTn id="130" dur="1125" fill="hold"/>
                                        <p:tgtEl>
                                          <p:spTgt spid="58"/>
                                        </p:tgtEl>
                                      </p:cBhvr>
                                      <p:by x="33000" y="33000"/>
                                    </p:animScale>
                                  </p:childTnLst>
                                </p:cTn>
                              </p:par>
                              <p:par>
                                <p:cTn id="131" presetID="10" presetClass="entr" presetSubtype="0" fill="hold" grpId="0" nodeType="withEffect">
                                  <p:stCondLst>
                                    <p:cond delay="3295"/>
                                  </p:stCondLst>
                                  <p:childTnLst>
                                    <p:set>
                                      <p:cBhvr>
                                        <p:cTn id="132" dur="1" fill="hold">
                                          <p:stCondLst>
                                            <p:cond delay="0"/>
                                          </p:stCondLst>
                                        </p:cTn>
                                        <p:tgtEl>
                                          <p:spTgt spid="66"/>
                                        </p:tgtEl>
                                        <p:attrNameLst>
                                          <p:attrName>style.visibility</p:attrName>
                                        </p:attrNameLst>
                                      </p:cBhvr>
                                      <p:to>
                                        <p:strVal val="visible"/>
                                      </p:to>
                                    </p:set>
                                    <p:animEffect transition="in" filter="fade">
                                      <p:cBhvr>
                                        <p:cTn id="133" dur="375"/>
                                        <p:tgtEl>
                                          <p:spTgt spid="66"/>
                                        </p:tgtEl>
                                      </p:cBhvr>
                                    </p:animEffect>
                                  </p:childTnLst>
                                </p:cTn>
                              </p:par>
                              <p:par>
                                <p:cTn id="134"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135" dur="1125" spd="-100000" fill="hold"/>
                                        <p:tgtEl>
                                          <p:spTgt spid="66"/>
                                        </p:tgtEl>
                                        <p:attrNameLst>
                                          <p:attrName>ppt_x</p:attrName>
                                          <p:attrName>ppt_y</p:attrName>
                                        </p:attrNameLst>
                                      </p:cBhvr>
                                      <p:rCtr x="-9753" y="324"/>
                                    </p:animMotion>
                                  </p:childTnLst>
                                </p:cTn>
                              </p:par>
                              <p:par>
                                <p:cTn id="136" presetID="10" presetClass="entr" presetSubtype="0" fill="hold" grpId="0" nodeType="withEffect">
                                  <p:stCondLst>
                                    <p:cond delay="3295"/>
                                  </p:stCondLst>
                                  <p:childTnLst>
                                    <p:set>
                                      <p:cBhvr>
                                        <p:cTn id="137" dur="1" fill="hold">
                                          <p:stCondLst>
                                            <p:cond delay="0"/>
                                          </p:stCondLst>
                                        </p:cTn>
                                        <p:tgtEl>
                                          <p:spTgt spid="94"/>
                                        </p:tgtEl>
                                        <p:attrNameLst>
                                          <p:attrName>style.visibility</p:attrName>
                                        </p:attrNameLst>
                                      </p:cBhvr>
                                      <p:to>
                                        <p:strVal val="visible"/>
                                      </p:to>
                                    </p:set>
                                    <p:animEffect transition="in" filter="fade">
                                      <p:cBhvr>
                                        <p:cTn id="138" dur="375"/>
                                        <p:tgtEl>
                                          <p:spTgt spid="94"/>
                                        </p:tgtEl>
                                      </p:cBhvr>
                                    </p:animEffect>
                                  </p:childTnLst>
                                </p:cTn>
                              </p:par>
                              <p:par>
                                <p:cTn id="139"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140" dur="1125" spd="-100000" fill="hold"/>
                                        <p:tgtEl>
                                          <p:spTgt spid="94"/>
                                        </p:tgtEl>
                                        <p:attrNameLst>
                                          <p:attrName>ppt_x</p:attrName>
                                          <p:attrName>ppt_y</p:attrName>
                                        </p:attrNameLst>
                                      </p:cBhvr>
                                      <p:rCtr x="-3659" y="-347"/>
                                    </p:animMotion>
                                  </p:childTnLst>
                                </p:cTn>
                              </p:par>
                              <p:par>
                                <p:cTn id="141" presetID="10" presetClass="entr" presetSubtype="0" fill="hold" grpId="0" nodeType="withEffect">
                                  <p:stCondLst>
                                    <p:cond delay="3295"/>
                                  </p:stCondLst>
                                  <p:childTnLst>
                                    <p:set>
                                      <p:cBhvr>
                                        <p:cTn id="142" dur="1" fill="hold">
                                          <p:stCondLst>
                                            <p:cond delay="0"/>
                                          </p:stCondLst>
                                        </p:cTn>
                                        <p:tgtEl>
                                          <p:spTgt spid="78"/>
                                        </p:tgtEl>
                                        <p:attrNameLst>
                                          <p:attrName>style.visibility</p:attrName>
                                        </p:attrNameLst>
                                      </p:cBhvr>
                                      <p:to>
                                        <p:strVal val="visible"/>
                                      </p:to>
                                    </p:set>
                                    <p:animEffect transition="in" filter="fade">
                                      <p:cBhvr>
                                        <p:cTn id="143" dur="375"/>
                                        <p:tgtEl>
                                          <p:spTgt spid="78"/>
                                        </p:tgtEl>
                                      </p:cBhvr>
                                    </p:animEffect>
                                  </p:childTnLst>
                                </p:cTn>
                              </p:par>
                              <p:par>
                                <p:cTn id="144"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145" dur="1125" spd="-100000" fill="hold"/>
                                        <p:tgtEl>
                                          <p:spTgt spid="78"/>
                                        </p:tgtEl>
                                        <p:attrNameLst>
                                          <p:attrName>ppt_x</p:attrName>
                                          <p:attrName>ppt_y</p:attrName>
                                        </p:attrNameLst>
                                      </p:cBhvr>
                                      <p:rCtr x="-2643" y="-347"/>
                                    </p:animMotion>
                                  </p:childTnLst>
                                </p:cTn>
                              </p:par>
                              <p:par>
                                <p:cTn id="146" presetID="6" presetClass="emph" presetSubtype="0" fill="hold" grpId="2" nodeType="withEffect">
                                  <p:stCondLst>
                                    <p:cond delay="3295"/>
                                  </p:stCondLst>
                                  <p:childTnLst>
                                    <p:animScale>
                                      <p:cBhvr>
                                        <p:cTn id="147" dur="7" fill="hold"/>
                                        <p:tgtEl>
                                          <p:spTgt spid="78"/>
                                        </p:tgtEl>
                                      </p:cBhvr>
                                      <p:by x="300000" y="300000"/>
                                    </p:animScale>
                                  </p:childTnLst>
                                </p:cTn>
                              </p:par>
                              <p:par>
                                <p:cTn id="148" presetID="6" presetClass="emph" presetSubtype="0" decel="100000" fill="hold" grpId="3" nodeType="withEffect">
                                  <p:stCondLst>
                                    <p:cond delay="3295"/>
                                  </p:stCondLst>
                                  <p:childTnLst>
                                    <p:animScale>
                                      <p:cBhvr>
                                        <p:cTn id="149" dur="1125" fill="hold"/>
                                        <p:tgtEl>
                                          <p:spTgt spid="78"/>
                                        </p:tgtEl>
                                      </p:cBhvr>
                                      <p:by x="33000" y="33000"/>
                                    </p:animScale>
                                  </p:childTnLst>
                                </p:cTn>
                              </p:par>
                              <p:par>
                                <p:cTn id="150" presetID="10" presetClass="entr" presetSubtype="0" fill="hold" grpId="0" nodeType="withEffect">
                                  <p:stCondLst>
                                    <p:cond delay="3520"/>
                                  </p:stCondLst>
                                  <p:childTnLst>
                                    <p:set>
                                      <p:cBhvr>
                                        <p:cTn id="151" dur="1" fill="hold">
                                          <p:stCondLst>
                                            <p:cond delay="0"/>
                                          </p:stCondLst>
                                        </p:cTn>
                                        <p:tgtEl>
                                          <p:spTgt spid="89"/>
                                        </p:tgtEl>
                                        <p:attrNameLst>
                                          <p:attrName>style.visibility</p:attrName>
                                        </p:attrNameLst>
                                      </p:cBhvr>
                                      <p:to>
                                        <p:strVal val="visible"/>
                                      </p:to>
                                    </p:set>
                                    <p:animEffect transition="in" filter="fade">
                                      <p:cBhvr>
                                        <p:cTn id="152" dur="375"/>
                                        <p:tgtEl>
                                          <p:spTgt spid="89"/>
                                        </p:tgtEl>
                                      </p:cBhvr>
                                    </p:animEffect>
                                  </p:childTnLst>
                                </p:cTn>
                              </p:par>
                              <p:par>
                                <p:cTn id="153"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154" dur="1125" spd="-100000" fill="hold"/>
                                        <p:tgtEl>
                                          <p:spTgt spid="89"/>
                                        </p:tgtEl>
                                        <p:attrNameLst>
                                          <p:attrName>ppt_x</p:attrName>
                                          <p:attrName>ppt_y</p:attrName>
                                        </p:attrNameLst>
                                      </p:cBhvr>
                                      <p:rCtr x="-8724" y="-93"/>
                                    </p:animMotion>
                                  </p:childTnLst>
                                </p:cTn>
                              </p:par>
                              <p:par>
                                <p:cTn id="155" presetID="10" presetClass="entr" presetSubtype="0" fill="hold" grpId="0" nodeType="withEffect">
                                  <p:stCondLst>
                                    <p:cond delay="3520"/>
                                  </p:stCondLst>
                                  <p:childTnLst>
                                    <p:set>
                                      <p:cBhvr>
                                        <p:cTn id="156" dur="1" fill="hold">
                                          <p:stCondLst>
                                            <p:cond delay="0"/>
                                          </p:stCondLst>
                                        </p:cTn>
                                        <p:tgtEl>
                                          <p:spTgt spid="56"/>
                                        </p:tgtEl>
                                        <p:attrNameLst>
                                          <p:attrName>style.visibility</p:attrName>
                                        </p:attrNameLst>
                                      </p:cBhvr>
                                      <p:to>
                                        <p:strVal val="visible"/>
                                      </p:to>
                                    </p:set>
                                    <p:animEffect transition="in" filter="fade">
                                      <p:cBhvr>
                                        <p:cTn id="157" dur="375"/>
                                        <p:tgtEl>
                                          <p:spTgt spid="56"/>
                                        </p:tgtEl>
                                      </p:cBhvr>
                                    </p:animEffect>
                                  </p:childTnLst>
                                </p:cTn>
                              </p:par>
                              <p:par>
                                <p:cTn id="158"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159" dur="1125" spd="-100000" fill="hold"/>
                                        <p:tgtEl>
                                          <p:spTgt spid="56"/>
                                        </p:tgtEl>
                                        <p:attrNameLst>
                                          <p:attrName>ppt_x</p:attrName>
                                          <p:attrName>ppt_y</p:attrName>
                                        </p:attrNameLst>
                                      </p:cBhvr>
                                      <p:rCtr x="-2331" y="-255"/>
                                    </p:animMotion>
                                  </p:childTnLst>
                                </p:cTn>
                              </p:par>
                              <p:par>
                                <p:cTn id="160" presetID="6" presetClass="emph" presetSubtype="0" fill="hold" grpId="2" nodeType="withEffect">
                                  <p:stCondLst>
                                    <p:cond delay="3520"/>
                                  </p:stCondLst>
                                  <p:childTnLst>
                                    <p:animScale>
                                      <p:cBhvr>
                                        <p:cTn id="161" dur="7" fill="hold"/>
                                        <p:tgtEl>
                                          <p:spTgt spid="56"/>
                                        </p:tgtEl>
                                      </p:cBhvr>
                                      <p:by x="300000" y="300000"/>
                                    </p:animScale>
                                  </p:childTnLst>
                                </p:cTn>
                              </p:par>
                              <p:par>
                                <p:cTn id="162" presetID="6" presetClass="emph" presetSubtype="0" decel="100000" fill="hold" grpId="3" nodeType="withEffect">
                                  <p:stCondLst>
                                    <p:cond delay="3520"/>
                                  </p:stCondLst>
                                  <p:childTnLst>
                                    <p:animScale>
                                      <p:cBhvr>
                                        <p:cTn id="163" dur="1125" fill="hold"/>
                                        <p:tgtEl>
                                          <p:spTgt spid="56"/>
                                        </p:tgtEl>
                                      </p:cBhvr>
                                      <p:by x="33000" y="33000"/>
                                    </p:animScale>
                                  </p:childTnLst>
                                </p:cTn>
                              </p:par>
                              <p:par>
                                <p:cTn id="164" presetID="10" presetClass="entr" presetSubtype="0" fill="hold" grpId="0" nodeType="withEffect">
                                  <p:stCondLst>
                                    <p:cond delay="3453"/>
                                  </p:stCondLst>
                                  <p:childTnLst>
                                    <p:set>
                                      <p:cBhvr>
                                        <p:cTn id="165" dur="1" fill="hold">
                                          <p:stCondLst>
                                            <p:cond delay="0"/>
                                          </p:stCondLst>
                                        </p:cTn>
                                        <p:tgtEl>
                                          <p:spTgt spid="95"/>
                                        </p:tgtEl>
                                        <p:attrNameLst>
                                          <p:attrName>style.visibility</p:attrName>
                                        </p:attrNameLst>
                                      </p:cBhvr>
                                      <p:to>
                                        <p:strVal val="visible"/>
                                      </p:to>
                                    </p:set>
                                    <p:animEffect transition="in" filter="fade">
                                      <p:cBhvr>
                                        <p:cTn id="166" dur="375"/>
                                        <p:tgtEl>
                                          <p:spTgt spid="95"/>
                                        </p:tgtEl>
                                      </p:cBhvr>
                                    </p:animEffect>
                                  </p:childTnLst>
                                </p:cTn>
                              </p:par>
                              <p:par>
                                <p:cTn id="167"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168" dur="1125" spd="-100000" fill="hold"/>
                                        <p:tgtEl>
                                          <p:spTgt spid="95"/>
                                        </p:tgtEl>
                                        <p:attrNameLst>
                                          <p:attrName>ppt_x</p:attrName>
                                          <p:attrName>ppt_y</p:attrName>
                                        </p:attrNameLst>
                                      </p:cBhvr>
                                      <p:rCtr x="-8854" y="2269"/>
                                    </p:animMotion>
                                  </p:childTnLst>
                                </p:cTn>
                              </p:par>
                              <p:par>
                                <p:cTn id="169" presetID="10" presetClass="entr" presetSubtype="0" fill="hold" grpId="0" nodeType="withEffect">
                                  <p:stCondLst>
                                    <p:cond delay="3265"/>
                                  </p:stCondLst>
                                  <p:childTnLst>
                                    <p:set>
                                      <p:cBhvr>
                                        <p:cTn id="170" dur="1" fill="hold">
                                          <p:stCondLst>
                                            <p:cond delay="0"/>
                                          </p:stCondLst>
                                        </p:cTn>
                                        <p:tgtEl>
                                          <p:spTgt spid="97"/>
                                        </p:tgtEl>
                                        <p:attrNameLst>
                                          <p:attrName>style.visibility</p:attrName>
                                        </p:attrNameLst>
                                      </p:cBhvr>
                                      <p:to>
                                        <p:strVal val="visible"/>
                                      </p:to>
                                    </p:set>
                                    <p:animEffect transition="in" filter="fade">
                                      <p:cBhvr>
                                        <p:cTn id="171" dur="375"/>
                                        <p:tgtEl>
                                          <p:spTgt spid="97"/>
                                        </p:tgtEl>
                                      </p:cBhvr>
                                    </p:animEffect>
                                  </p:childTnLst>
                                </p:cTn>
                              </p:par>
                              <p:par>
                                <p:cTn id="172"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173" dur="1125" spd="-100000" fill="hold"/>
                                        <p:tgtEl>
                                          <p:spTgt spid="97"/>
                                        </p:tgtEl>
                                        <p:attrNameLst>
                                          <p:attrName>ppt_x</p:attrName>
                                          <p:attrName>ppt_y</p:attrName>
                                        </p:attrNameLst>
                                      </p:cBhvr>
                                      <p:rCtr x="-5078" y="-1829"/>
                                    </p:animMotion>
                                  </p:childTnLst>
                                </p:cTn>
                              </p:par>
                              <p:par>
                                <p:cTn id="174" presetID="10" presetClass="entr" presetSubtype="0" fill="hold" grpId="0" nodeType="withEffect">
                                  <p:stCondLst>
                                    <p:cond delay="2703"/>
                                  </p:stCondLst>
                                  <p:childTnLst>
                                    <p:set>
                                      <p:cBhvr>
                                        <p:cTn id="175" dur="1" fill="hold">
                                          <p:stCondLst>
                                            <p:cond delay="0"/>
                                          </p:stCondLst>
                                        </p:cTn>
                                        <p:tgtEl>
                                          <p:spTgt spid="81"/>
                                        </p:tgtEl>
                                        <p:attrNameLst>
                                          <p:attrName>style.visibility</p:attrName>
                                        </p:attrNameLst>
                                      </p:cBhvr>
                                      <p:to>
                                        <p:strVal val="visible"/>
                                      </p:to>
                                    </p:set>
                                    <p:animEffect transition="in" filter="fade">
                                      <p:cBhvr>
                                        <p:cTn id="176" dur="375"/>
                                        <p:tgtEl>
                                          <p:spTgt spid="81"/>
                                        </p:tgtEl>
                                      </p:cBhvr>
                                    </p:animEffect>
                                  </p:childTnLst>
                                </p:cTn>
                              </p:par>
                              <p:par>
                                <p:cTn id="177"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178" dur="1125" spd="-100000" fill="hold"/>
                                        <p:tgtEl>
                                          <p:spTgt spid="81"/>
                                        </p:tgtEl>
                                        <p:attrNameLst>
                                          <p:attrName>ppt_x</p:attrName>
                                          <p:attrName>ppt_y</p:attrName>
                                        </p:attrNameLst>
                                      </p:cBhvr>
                                      <p:rCtr x="-3268" y="-347"/>
                                    </p:animMotion>
                                  </p:childTnLst>
                                </p:cTn>
                              </p:par>
                              <p:par>
                                <p:cTn id="179" presetID="10" presetClass="entr" presetSubtype="0" fill="hold" grpId="0" nodeType="withEffect">
                                  <p:stCondLst>
                                    <p:cond delay="2890"/>
                                  </p:stCondLst>
                                  <p:childTnLst>
                                    <p:set>
                                      <p:cBhvr>
                                        <p:cTn id="180" dur="1" fill="hold">
                                          <p:stCondLst>
                                            <p:cond delay="0"/>
                                          </p:stCondLst>
                                        </p:cTn>
                                        <p:tgtEl>
                                          <p:spTgt spid="72"/>
                                        </p:tgtEl>
                                        <p:attrNameLst>
                                          <p:attrName>style.visibility</p:attrName>
                                        </p:attrNameLst>
                                      </p:cBhvr>
                                      <p:to>
                                        <p:strVal val="visible"/>
                                      </p:to>
                                    </p:set>
                                    <p:animEffect transition="in" filter="fade">
                                      <p:cBhvr>
                                        <p:cTn id="181" dur="375"/>
                                        <p:tgtEl>
                                          <p:spTgt spid="72"/>
                                        </p:tgtEl>
                                      </p:cBhvr>
                                    </p:animEffect>
                                  </p:childTnLst>
                                </p:cTn>
                              </p:par>
                              <p:par>
                                <p:cTn id="182"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183" dur="1125" spd="-100000" fill="hold"/>
                                        <p:tgtEl>
                                          <p:spTgt spid="72"/>
                                        </p:tgtEl>
                                        <p:attrNameLst>
                                          <p:attrName>ppt_x</p:attrName>
                                          <p:attrName>ppt_y</p:attrName>
                                        </p:attrNameLst>
                                      </p:cBhvr>
                                      <p:rCtr x="-3255" y="694"/>
                                    </p:animMotion>
                                  </p:childTnLst>
                                </p:cTn>
                              </p:par>
                              <p:par>
                                <p:cTn id="184" presetID="6" presetClass="emph" presetSubtype="0" fill="hold" grpId="2" nodeType="withEffect">
                                  <p:stCondLst>
                                    <p:cond delay="3265"/>
                                  </p:stCondLst>
                                  <p:childTnLst>
                                    <p:animScale>
                                      <p:cBhvr>
                                        <p:cTn id="185" dur="7" fill="hold"/>
                                        <p:tgtEl>
                                          <p:spTgt spid="72"/>
                                        </p:tgtEl>
                                      </p:cBhvr>
                                      <p:by x="300000" y="300000"/>
                                    </p:animScale>
                                  </p:childTnLst>
                                </p:cTn>
                              </p:par>
                              <p:par>
                                <p:cTn id="186" presetID="6" presetClass="emph" presetSubtype="0" decel="100000" fill="hold" grpId="3" nodeType="withEffect">
                                  <p:stCondLst>
                                    <p:cond delay="3265"/>
                                  </p:stCondLst>
                                  <p:childTnLst>
                                    <p:animScale>
                                      <p:cBhvr>
                                        <p:cTn id="187" dur="1125" fill="hold"/>
                                        <p:tgtEl>
                                          <p:spTgt spid="72"/>
                                        </p:tgtEl>
                                      </p:cBhvr>
                                      <p:by x="33000" y="33000"/>
                                    </p:animScale>
                                  </p:childTnLst>
                                </p:cTn>
                              </p:par>
                              <p:par>
                                <p:cTn id="188" presetID="10" presetClass="entr" presetSubtype="0" fill="hold" grpId="0" nodeType="withEffect">
                                  <p:stCondLst>
                                    <p:cond delay="3140"/>
                                  </p:stCondLst>
                                  <p:childTnLst>
                                    <p:set>
                                      <p:cBhvr>
                                        <p:cTn id="189" dur="1" fill="hold">
                                          <p:stCondLst>
                                            <p:cond delay="0"/>
                                          </p:stCondLst>
                                        </p:cTn>
                                        <p:tgtEl>
                                          <p:spTgt spid="122"/>
                                        </p:tgtEl>
                                        <p:attrNameLst>
                                          <p:attrName>style.visibility</p:attrName>
                                        </p:attrNameLst>
                                      </p:cBhvr>
                                      <p:to>
                                        <p:strVal val="visible"/>
                                      </p:to>
                                    </p:set>
                                    <p:animEffect transition="in" filter="fade">
                                      <p:cBhvr>
                                        <p:cTn id="190" dur="375"/>
                                        <p:tgtEl>
                                          <p:spTgt spid="122"/>
                                        </p:tgtEl>
                                      </p:cBhvr>
                                    </p:animEffect>
                                  </p:childTnLst>
                                </p:cTn>
                              </p:par>
                              <p:par>
                                <p:cTn id="191"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192" dur="1000" spd="-100000" fill="hold"/>
                                        <p:tgtEl>
                                          <p:spTgt spid="122"/>
                                        </p:tgtEl>
                                        <p:attrNameLst>
                                          <p:attrName>ppt_x</p:attrName>
                                          <p:attrName>ppt_y</p:attrName>
                                        </p:attrNameLst>
                                      </p:cBhvr>
                                      <p:rCtr x="-12956" y="7523"/>
                                    </p:animMotion>
                                  </p:childTnLst>
                                </p:cTn>
                              </p:par>
                              <p:par>
                                <p:cTn id="193" presetID="6" presetClass="emph" presetSubtype="0" fill="hold" grpId="2" nodeType="withEffect">
                                  <p:stCondLst>
                                    <p:cond delay="3140"/>
                                  </p:stCondLst>
                                  <p:childTnLst>
                                    <p:animScale>
                                      <p:cBhvr>
                                        <p:cTn id="194" dur="7" fill="hold"/>
                                        <p:tgtEl>
                                          <p:spTgt spid="122"/>
                                        </p:tgtEl>
                                      </p:cBhvr>
                                      <p:by x="500000" y="500000"/>
                                    </p:animScale>
                                  </p:childTnLst>
                                </p:cTn>
                              </p:par>
                              <p:par>
                                <p:cTn id="195" presetID="6" presetClass="emph" presetSubtype="0" decel="100000" fill="hold" grpId="3" nodeType="withEffect">
                                  <p:stCondLst>
                                    <p:cond delay="3140"/>
                                  </p:stCondLst>
                                  <p:childTnLst>
                                    <p:animScale>
                                      <p:cBhvr>
                                        <p:cTn id="196" dur="1000" fill="hold"/>
                                        <p:tgtEl>
                                          <p:spTgt spid="122"/>
                                        </p:tgtEl>
                                      </p:cBhvr>
                                      <p:by x="20000" y="20000"/>
                                    </p:animScale>
                                  </p:childTnLst>
                                </p:cTn>
                              </p:par>
                              <p:par>
                                <p:cTn id="197" presetID="10" presetClass="entr" presetSubtype="0" fill="hold" grpId="0" nodeType="withEffect">
                                  <p:stCondLst>
                                    <p:cond delay="3265"/>
                                  </p:stCondLst>
                                  <p:childTnLst>
                                    <p:set>
                                      <p:cBhvr>
                                        <p:cTn id="198" dur="1" fill="hold">
                                          <p:stCondLst>
                                            <p:cond delay="0"/>
                                          </p:stCondLst>
                                        </p:cTn>
                                        <p:tgtEl>
                                          <p:spTgt spid="124"/>
                                        </p:tgtEl>
                                        <p:attrNameLst>
                                          <p:attrName>style.visibility</p:attrName>
                                        </p:attrNameLst>
                                      </p:cBhvr>
                                      <p:to>
                                        <p:strVal val="visible"/>
                                      </p:to>
                                    </p:set>
                                    <p:animEffect transition="in" filter="fade">
                                      <p:cBhvr>
                                        <p:cTn id="199" dur="375"/>
                                        <p:tgtEl>
                                          <p:spTgt spid="124"/>
                                        </p:tgtEl>
                                      </p:cBhvr>
                                    </p:animEffect>
                                  </p:childTnLst>
                                </p:cTn>
                              </p:par>
                              <p:par>
                                <p:cTn id="200"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201" dur="1688" spd="-100000" fill="hold"/>
                                        <p:tgtEl>
                                          <p:spTgt spid="124"/>
                                        </p:tgtEl>
                                        <p:attrNameLst>
                                          <p:attrName>ppt_x</p:attrName>
                                          <p:attrName>ppt_y</p:attrName>
                                        </p:attrNameLst>
                                      </p:cBhvr>
                                      <p:rCtr x="-35156" y="810"/>
                                    </p:animMotion>
                                  </p:childTnLst>
                                </p:cTn>
                              </p:par>
                              <p:par>
                                <p:cTn id="202" presetID="6" presetClass="emph" presetSubtype="0" fill="hold" grpId="2" nodeType="withEffect">
                                  <p:stCondLst>
                                    <p:cond delay="3265"/>
                                  </p:stCondLst>
                                  <p:childTnLst>
                                    <p:animScale>
                                      <p:cBhvr>
                                        <p:cTn id="203" dur="7" fill="hold"/>
                                        <p:tgtEl>
                                          <p:spTgt spid="124"/>
                                        </p:tgtEl>
                                      </p:cBhvr>
                                      <p:by x="200000" y="200000"/>
                                    </p:animScale>
                                  </p:childTnLst>
                                </p:cTn>
                              </p:par>
                              <p:par>
                                <p:cTn id="204" presetID="6" presetClass="emph" presetSubtype="0" decel="100000" fill="hold" grpId="3" nodeType="withEffect">
                                  <p:stCondLst>
                                    <p:cond delay="3265"/>
                                  </p:stCondLst>
                                  <p:childTnLst>
                                    <p:animScale>
                                      <p:cBhvr>
                                        <p:cTn id="205" dur="1688" fill="hold"/>
                                        <p:tgtEl>
                                          <p:spTgt spid="124"/>
                                        </p:tgtEl>
                                      </p:cBhvr>
                                      <p:by x="50000" y="50000"/>
                                    </p:animScale>
                                  </p:childTnLst>
                                </p:cTn>
                              </p:par>
                              <p:par>
                                <p:cTn id="206" presetID="10" presetClass="entr" presetSubtype="0" fill="hold" grpId="1" nodeType="withEffect">
                                  <p:stCondLst>
                                    <p:cond delay="1000"/>
                                  </p:stCondLst>
                                  <p:childTnLst>
                                    <p:set>
                                      <p:cBhvr>
                                        <p:cTn id="207" dur="1" fill="hold">
                                          <p:stCondLst>
                                            <p:cond delay="0"/>
                                          </p:stCondLst>
                                        </p:cTn>
                                        <p:tgtEl>
                                          <p:spTgt spid="129"/>
                                        </p:tgtEl>
                                        <p:attrNameLst>
                                          <p:attrName>style.visibility</p:attrName>
                                        </p:attrNameLst>
                                      </p:cBhvr>
                                      <p:to>
                                        <p:strVal val="visible"/>
                                      </p:to>
                                    </p:set>
                                    <p:animEffect transition="in" filter="fade">
                                      <p:cBhvr>
                                        <p:cTn id="208" dur="2000"/>
                                        <p:tgtEl>
                                          <p:spTgt spid="129"/>
                                        </p:tgtEl>
                                      </p:cBhvr>
                                    </p:animEffect>
                                  </p:childTnLst>
                                </p:cTn>
                              </p:par>
                              <p:par>
                                <p:cTn id="209" presetID="42" presetClass="entr" presetSubtype="0" fill="hold" grpId="0" nodeType="withEffect">
                                  <p:stCondLst>
                                    <p:cond delay="1000"/>
                                  </p:stCondLst>
                                  <p:childTnLst>
                                    <p:set>
                                      <p:cBhvr>
                                        <p:cTn id="210" dur="1" fill="hold">
                                          <p:stCondLst>
                                            <p:cond delay="0"/>
                                          </p:stCondLst>
                                        </p:cTn>
                                        <p:tgtEl>
                                          <p:spTgt spid="129"/>
                                        </p:tgtEl>
                                        <p:attrNameLst>
                                          <p:attrName>style.visibility</p:attrName>
                                        </p:attrNameLst>
                                      </p:cBhvr>
                                      <p:to>
                                        <p:strVal val="visible"/>
                                      </p:to>
                                    </p:set>
                                    <p:animEffect transition="in" filter="fade">
                                      <p:cBhvr>
                                        <p:cTn id="211" dur="1500"/>
                                        <p:tgtEl>
                                          <p:spTgt spid="129"/>
                                        </p:tgtEl>
                                      </p:cBhvr>
                                    </p:animEffect>
                                    <p:anim calcmode="lin" valueType="num">
                                      <p:cBhvr>
                                        <p:cTn id="212" dur="1500" fill="hold"/>
                                        <p:tgtEl>
                                          <p:spTgt spid="129"/>
                                        </p:tgtEl>
                                        <p:attrNameLst>
                                          <p:attrName>ppt_x</p:attrName>
                                        </p:attrNameLst>
                                      </p:cBhvr>
                                      <p:tavLst>
                                        <p:tav tm="0">
                                          <p:val>
                                            <p:strVal val="#ppt_x"/>
                                          </p:val>
                                        </p:tav>
                                        <p:tav tm="100000">
                                          <p:val>
                                            <p:strVal val="#ppt_x"/>
                                          </p:val>
                                        </p:tav>
                                      </p:tavLst>
                                    </p:anim>
                                    <p:anim calcmode="lin" valueType="num">
                                      <p:cBhvr>
                                        <p:cTn id="213" dur="15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5" grpId="0" animBg="1"/>
      <p:bldP spid="25" grpId="1" animBg="1"/>
      <p:bldP spid="31" grpId="0" animBg="1"/>
      <p:bldP spid="31" grpId="1" animBg="1"/>
      <p:bldP spid="32" grpId="0" animBg="1"/>
      <p:bldP spid="32" grpId="1" animBg="1"/>
      <p:bldP spid="32" grpId="2" animBg="1"/>
      <p:bldP spid="32" grpId="3" animBg="1"/>
      <p:bldP spid="38" grpId="0" animBg="1"/>
      <p:bldP spid="38" grpId="1" animBg="1"/>
      <p:bldP spid="55" grpId="0" animBg="1"/>
      <p:bldP spid="55" grpId="1" animBg="1"/>
      <p:bldP spid="55" grpId="2" animBg="1"/>
      <p:bldP spid="55" grpId="3" animBg="1"/>
      <p:bldP spid="56" grpId="0" animBg="1"/>
      <p:bldP spid="56" grpId="1" animBg="1"/>
      <p:bldP spid="56" grpId="2" animBg="1"/>
      <p:bldP spid="56" grpId="3" animBg="1"/>
      <p:bldP spid="57" grpId="0" animBg="1"/>
      <p:bldP spid="57" grpId="1" animBg="1"/>
      <p:bldP spid="57" grpId="2" animBg="1"/>
      <p:bldP spid="57" grpId="3" animBg="1"/>
      <p:bldP spid="58" grpId="0" animBg="1"/>
      <p:bldP spid="58" grpId="1" animBg="1"/>
      <p:bldP spid="58" grpId="2" animBg="1"/>
      <p:bldP spid="58" grpId="3" animBg="1"/>
      <p:bldP spid="66" grpId="0" animBg="1"/>
      <p:bldP spid="66" grpId="1" animBg="1"/>
      <p:bldP spid="72" grpId="0" animBg="1"/>
      <p:bldP spid="72" grpId="1" animBg="1"/>
      <p:bldP spid="72" grpId="2" animBg="1"/>
      <p:bldP spid="72" grpId="3" animBg="1"/>
      <p:bldP spid="78" grpId="0" animBg="1"/>
      <p:bldP spid="78" grpId="1" animBg="1"/>
      <p:bldP spid="78" grpId="2" animBg="1"/>
      <p:bldP spid="78" grpId="3" animBg="1"/>
      <p:bldP spid="81" grpId="0" animBg="1"/>
      <p:bldP spid="81" grpId="1" animBg="1"/>
      <p:bldP spid="89" grpId="0" animBg="1"/>
      <p:bldP spid="89" grpId="1" animBg="1"/>
      <p:bldP spid="94" grpId="0" animBg="1"/>
      <p:bldP spid="94" grpId="1" animBg="1"/>
      <p:bldP spid="95" grpId="0" animBg="1"/>
      <p:bldP spid="95" grpId="1" animBg="1"/>
      <p:bldP spid="97" grpId="0" animBg="1"/>
      <p:bldP spid="97" grpId="1" animBg="1"/>
      <p:bldP spid="99" grpId="0" animBg="1"/>
      <p:bldP spid="99" grpId="1" animBg="1"/>
      <p:bldP spid="99" grpId="2" animBg="1"/>
      <p:bldP spid="99" grpId="3" animBg="1"/>
      <p:bldP spid="117" grpId="0" animBg="1"/>
      <p:bldP spid="117" grpId="1" animBg="1"/>
      <p:bldP spid="122" grpId="0" animBg="1"/>
      <p:bldP spid="122" grpId="1" animBg="1"/>
      <p:bldP spid="122" grpId="2" animBg="1"/>
      <p:bldP spid="122" grpId="3" animBg="1"/>
      <p:bldP spid="123" grpId="0" animBg="1"/>
      <p:bldP spid="123" grpId="1" animBg="1"/>
      <p:bldP spid="123" grpId="2" animBg="1"/>
      <p:bldP spid="123" grpId="3" animBg="1"/>
      <p:bldP spid="124" grpId="0" animBg="1"/>
      <p:bldP spid="124" grpId="1" animBg="1"/>
      <p:bldP spid="124" grpId="2" animBg="1"/>
      <p:bldP spid="124" grpId="3" animBg="1"/>
      <p:bldP spid="126" grpId="0" animBg="1"/>
      <p:bldP spid="126" grpId="1" animBg="1"/>
      <p:bldP spid="129" grpId="0"/>
      <p:bldP spid="12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199861" y="716170"/>
            <a:ext cx="2937022" cy="523220"/>
          </a:xfrm>
          <a:prstGeom prst="rect">
            <a:avLst/>
          </a:prstGeom>
          <a:noFill/>
        </p:spPr>
        <p:txBody>
          <a:bodyPr wrap="none" rtlCol="0">
            <a:spAutoFit/>
          </a:bodyPr>
          <a:lstStyle/>
          <a:p>
            <a:r>
              <a:rPr lang="en-US" altLang="zh-CN" sz="28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SLU</a:t>
            </a:r>
            <a:r>
              <a:rPr lang="zh-CN" altLang="en-US" sz="28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任务的本质</a:t>
            </a:r>
            <a:endPar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9" name="文本框 28"/>
          <p:cNvSpPr txBox="1"/>
          <p:nvPr/>
        </p:nvSpPr>
        <p:spPr>
          <a:xfrm>
            <a:off x="258644" y="66146"/>
            <a:ext cx="1040590" cy="9233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54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01</a:t>
            </a:r>
            <a:endParaRPr lang="zh-CN" altLang="en-US" sz="60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49" name="直接连接符 48"/>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6" name="表格 5"/>
          <p:cNvGraphicFramePr/>
          <p:nvPr>
            <p:extLst>
              <p:ext uri="{D42A27DB-BD31-4B8C-83A1-F6EECF244321}">
                <p14:modId xmlns:p14="http://schemas.microsoft.com/office/powerpoint/2010/main" val="1044527956"/>
              </p:ext>
            </p:extLst>
          </p:nvPr>
        </p:nvGraphicFramePr>
        <p:xfrm>
          <a:off x="1199861" y="5041937"/>
          <a:ext cx="9413875" cy="1419225"/>
        </p:xfrm>
        <a:graphic>
          <a:graphicData uri="http://schemas.openxmlformats.org/drawingml/2006/table">
            <a:tbl>
              <a:tblPr firstRow="1" bandRow="1">
                <a:tableStyleId>{5940675A-B579-460E-94D1-54222C63F5DA}</a:tableStyleId>
              </a:tblPr>
              <a:tblGrid>
                <a:gridCol w="801370"/>
                <a:gridCol w="520700"/>
                <a:gridCol w="661670"/>
                <a:gridCol w="529590"/>
                <a:gridCol w="595630"/>
                <a:gridCol w="2277110"/>
                <a:gridCol w="530860"/>
                <a:gridCol w="2379980"/>
                <a:gridCol w="418465"/>
                <a:gridCol w="698500"/>
              </a:tblGrid>
              <a:tr h="492125">
                <a:tc>
                  <a:txBody>
                    <a:bodyPr/>
                    <a:lstStyle/>
                    <a:p>
                      <a:pPr algn="ctr">
                        <a:buNone/>
                      </a:pPr>
                      <a:r>
                        <a:rPr lang="zh-CN" altLang="en-US" dirty="0"/>
                        <a:t>句子</a:t>
                      </a:r>
                    </a:p>
                  </a:txBody>
                  <a:tcPr anchor="ctr"/>
                </a:tc>
                <a:tc>
                  <a:txBody>
                    <a:bodyPr/>
                    <a:lstStyle/>
                    <a:p>
                      <a:pPr algn="ctr">
                        <a:buNone/>
                      </a:pPr>
                      <a:r>
                        <a:rPr lang="zh-CN" altLang="en-US" dirty="0"/>
                        <a:t>帮</a:t>
                      </a:r>
                    </a:p>
                  </a:txBody>
                  <a:tcPr anchor="ctr"/>
                </a:tc>
                <a:tc>
                  <a:txBody>
                    <a:bodyPr/>
                    <a:lstStyle/>
                    <a:p>
                      <a:pPr algn="ctr">
                        <a:buNone/>
                      </a:pPr>
                      <a:r>
                        <a:rPr lang="zh-CN" altLang="en-US" dirty="0"/>
                        <a:t>我</a:t>
                      </a:r>
                    </a:p>
                  </a:txBody>
                  <a:tcPr anchor="ctr"/>
                </a:tc>
                <a:tc>
                  <a:txBody>
                    <a:bodyPr/>
                    <a:lstStyle/>
                    <a:p>
                      <a:pPr algn="ctr">
                        <a:buNone/>
                      </a:pPr>
                      <a:r>
                        <a:rPr lang="zh-CN" altLang="en-US" dirty="0"/>
                        <a:t>订</a:t>
                      </a:r>
                    </a:p>
                  </a:txBody>
                  <a:tcPr anchor="ctr"/>
                </a:tc>
                <a:tc>
                  <a:txBody>
                    <a:bodyPr/>
                    <a:lstStyle/>
                    <a:p>
                      <a:pPr algn="ctr">
                        <a:buNone/>
                      </a:pPr>
                      <a:r>
                        <a:rPr lang="zh-CN" altLang="en-US" dirty="0"/>
                        <a:t>从</a:t>
                      </a:r>
                    </a:p>
                  </a:txBody>
                  <a:tcPr anchor="ctr"/>
                </a:tc>
                <a:tc>
                  <a:txBody>
                    <a:bodyPr/>
                    <a:lstStyle/>
                    <a:p>
                      <a:pPr algn="ctr">
                        <a:buNone/>
                      </a:pPr>
                      <a:r>
                        <a:rPr lang="zh-CN" altLang="en-US" dirty="0"/>
                        <a:t>北京</a:t>
                      </a:r>
                    </a:p>
                  </a:txBody>
                  <a:tcPr anchor="ctr"/>
                </a:tc>
                <a:tc>
                  <a:txBody>
                    <a:bodyPr/>
                    <a:lstStyle/>
                    <a:p>
                      <a:pPr algn="ctr">
                        <a:buNone/>
                      </a:pPr>
                      <a:r>
                        <a:rPr lang="zh-CN" altLang="en-US" dirty="0"/>
                        <a:t>到</a:t>
                      </a:r>
                    </a:p>
                  </a:txBody>
                  <a:tcPr anchor="ctr"/>
                </a:tc>
                <a:tc>
                  <a:txBody>
                    <a:bodyPr/>
                    <a:lstStyle/>
                    <a:p>
                      <a:pPr algn="ctr">
                        <a:buNone/>
                      </a:pPr>
                      <a:r>
                        <a:rPr lang="zh-CN" altLang="en-US" dirty="0"/>
                        <a:t>上海</a:t>
                      </a:r>
                    </a:p>
                  </a:txBody>
                  <a:tcPr anchor="ctr"/>
                </a:tc>
                <a:tc>
                  <a:txBody>
                    <a:bodyPr/>
                    <a:lstStyle/>
                    <a:p>
                      <a:pPr algn="ctr">
                        <a:buNone/>
                      </a:pPr>
                      <a:r>
                        <a:rPr lang="zh-CN" altLang="en-US" dirty="0"/>
                        <a:t>的</a:t>
                      </a:r>
                    </a:p>
                  </a:txBody>
                  <a:tcPr anchor="ctr"/>
                </a:tc>
                <a:tc>
                  <a:txBody>
                    <a:bodyPr/>
                    <a:lstStyle/>
                    <a:p>
                      <a:pPr algn="ctr">
                        <a:buNone/>
                      </a:pPr>
                      <a:r>
                        <a:rPr lang="zh-CN" altLang="en-US" dirty="0"/>
                        <a:t>机票</a:t>
                      </a:r>
                    </a:p>
                  </a:txBody>
                  <a:tcPr anchor="ctr"/>
                </a:tc>
              </a:tr>
              <a:tr h="434975">
                <a:tc>
                  <a:txBody>
                    <a:bodyPr/>
                    <a:lstStyle/>
                    <a:p>
                      <a:pPr algn="ctr">
                        <a:buNone/>
                      </a:pPr>
                      <a:r>
                        <a:rPr lang="zh-CN" altLang="en-US"/>
                        <a:t>槽</a:t>
                      </a:r>
                    </a:p>
                  </a:txBody>
                  <a:tcPr anchor="ctr"/>
                </a:tc>
                <a:tc>
                  <a:txBody>
                    <a:bodyPr/>
                    <a:lstStyle/>
                    <a:p>
                      <a:pPr algn="ctr">
                        <a:buNone/>
                      </a:pPr>
                      <a:r>
                        <a:rPr lang="en-US" altLang="zh-CN"/>
                        <a:t>O</a:t>
                      </a:r>
                    </a:p>
                  </a:txBody>
                  <a:tcPr anchor="ctr"/>
                </a:tc>
                <a:tc>
                  <a:txBody>
                    <a:bodyPr/>
                    <a:lstStyle/>
                    <a:p>
                      <a:pPr algn="ctr">
                        <a:buNone/>
                      </a:pPr>
                      <a:r>
                        <a:rPr lang="en-US" altLang="zh-CN"/>
                        <a:t>O</a:t>
                      </a:r>
                    </a:p>
                  </a:txBody>
                  <a:tcPr anchor="ctr"/>
                </a:tc>
                <a:tc>
                  <a:txBody>
                    <a:bodyPr/>
                    <a:lstStyle/>
                    <a:p>
                      <a:pPr algn="ctr">
                        <a:buNone/>
                      </a:pPr>
                      <a:r>
                        <a:rPr lang="en-US" altLang="zh-CN"/>
                        <a:t>O</a:t>
                      </a:r>
                    </a:p>
                  </a:txBody>
                  <a:tcPr anchor="ctr"/>
                </a:tc>
                <a:tc>
                  <a:txBody>
                    <a:bodyPr/>
                    <a:lstStyle/>
                    <a:p>
                      <a:pPr algn="ctr">
                        <a:buNone/>
                      </a:pPr>
                      <a:r>
                        <a:rPr lang="en-US" altLang="zh-CN"/>
                        <a:t>O</a:t>
                      </a:r>
                    </a:p>
                  </a:txBody>
                  <a:tcPr anchor="ctr"/>
                </a:tc>
                <a:tc>
                  <a:txBody>
                    <a:bodyPr/>
                    <a:lstStyle/>
                    <a:p>
                      <a:pPr algn="ctr">
                        <a:buNone/>
                      </a:pPr>
                      <a:r>
                        <a:rPr lang="en-US" altLang="zh-CN"/>
                        <a:t>B-fromloc.city_name</a:t>
                      </a:r>
                    </a:p>
                  </a:txBody>
                  <a:tcPr anchor="ctr"/>
                </a:tc>
                <a:tc>
                  <a:txBody>
                    <a:bodyPr/>
                    <a:lstStyle/>
                    <a:p>
                      <a:pPr algn="ctr">
                        <a:buNone/>
                      </a:pPr>
                      <a:r>
                        <a:rPr lang="en-US" altLang="zh-CN"/>
                        <a:t>O</a:t>
                      </a:r>
                    </a:p>
                  </a:txBody>
                  <a:tcPr anchor="ctr"/>
                </a:tc>
                <a:tc>
                  <a:txBody>
                    <a:bodyPr/>
                    <a:lstStyle/>
                    <a:p>
                      <a:pPr algn="ctr">
                        <a:buNone/>
                      </a:pPr>
                      <a:r>
                        <a:rPr lang="zh-CN" altLang="en-US"/>
                        <a:t>B-toloc.city_name</a:t>
                      </a:r>
                    </a:p>
                  </a:txBody>
                  <a:tcPr anchor="ctr"/>
                </a:tc>
                <a:tc>
                  <a:txBody>
                    <a:bodyPr/>
                    <a:lstStyle/>
                    <a:p>
                      <a:pPr algn="ctr">
                        <a:buNone/>
                      </a:pPr>
                      <a:r>
                        <a:rPr lang="en-US" altLang="zh-CN" dirty="0"/>
                        <a:t>O</a:t>
                      </a:r>
                    </a:p>
                  </a:txBody>
                  <a:tcPr anchor="ctr"/>
                </a:tc>
                <a:tc>
                  <a:txBody>
                    <a:bodyPr/>
                    <a:lstStyle/>
                    <a:p>
                      <a:pPr algn="ctr">
                        <a:buNone/>
                      </a:pPr>
                      <a:r>
                        <a:rPr lang="en-US" altLang="zh-CN" dirty="0"/>
                        <a:t>O</a:t>
                      </a:r>
                    </a:p>
                  </a:txBody>
                  <a:tcPr anchor="ctr"/>
                </a:tc>
              </a:tr>
              <a:tr h="492125">
                <a:tc>
                  <a:txBody>
                    <a:bodyPr/>
                    <a:lstStyle/>
                    <a:p>
                      <a:pPr algn="ctr">
                        <a:buNone/>
                      </a:pPr>
                      <a:r>
                        <a:rPr lang="zh-CN" altLang="en-US"/>
                        <a:t>意图</a:t>
                      </a:r>
                    </a:p>
                  </a:txBody>
                  <a:tcPr anchor="ctr"/>
                </a:tc>
                <a:tc gridSpan="9">
                  <a:txBody>
                    <a:bodyPr/>
                    <a:lstStyle/>
                    <a:p>
                      <a:pPr algn="ctr">
                        <a:buNone/>
                      </a:pPr>
                      <a:r>
                        <a:rPr lang="zh-CN" altLang="en-US" dirty="0"/>
                        <a:t>订机票</a:t>
                      </a: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bl>
          </a:graphicData>
        </a:graphic>
      </p:graphicFrame>
      <p:pic>
        <p:nvPicPr>
          <p:cNvPr id="1026" name="Picture 2" descr="Machine Translation Model"/>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898572" y="1449423"/>
            <a:ext cx="6338868" cy="322490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393574" y="2837864"/>
            <a:ext cx="2981043" cy="448018"/>
          </a:xfrm>
          <a:prstGeom prst="rect">
            <a:avLst/>
          </a:prstGeom>
        </p:spPr>
      </p:pic>
      <p:sp>
        <p:nvSpPr>
          <p:cNvPr id="3" name="左大括号 2"/>
          <p:cNvSpPr/>
          <p:nvPr/>
        </p:nvSpPr>
        <p:spPr>
          <a:xfrm>
            <a:off x="3479492" y="2361657"/>
            <a:ext cx="205946" cy="1400432"/>
          </a:xfrm>
          <a:prstGeom prst="leftBrace">
            <a:avLst>
              <a:gd name="adj1" fmla="val 19144"/>
              <a:gd name="adj2" fmla="val 51379"/>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nvSpPr>
        <p:spPr>
          <a:xfrm>
            <a:off x="3790313" y="2375926"/>
            <a:ext cx="346570" cy="1477328"/>
          </a:xfrm>
          <a:prstGeom prst="rect">
            <a:avLst/>
          </a:prstGeom>
          <a:noFill/>
        </p:spPr>
        <p:txBody>
          <a:bodyPr wrap="none" rtlCol="0">
            <a:spAutoFit/>
          </a:bodyPr>
          <a:lstStyle/>
          <a:p>
            <a:r>
              <a:rPr lang="en-US" altLang="zh-CN" dirty="0" smtClean="0"/>
              <a:t>A</a:t>
            </a:r>
          </a:p>
          <a:p>
            <a:r>
              <a:rPr lang="en-US" altLang="zh-CN" dirty="0" smtClean="0"/>
              <a:t>B</a:t>
            </a:r>
          </a:p>
          <a:p>
            <a:r>
              <a:rPr lang="en-US" altLang="zh-CN" dirty="0" smtClean="0"/>
              <a:t>C</a:t>
            </a:r>
          </a:p>
          <a:p>
            <a:r>
              <a:rPr lang="en-US" altLang="zh-CN" dirty="0" smtClean="0"/>
              <a:t>D</a:t>
            </a:r>
          </a:p>
          <a:p>
            <a:r>
              <a:rPr lang="en-US" altLang="zh-CN" dirty="0" smtClean="0"/>
              <a:t>…</a:t>
            </a:r>
            <a:endParaRPr lang="zh-CN" altLang="en-US" dirty="0"/>
          </a:p>
        </p:txBody>
      </p:sp>
    </p:spTree>
    <p:extLst>
      <p:ext uri="{BB962C8B-B14F-4D97-AF65-F5344CB8AC3E}">
        <p14:creationId xmlns:p14="http://schemas.microsoft.com/office/powerpoint/2010/main" val="4290672454"/>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199861" y="716170"/>
            <a:ext cx="2569934" cy="523220"/>
          </a:xfrm>
          <a:prstGeom prst="rect">
            <a:avLst/>
          </a:prstGeom>
          <a:noFill/>
        </p:spPr>
        <p:txBody>
          <a:bodyPr wrap="none" rtlCol="0">
            <a:spAutoFit/>
          </a:bodyPr>
          <a:lstStyle/>
          <a:p>
            <a:r>
              <a:rPr lang="zh-CN" altLang="en-US" sz="28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任务的重要性</a:t>
            </a:r>
            <a:endPar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9" name="文本框 28"/>
          <p:cNvSpPr txBox="1"/>
          <p:nvPr/>
        </p:nvSpPr>
        <p:spPr>
          <a:xfrm>
            <a:off x="258644" y="66146"/>
            <a:ext cx="1040590" cy="9233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54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01</a:t>
            </a:r>
            <a:endParaRPr lang="zh-CN" altLang="en-US" sz="54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49" name="直接连接符 48"/>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stretch>
            <a:fillRect/>
          </a:stretch>
        </p:blipFill>
        <p:spPr>
          <a:xfrm>
            <a:off x="973488" y="2280697"/>
            <a:ext cx="3591560" cy="3591560"/>
          </a:xfrm>
          <a:prstGeom prst="rect">
            <a:avLst/>
          </a:prstGeom>
        </p:spPr>
      </p:pic>
      <p:sp>
        <p:nvSpPr>
          <p:cNvPr id="7" name="椭圆形标注 6"/>
          <p:cNvSpPr/>
          <p:nvPr/>
        </p:nvSpPr>
        <p:spPr>
          <a:xfrm>
            <a:off x="4297713" y="1904777"/>
            <a:ext cx="4572000" cy="666750"/>
          </a:xfrm>
          <a:prstGeom prst="wedgeEllipseCallout">
            <a:avLst>
              <a:gd name="adj1" fmla="val -55000"/>
              <a:gd name="adj2" fmla="val 86761"/>
            </a:avLst>
          </a:prstGeom>
          <a:solidFill>
            <a:schemeClr val="bg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rmAutofit fontScale="80000" lnSpcReduction="10000"/>
          </a:bodyPr>
          <a:lstStyle/>
          <a:p>
            <a:pPr algn="ctr"/>
            <a:r>
              <a:rPr lang="zh-CN" altLang="en-US" dirty="0">
                <a:solidFill>
                  <a:schemeClr val="tx1"/>
                </a:solidFill>
              </a:rPr>
              <a:t>小爱同学，我要听</a:t>
            </a:r>
            <a:r>
              <a:rPr lang="zh-CN" altLang="en-US" b="1" dirty="0">
                <a:solidFill>
                  <a:srgbClr val="C00000"/>
                </a:solidFill>
              </a:rPr>
              <a:t>周杰伦</a:t>
            </a:r>
            <a:r>
              <a:rPr lang="zh-CN" altLang="en-US" dirty="0">
                <a:solidFill>
                  <a:schemeClr val="tx1"/>
                </a:solidFill>
              </a:rPr>
              <a:t>的</a:t>
            </a:r>
            <a:r>
              <a:rPr lang="zh-CN" altLang="en-US" b="1" dirty="0">
                <a:solidFill>
                  <a:srgbClr val="C00000"/>
                </a:solidFill>
              </a:rPr>
              <a:t>《简单爱》</a:t>
            </a:r>
          </a:p>
        </p:txBody>
      </p:sp>
      <p:sp>
        <p:nvSpPr>
          <p:cNvPr id="8" name="椭圆形标注 7"/>
          <p:cNvSpPr/>
          <p:nvPr/>
        </p:nvSpPr>
        <p:spPr>
          <a:xfrm>
            <a:off x="4565048" y="3604672"/>
            <a:ext cx="4572000" cy="666750"/>
          </a:xfrm>
          <a:prstGeom prst="wedgeEllipseCallout">
            <a:avLst>
              <a:gd name="adj1" fmla="val -62500"/>
              <a:gd name="adj2" fmla="val -16095"/>
            </a:avLst>
          </a:prstGeom>
          <a:solidFill>
            <a:schemeClr val="bg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rmAutofit/>
          </a:bodyPr>
          <a:lstStyle/>
          <a:p>
            <a:pPr algn="ctr"/>
            <a:r>
              <a:rPr lang="zh-CN" altLang="en-US" dirty="0">
                <a:solidFill>
                  <a:schemeClr val="tx1"/>
                </a:solidFill>
              </a:rPr>
              <a:t>小爱同学，</a:t>
            </a:r>
            <a:r>
              <a:rPr lang="zh-CN" altLang="en-US" b="1" dirty="0">
                <a:solidFill>
                  <a:srgbClr val="C00000"/>
                </a:solidFill>
              </a:rPr>
              <a:t>半个小时</a:t>
            </a:r>
            <a:r>
              <a:rPr lang="zh-CN" altLang="en-US" dirty="0">
                <a:solidFill>
                  <a:schemeClr val="tx1"/>
                </a:solidFill>
              </a:rPr>
              <a:t>后</a:t>
            </a:r>
            <a:r>
              <a:rPr lang="zh-CN" altLang="en-US" b="1" dirty="0">
                <a:solidFill>
                  <a:srgbClr val="C00000"/>
                </a:solidFill>
              </a:rPr>
              <a:t>提醒</a:t>
            </a:r>
            <a:r>
              <a:rPr lang="zh-CN" altLang="en-US" dirty="0">
                <a:solidFill>
                  <a:schemeClr val="tx1"/>
                </a:solidFill>
              </a:rPr>
              <a:t>我</a:t>
            </a:r>
          </a:p>
        </p:txBody>
      </p:sp>
      <p:sp>
        <p:nvSpPr>
          <p:cNvPr id="9" name="椭圆形标注 8"/>
          <p:cNvSpPr/>
          <p:nvPr/>
        </p:nvSpPr>
        <p:spPr>
          <a:xfrm>
            <a:off x="4565048" y="5041677"/>
            <a:ext cx="3229610" cy="666750"/>
          </a:xfrm>
          <a:prstGeom prst="wedgeEllipseCallout">
            <a:avLst>
              <a:gd name="adj1" fmla="val -63958"/>
              <a:gd name="adj2" fmla="val -71809"/>
            </a:avLst>
          </a:prstGeom>
          <a:solidFill>
            <a:schemeClr val="bg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rmAutofit/>
          </a:bodyPr>
          <a:lstStyle/>
          <a:p>
            <a:pPr algn="ctr"/>
            <a:r>
              <a:rPr lang="zh-CN" altLang="en-US" dirty="0">
                <a:solidFill>
                  <a:schemeClr val="tx1"/>
                </a:solidFill>
              </a:rPr>
              <a:t>小爱同学</a:t>
            </a:r>
            <a:r>
              <a:rPr lang="zh-CN" altLang="en-US" dirty="0" smtClean="0">
                <a:solidFill>
                  <a:schemeClr val="tx1"/>
                </a:solidFill>
              </a:rPr>
              <a:t>，</a:t>
            </a:r>
            <a:r>
              <a:rPr lang="zh-CN" altLang="en-US" b="1" dirty="0" smtClean="0">
                <a:solidFill>
                  <a:srgbClr val="C00000"/>
                </a:solidFill>
              </a:rPr>
              <a:t>开灯</a:t>
            </a:r>
            <a:endParaRPr lang="zh-CN" altLang="en-US" b="1" dirty="0">
              <a:solidFill>
                <a:srgbClr val="C00000"/>
              </a:solidFill>
            </a:endParaRPr>
          </a:p>
        </p:txBody>
      </p:sp>
      <p:sp>
        <p:nvSpPr>
          <p:cNvPr id="10" name="矩形 9"/>
          <p:cNvSpPr/>
          <p:nvPr/>
        </p:nvSpPr>
        <p:spPr>
          <a:xfrm>
            <a:off x="9568848" y="2038762"/>
            <a:ext cx="1335405" cy="398780"/>
          </a:xfrm>
          <a:prstGeom prst="rect">
            <a:avLst/>
          </a:prstGeom>
          <a:noFill/>
          <a:ln>
            <a:noFill/>
          </a:ln>
        </p:spPr>
        <p:txBody>
          <a:bodyPr wrap="square" rtlCol="0" anchor="t">
            <a:spAutoFit/>
          </a:bodyPr>
          <a:lstStyle/>
          <a:p>
            <a:pPr algn="ctr"/>
            <a:r>
              <a:rPr lang="zh-CN" altLang="en-US" sz="2000" b="1">
                <a:solidFill>
                  <a:schemeClr val="tx1"/>
                </a:solidFill>
                <a:effectLst>
                  <a:outerShdw blurRad="38100" dist="19050" dir="2700000" algn="tl" rotWithShape="0">
                    <a:schemeClr val="dk1">
                      <a:alpha val="40000"/>
                    </a:schemeClr>
                  </a:outerShdw>
                </a:effectLst>
              </a:rPr>
              <a:t>播放歌曲</a:t>
            </a:r>
          </a:p>
        </p:txBody>
      </p:sp>
      <p:sp>
        <p:nvSpPr>
          <p:cNvPr id="11" name="矩形 10"/>
          <p:cNvSpPr/>
          <p:nvPr/>
        </p:nvSpPr>
        <p:spPr>
          <a:xfrm>
            <a:off x="9568848" y="3738657"/>
            <a:ext cx="1335405" cy="398780"/>
          </a:xfrm>
          <a:prstGeom prst="rect">
            <a:avLst/>
          </a:prstGeom>
          <a:noFill/>
          <a:ln>
            <a:noFill/>
          </a:ln>
        </p:spPr>
        <p:txBody>
          <a:bodyPr wrap="square" rtlCol="0" anchor="t">
            <a:spAutoFit/>
          </a:bodyPr>
          <a:lstStyle/>
          <a:p>
            <a:pPr algn="ctr"/>
            <a:r>
              <a:rPr lang="zh-CN" altLang="en-US" sz="2000" b="1">
                <a:solidFill>
                  <a:schemeClr val="tx1"/>
                </a:solidFill>
                <a:effectLst>
                  <a:outerShdw blurRad="38100" dist="19050" dir="2700000" algn="tl" rotWithShape="0">
                    <a:schemeClr val="dk1">
                      <a:alpha val="40000"/>
                    </a:schemeClr>
                  </a:outerShdw>
                </a:effectLst>
              </a:rPr>
              <a:t>事件提醒</a:t>
            </a:r>
          </a:p>
        </p:txBody>
      </p:sp>
      <p:sp>
        <p:nvSpPr>
          <p:cNvPr id="12" name="矩形 11"/>
          <p:cNvSpPr/>
          <p:nvPr/>
        </p:nvSpPr>
        <p:spPr>
          <a:xfrm>
            <a:off x="9568848" y="5175662"/>
            <a:ext cx="1335405" cy="398780"/>
          </a:xfrm>
          <a:prstGeom prst="rect">
            <a:avLst/>
          </a:prstGeom>
          <a:noFill/>
          <a:ln>
            <a:noFill/>
          </a:ln>
        </p:spPr>
        <p:txBody>
          <a:bodyPr wrap="square" rtlCol="0" anchor="t">
            <a:spAutoFit/>
          </a:bodyPr>
          <a:lstStyle/>
          <a:p>
            <a:pPr algn="ctr"/>
            <a:r>
              <a:rPr lang="zh-CN" altLang="en-US" sz="2000" b="1">
                <a:solidFill>
                  <a:schemeClr val="tx1"/>
                </a:solidFill>
                <a:effectLst>
                  <a:outerShdw blurRad="38100" dist="19050" dir="2700000" algn="tl" rotWithShape="0">
                    <a:schemeClr val="dk1">
                      <a:alpha val="40000"/>
                    </a:schemeClr>
                  </a:outerShdw>
                </a:effectLst>
              </a:rPr>
              <a:t>控制设备</a:t>
            </a:r>
          </a:p>
        </p:txBody>
      </p:sp>
    </p:spTree>
    <p:extLst>
      <p:ext uri="{BB962C8B-B14F-4D97-AF65-F5344CB8AC3E}">
        <p14:creationId xmlns:p14="http://schemas.microsoft.com/office/powerpoint/2010/main" val="66599474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199861" y="716170"/>
            <a:ext cx="2879314" cy="523220"/>
          </a:xfrm>
          <a:prstGeom prst="rect">
            <a:avLst/>
          </a:prstGeom>
          <a:noFill/>
        </p:spPr>
        <p:txBody>
          <a:bodyPr wrap="none" rtlCol="0">
            <a:spAutoFit/>
          </a:bodyPr>
          <a:lstStyle/>
          <a:p>
            <a:r>
              <a:rPr lang="en-US" altLang="zh-CN" sz="28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SLU</a:t>
            </a:r>
            <a:r>
              <a:rPr lang="zh-CN" altLang="en-US" sz="28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常用数据集</a:t>
            </a:r>
            <a:endPar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9" name="文本框 28"/>
          <p:cNvSpPr txBox="1"/>
          <p:nvPr/>
        </p:nvSpPr>
        <p:spPr>
          <a:xfrm>
            <a:off x="258644" y="66146"/>
            <a:ext cx="1040590" cy="9233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54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01</a:t>
            </a:r>
            <a:endParaRPr lang="zh-CN" altLang="en-US" sz="54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49" name="直接连接符 48"/>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258644" y="1307890"/>
            <a:ext cx="5038095" cy="3238095"/>
          </a:xfrm>
          <a:prstGeom prst="rect">
            <a:avLst/>
          </a:prstGeom>
        </p:spPr>
      </p:pic>
      <p:pic>
        <p:nvPicPr>
          <p:cNvPr id="3" name="图片 2"/>
          <p:cNvPicPr>
            <a:picLocks noChangeAspect="1"/>
          </p:cNvPicPr>
          <p:nvPr/>
        </p:nvPicPr>
        <p:blipFill>
          <a:blip r:embed="rId4"/>
          <a:stretch>
            <a:fillRect/>
          </a:stretch>
        </p:blipFill>
        <p:spPr>
          <a:xfrm>
            <a:off x="4699694" y="4038600"/>
            <a:ext cx="7327755" cy="2747908"/>
          </a:xfrm>
          <a:prstGeom prst="rect">
            <a:avLst/>
          </a:prstGeom>
        </p:spPr>
      </p:pic>
    </p:spTree>
    <p:extLst>
      <p:ext uri="{BB962C8B-B14F-4D97-AF65-F5344CB8AC3E}">
        <p14:creationId xmlns:p14="http://schemas.microsoft.com/office/powerpoint/2010/main" val="130992012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199861" y="716170"/>
            <a:ext cx="1922321" cy="523220"/>
          </a:xfrm>
          <a:prstGeom prst="rect">
            <a:avLst/>
          </a:prstGeom>
          <a:noFill/>
        </p:spPr>
        <p:txBody>
          <a:bodyPr wrap="none" rtlCol="0">
            <a:spAutoFit/>
          </a:bodyPr>
          <a:lstStyle/>
          <a:p>
            <a:r>
              <a:rPr lang="en-US" altLang="zh-CN" sz="28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ATIS</a:t>
            </a:r>
            <a:r>
              <a:rPr lang="zh-CN" altLang="en-US" sz="28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指标</a:t>
            </a:r>
            <a:endPar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9" name="文本框 28"/>
          <p:cNvSpPr txBox="1"/>
          <p:nvPr/>
        </p:nvSpPr>
        <p:spPr>
          <a:xfrm>
            <a:off x="258644" y="66146"/>
            <a:ext cx="1040590" cy="9233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54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01</a:t>
            </a:r>
            <a:endParaRPr lang="zh-CN" altLang="en-US" sz="54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49" name="直接连接符 48"/>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6" name="图表 5"/>
          <p:cNvGraphicFramePr>
            <a:graphicFrameLocks/>
          </p:cNvGraphicFramePr>
          <p:nvPr>
            <p:extLst>
              <p:ext uri="{D42A27DB-BD31-4B8C-83A1-F6EECF244321}">
                <p14:modId xmlns:p14="http://schemas.microsoft.com/office/powerpoint/2010/main" val="3970875707"/>
              </p:ext>
            </p:extLst>
          </p:nvPr>
        </p:nvGraphicFramePr>
        <p:xfrm>
          <a:off x="544394" y="1307890"/>
          <a:ext cx="10647481" cy="51727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3288090654"/>
              </p:ext>
            </p:extLst>
          </p:nvPr>
        </p:nvGraphicFramePr>
        <p:xfrm>
          <a:off x="7458075" y="1239390"/>
          <a:ext cx="3733800" cy="4714875"/>
        </p:xfrm>
        <a:graphic>
          <a:graphicData uri="http://schemas.openxmlformats.org/drawingml/2006/table">
            <a:tbl>
              <a:tblPr>
                <a:tableStyleId>{E8B1032C-EA38-4F05-BA0D-38AFFFC7BED3}</a:tableStyleId>
              </a:tblPr>
              <a:tblGrid>
                <a:gridCol w="1244600"/>
                <a:gridCol w="1244600"/>
                <a:gridCol w="1244600"/>
              </a:tblGrid>
              <a:tr h="171450">
                <a:tc>
                  <a:txBody>
                    <a:bodyPr/>
                    <a:lstStyle/>
                    <a:p>
                      <a:pPr algn="ctr" fontAlgn="b"/>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gridSpan="2">
                  <a:txBody>
                    <a:bodyPr/>
                    <a:lstStyle/>
                    <a:p>
                      <a:pPr algn="ctr" fontAlgn="b"/>
                      <a:r>
                        <a:rPr lang="en-US" sz="2000" u="none" strike="noStrike">
                          <a:effectLst/>
                        </a:rPr>
                        <a:t>ATIS</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hMerge="1">
                  <a:txBody>
                    <a:bodyPr/>
                    <a:lstStyle/>
                    <a:p>
                      <a:endParaRPr lang="zh-CN" altLang="en-US"/>
                    </a:p>
                  </a:txBody>
                  <a:tcPr/>
                </a:tc>
              </a:tr>
              <a:tr h="171450">
                <a:tc>
                  <a:txBody>
                    <a:bodyPr/>
                    <a:lstStyle/>
                    <a:p>
                      <a:pPr algn="ctr" fontAlgn="b"/>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b"/>
                      <a:r>
                        <a:rPr lang="en-US" sz="2000" u="none" strike="noStrike" dirty="0">
                          <a:effectLst/>
                        </a:rPr>
                        <a:t>intent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b"/>
                      <a:r>
                        <a:rPr lang="en-US" sz="2000" u="none" strike="noStrike">
                          <a:effectLst/>
                        </a:rPr>
                        <a:t>slot</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171450">
                <a:tc>
                  <a:txBody>
                    <a:bodyPr/>
                    <a:lstStyle/>
                    <a:p>
                      <a:pPr algn="ctr" fontAlgn="b"/>
                      <a:r>
                        <a:rPr lang="en-US" altLang="zh-CN" sz="2000" u="none" strike="noStrike">
                          <a:effectLst/>
                        </a:rPr>
                        <a:t>1</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marL="0" algn="ctr" defTabSz="914400" rtl="0" eaLnBrk="1" fontAlgn="b" latinLnBrk="0" hangingPunct="1"/>
                      <a:r>
                        <a:rPr lang="en-US" altLang="zh-CN" sz="2000" u="none" strike="noStrike" kern="1200" dirty="0">
                          <a:solidFill>
                            <a:schemeClr val="tx1"/>
                          </a:solidFill>
                          <a:effectLst/>
                          <a:latin typeface="+mn-lt"/>
                          <a:ea typeface="+mn-ea"/>
                          <a:cs typeface="+mn-cs"/>
                        </a:rPr>
                        <a:t>99.1</a:t>
                      </a:r>
                    </a:p>
                  </a:txBody>
                  <a:tcPr marL="9525" marR="9525" marT="9525" marB="0" anchor="b"/>
                </a:tc>
                <a:tc>
                  <a:txBody>
                    <a:bodyPr/>
                    <a:lstStyle/>
                    <a:p>
                      <a:pPr marL="0" algn="ctr" defTabSz="914400" rtl="0" eaLnBrk="1" fontAlgn="b" latinLnBrk="0" hangingPunct="1"/>
                      <a:r>
                        <a:rPr lang="en-US" altLang="zh-CN" sz="2000" u="none" strike="noStrike" kern="1200">
                          <a:solidFill>
                            <a:schemeClr val="tx1"/>
                          </a:solidFill>
                          <a:effectLst/>
                          <a:latin typeface="+mn-lt"/>
                          <a:ea typeface="+mn-ea"/>
                          <a:cs typeface="+mn-cs"/>
                        </a:rPr>
                        <a:t>96.89</a:t>
                      </a:r>
                    </a:p>
                  </a:txBody>
                  <a:tcPr marL="9525" marR="9525" marT="9525" marB="0" anchor="b"/>
                </a:tc>
              </a:tr>
              <a:tr h="171450">
                <a:tc>
                  <a:txBody>
                    <a:bodyPr/>
                    <a:lstStyle/>
                    <a:p>
                      <a:pPr algn="ctr" fontAlgn="b"/>
                      <a:r>
                        <a:rPr lang="en-US" altLang="zh-CN" sz="2000" u="none" strike="noStrike">
                          <a:effectLst/>
                        </a:rPr>
                        <a:t>2</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marL="0" algn="ctr" defTabSz="914400" rtl="0" eaLnBrk="1" fontAlgn="b" latinLnBrk="0" hangingPunct="1"/>
                      <a:r>
                        <a:rPr lang="en-US" altLang="zh-CN" sz="2000" u="none" strike="noStrike" kern="1200">
                          <a:solidFill>
                            <a:schemeClr val="tx1"/>
                          </a:solidFill>
                          <a:effectLst/>
                          <a:latin typeface="+mn-lt"/>
                          <a:ea typeface="+mn-ea"/>
                          <a:cs typeface="+mn-cs"/>
                        </a:rPr>
                        <a:t>98.99</a:t>
                      </a:r>
                    </a:p>
                  </a:txBody>
                  <a:tcPr marL="9525" marR="9525" marT="9525" marB="0" anchor="b"/>
                </a:tc>
                <a:tc>
                  <a:txBody>
                    <a:bodyPr/>
                    <a:lstStyle/>
                    <a:p>
                      <a:pPr marL="0" algn="ctr" defTabSz="914400" rtl="0" eaLnBrk="1" fontAlgn="b" latinLnBrk="0" hangingPunct="1"/>
                      <a:r>
                        <a:rPr lang="en-US" altLang="zh-CN" sz="2000" u="none" strike="noStrike" kern="1200">
                          <a:solidFill>
                            <a:schemeClr val="tx1"/>
                          </a:solidFill>
                          <a:effectLst/>
                          <a:latin typeface="+mn-lt"/>
                          <a:ea typeface="+mn-ea"/>
                          <a:cs typeface="+mn-cs"/>
                        </a:rPr>
                        <a:t>96.52</a:t>
                      </a:r>
                    </a:p>
                  </a:txBody>
                  <a:tcPr marL="9525" marR="9525" marT="9525" marB="0" anchor="b"/>
                </a:tc>
              </a:tr>
              <a:tr h="171450">
                <a:tc>
                  <a:txBody>
                    <a:bodyPr/>
                    <a:lstStyle/>
                    <a:p>
                      <a:pPr algn="ctr" fontAlgn="b"/>
                      <a:r>
                        <a:rPr lang="en-US" altLang="zh-CN" sz="2000" u="none" strike="noStrike">
                          <a:effectLst/>
                        </a:rPr>
                        <a:t>3</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marL="0" algn="ctr" defTabSz="914400" rtl="0" eaLnBrk="1" fontAlgn="b" latinLnBrk="0" hangingPunct="1"/>
                      <a:r>
                        <a:rPr lang="en-US" altLang="zh-CN" sz="2000" u="none" strike="noStrike" kern="1200" dirty="0">
                          <a:solidFill>
                            <a:schemeClr val="tx1"/>
                          </a:solidFill>
                          <a:effectLst/>
                          <a:latin typeface="+mn-lt"/>
                          <a:ea typeface="+mn-ea"/>
                          <a:cs typeface="+mn-cs"/>
                        </a:rPr>
                        <a:t>98.77</a:t>
                      </a:r>
                    </a:p>
                  </a:txBody>
                  <a:tcPr marL="9525" marR="9525" marT="9525" marB="0" anchor="b"/>
                </a:tc>
                <a:tc>
                  <a:txBody>
                    <a:bodyPr/>
                    <a:lstStyle/>
                    <a:p>
                      <a:pPr marL="0" algn="ctr" defTabSz="914400" rtl="0" eaLnBrk="1" fontAlgn="b" latinLnBrk="0" hangingPunct="1"/>
                      <a:r>
                        <a:rPr lang="en-US" altLang="zh-CN" sz="2000" u="none" strike="noStrike" kern="1200">
                          <a:solidFill>
                            <a:schemeClr val="tx1"/>
                          </a:solidFill>
                          <a:effectLst/>
                          <a:latin typeface="+mn-lt"/>
                          <a:ea typeface="+mn-ea"/>
                          <a:cs typeface="+mn-cs"/>
                        </a:rPr>
                        <a:t>96.1</a:t>
                      </a:r>
                    </a:p>
                  </a:txBody>
                  <a:tcPr marL="9525" marR="9525" marT="9525" marB="0" anchor="b"/>
                </a:tc>
              </a:tr>
              <a:tr h="171450">
                <a:tc>
                  <a:txBody>
                    <a:bodyPr/>
                    <a:lstStyle/>
                    <a:p>
                      <a:pPr algn="ctr" fontAlgn="b"/>
                      <a:r>
                        <a:rPr lang="en-US" altLang="zh-CN" sz="2000" u="none" strike="noStrike">
                          <a:effectLst/>
                        </a:rPr>
                        <a:t>4</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marL="0" algn="ctr" defTabSz="914400" rtl="0" eaLnBrk="1" fontAlgn="b" latinLnBrk="0" hangingPunct="1"/>
                      <a:r>
                        <a:rPr lang="en-US" altLang="zh-CN" sz="2000" u="none" strike="noStrike" kern="1200">
                          <a:solidFill>
                            <a:schemeClr val="tx1"/>
                          </a:solidFill>
                          <a:effectLst/>
                          <a:latin typeface="+mn-lt"/>
                          <a:ea typeface="+mn-ea"/>
                          <a:cs typeface="+mn-cs"/>
                        </a:rPr>
                        <a:t>98.43</a:t>
                      </a:r>
                    </a:p>
                  </a:txBody>
                  <a:tcPr marL="9525" marR="9525" marT="9525" marB="0" anchor="b"/>
                </a:tc>
                <a:tc>
                  <a:txBody>
                    <a:bodyPr/>
                    <a:lstStyle/>
                    <a:p>
                      <a:pPr marL="0" algn="ctr" defTabSz="914400" rtl="0" eaLnBrk="1" fontAlgn="b" latinLnBrk="0" hangingPunct="1"/>
                      <a:r>
                        <a:rPr lang="en-US" altLang="zh-CN" sz="2000" u="none" strike="noStrike" kern="1200">
                          <a:solidFill>
                            <a:schemeClr val="tx1"/>
                          </a:solidFill>
                          <a:effectLst/>
                          <a:latin typeface="+mn-lt"/>
                          <a:ea typeface="+mn-ea"/>
                          <a:cs typeface="+mn-cs"/>
                        </a:rPr>
                        <a:t>96.1</a:t>
                      </a:r>
                    </a:p>
                  </a:txBody>
                  <a:tcPr marL="9525" marR="9525" marT="9525" marB="0" anchor="b"/>
                </a:tc>
              </a:tr>
              <a:tr h="171450">
                <a:tc>
                  <a:txBody>
                    <a:bodyPr/>
                    <a:lstStyle/>
                    <a:p>
                      <a:pPr algn="ctr" fontAlgn="b"/>
                      <a:r>
                        <a:rPr lang="en-US" altLang="zh-CN" sz="2000" u="none" strike="noStrike">
                          <a:effectLst/>
                        </a:rPr>
                        <a:t>5</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marL="0" algn="ctr" defTabSz="914400" rtl="0" eaLnBrk="1" fontAlgn="b" latinLnBrk="0" hangingPunct="1"/>
                      <a:r>
                        <a:rPr lang="en-US" altLang="zh-CN" sz="2000" u="none" strike="noStrike" kern="1200">
                          <a:solidFill>
                            <a:schemeClr val="tx1"/>
                          </a:solidFill>
                          <a:effectLst/>
                          <a:latin typeface="+mn-lt"/>
                          <a:ea typeface="+mn-ea"/>
                          <a:cs typeface="+mn-cs"/>
                        </a:rPr>
                        <a:t>98.1</a:t>
                      </a:r>
                    </a:p>
                  </a:txBody>
                  <a:tcPr marL="9525" marR="9525" marT="9525" marB="0" anchor="b"/>
                </a:tc>
                <a:tc>
                  <a:txBody>
                    <a:bodyPr/>
                    <a:lstStyle/>
                    <a:p>
                      <a:pPr marL="0" algn="ctr" defTabSz="914400" rtl="0" eaLnBrk="1" fontAlgn="b" latinLnBrk="0" hangingPunct="1"/>
                      <a:r>
                        <a:rPr lang="en-US" altLang="zh-CN" sz="2000" u="none" strike="noStrike" kern="1200">
                          <a:solidFill>
                            <a:schemeClr val="tx1"/>
                          </a:solidFill>
                          <a:effectLst/>
                          <a:latin typeface="+mn-lt"/>
                          <a:ea typeface="+mn-ea"/>
                          <a:cs typeface="+mn-cs"/>
                        </a:rPr>
                        <a:t>96.08</a:t>
                      </a:r>
                    </a:p>
                  </a:txBody>
                  <a:tcPr marL="9525" marR="9525" marT="9525" marB="0" anchor="b"/>
                </a:tc>
              </a:tr>
              <a:tr h="171450">
                <a:tc>
                  <a:txBody>
                    <a:bodyPr/>
                    <a:lstStyle/>
                    <a:p>
                      <a:pPr algn="ctr" fontAlgn="b"/>
                      <a:r>
                        <a:rPr lang="en-US" altLang="zh-CN" sz="2000" u="none" strike="noStrike">
                          <a:effectLst/>
                        </a:rPr>
                        <a:t>6</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marL="0" algn="ctr" defTabSz="914400" rtl="0" eaLnBrk="1" fontAlgn="b" latinLnBrk="0" hangingPunct="1"/>
                      <a:r>
                        <a:rPr lang="en-US" altLang="zh-CN" sz="2000" u="none" strike="noStrike" kern="1200">
                          <a:solidFill>
                            <a:schemeClr val="tx1"/>
                          </a:solidFill>
                          <a:effectLst/>
                          <a:latin typeface="+mn-lt"/>
                          <a:ea typeface="+mn-ea"/>
                          <a:cs typeface="+mn-cs"/>
                        </a:rPr>
                        <a:t>97.9</a:t>
                      </a:r>
                    </a:p>
                  </a:txBody>
                  <a:tcPr marL="9525" marR="9525" marT="9525" marB="0" anchor="b"/>
                </a:tc>
                <a:tc>
                  <a:txBody>
                    <a:bodyPr/>
                    <a:lstStyle/>
                    <a:p>
                      <a:pPr marL="0" algn="ctr" defTabSz="914400" rtl="0" eaLnBrk="1" fontAlgn="b" latinLnBrk="0" hangingPunct="1"/>
                      <a:r>
                        <a:rPr lang="en-US" altLang="zh-CN" sz="2000" u="none" strike="noStrike" kern="1200">
                          <a:solidFill>
                            <a:schemeClr val="tx1"/>
                          </a:solidFill>
                          <a:effectLst/>
                          <a:latin typeface="+mn-lt"/>
                          <a:ea typeface="+mn-ea"/>
                          <a:cs typeface="+mn-cs"/>
                        </a:rPr>
                        <a:t>96.08</a:t>
                      </a:r>
                    </a:p>
                  </a:txBody>
                  <a:tcPr marL="9525" marR="9525" marT="9525" marB="0" anchor="b"/>
                </a:tc>
              </a:tr>
              <a:tr h="171450">
                <a:tc>
                  <a:txBody>
                    <a:bodyPr/>
                    <a:lstStyle/>
                    <a:p>
                      <a:pPr algn="ctr" fontAlgn="b"/>
                      <a:r>
                        <a:rPr lang="en-US" altLang="zh-CN" sz="2000" u="none" strike="noStrike">
                          <a:effectLst/>
                        </a:rPr>
                        <a:t>7</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marL="0" algn="ctr" defTabSz="914400" rtl="0" eaLnBrk="1" fontAlgn="b" latinLnBrk="0" hangingPunct="1"/>
                      <a:r>
                        <a:rPr lang="en-US" altLang="zh-CN" sz="2000" u="none" strike="noStrike" kern="1200">
                          <a:solidFill>
                            <a:schemeClr val="tx1"/>
                          </a:solidFill>
                          <a:effectLst/>
                          <a:latin typeface="+mn-lt"/>
                          <a:ea typeface="+mn-ea"/>
                          <a:cs typeface="+mn-cs"/>
                        </a:rPr>
                        <a:t>97.5</a:t>
                      </a:r>
                    </a:p>
                  </a:txBody>
                  <a:tcPr marL="9525" marR="9525" marT="9525" marB="0" anchor="b"/>
                </a:tc>
                <a:tc>
                  <a:txBody>
                    <a:bodyPr/>
                    <a:lstStyle/>
                    <a:p>
                      <a:pPr marL="0" algn="ctr" defTabSz="914400" rtl="0" eaLnBrk="1" fontAlgn="b" latinLnBrk="0" hangingPunct="1"/>
                      <a:r>
                        <a:rPr lang="en-US" altLang="zh-CN" sz="2000" u="none" strike="noStrike" kern="1200" dirty="0">
                          <a:solidFill>
                            <a:schemeClr val="tx1"/>
                          </a:solidFill>
                          <a:effectLst/>
                          <a:latin typeface="+mn-lt"/>
                          <a:ea typeface="+mn-ea"/>
                          <a:cs typeface="+mn-cs"/>
                        </a:rPr>
                        <a:t>95.98</a:t>
                      </a:r>
                    </a:p>
                  </a:txBody>
                  <a:tcPr marL="9525" marR="9525" marT="9525" marB="0" anchor="b"/>
                </a:tc>
              </a:tr>
              <a:tr h="171450">
                <a:tc>
                  <a:txBody>
                    <a:bodyPr/>
                    <a:lstStyle/>
                    <a:p>
                      <a:pPr algn="ctr" fontAlgn="b"/>
                      <a:r>
                        <a:rPr lang="en-US" altLang="zh-CN" sz="2000" u="none" strike="noStrike">
                          <a:effectLst/>
                        </a:rPr>
                        <a:t>8</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marL="0" algn="ctr" defTabSz="914400" rtl="0" eaLnBrk="1" fontAlgn="b" latinLnBrk="0" hangingPunct="1"/>
                      <a:r>
                        <a:rPr lang="en-US" altLang="zh-CN" sz="2000" u="none" strike="noStrike" kern="1200">
                          <a:solidFill>
                            <a:schemeClr val="tx1"/>
                          </a:solidFill>
                          <a:effectLst/>
                          <a:latin typeface="+mn-lt"/>
                          <a:ea typeface="+mn-ea"/>
                          <a:cs typeface="+mn-cs"/>
                        </a:rPr>
                        <a:t>96.9</a:t>
                      </a:r>
                    </a:p>
                  </a:txBody>
                  <a:tcPr marL="9525" marR="9525" marT="9525" marB="0" anchor="b"/>
                </a:tc>
                <a:tc>
                  <a:txBody>
                    <a:bodyPr/>
                    <a:lstStyle/>
                    <a:p>
                      <a:pPr marL="0" algn="ctr" defTabSz="914400" rtl="0" eaLnBrk="1" fontAlgn="b" latinLnBrk="0" hangingPunct="1"/>
                      <a:r>
                        <a:rPr lang="en-US" altLang="zh-CN" sz="2000" u="none" strike="noStrike" kern="1200" dirty="0">
                          <a:solidFill>
                            <a:schemeClr val="tx1"/>
                          </a:solidFill>
                          <a:effectLst/>
                          <a:latin typeface="+mn-lt"/>
                          <a:ea typeface="+mn-ea"/>
                          <a:cs typeface="+mn-cs"/>
                        </a:rPr>
                        <a:t>95.9</a:t>
                      </a:r>
                    </a:p>
                  </a:txBody>
                  <a:tcPr marL="9525" marR="9525" marT="9525" marB="0" anchor="b"/>
                </a:tc>
              </a:tr>
              <a:tr h="171450">
                <a:tc>
                  <a:txBody>
                    <a:bodyPr/>
                    <a:lstStyle/>
                    <a:p>
                      <a:pPr algn="ctr" fontAlgn="b"/>
                      <a:r>
                        <a:rPr lang="en-US" altLang="zh-CN" sz="2000" u="none" strike="noStrike">
                          <a:effectLst/>
                        </a:rPr>
                        <a:t>9</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marL="0" algn="ctr" defTabSz="914400" rtl="0" eaLnBrk="1" fontAlgn="b" latinLnBrk="0" hangingPunct="1"/>
                      <a:r>
                        <a:rPr lang="en-US" altLang="zh-CN" sz="2000" u="none" strike="noStrike" kern="1200">
                          <a:solidFill>
                            <a:schemeClr val="tx1"/>
                          </a:solidFill>
                          <a:effectLst/>
                          <a:latin typeface="+mn-lt"/>
                          <a:ea typeface="+mn-ea"/>
                          <a:cs typeface="+mn-cs"/>
                        </a:rPr>
                        <a:t>95</a:t>
                      </a:r>
                    </a:p>
                  </a:txBody>
                  <a:tcPr marL="9525" marR="9525" marT="9525" marB="0" anchor="b"/>
                </a:tc>
                <a:tc>
                  <a:txBody>
                    <a:bodyPr/>
                    <a:lstStyle/>
                    <a:p>
                      <a:pPr marL="0" algn="ctr" defTabSz="914400" rtl="0" eaLnBrk="1" fontAlgn="b" latinLnBrk="0" hangingPunct="1"/>
                      <a:r>
                        <a:rPr lang="en-US" altLang="zh-CN" sz="2000" u="none" strike="noStrike" kern="1200" dirty="0">
                          <a:solidFill>
                            <a:schemeClr val="tx1"/>
                          </a:solidFill>
                          <a:effectLst/>
                          <a:latin typeface="+mn-lt"/>
                          <a:ea typeface="+mn-ea"/>
                          <a:cs typeface="+mn-cs"/>
                        </a:rPr>
                        <a:t>95.86</a:t>
                      </a:r>
                    </a:p>
                  </a:txBody>
                  <a:tcPr marL="9525" marR="9525" marT="9525" marB="0" anchor="b"/>
                </a:tc>
              </a:tr>
              <a:tr h="171450">
                <a:tc>
                  <a:txBody>
                    <a:bodyPr/>
                    <a:lstStyle/>
                    <a:p>
                      <a:pPr algn="ctr" fontAlgn="b"/>
                      <a:r>
                        <a:rPr lang="en-US" altLang="zh-CN" sz="2000" u="none" strike="noStrike">
                          <a:effectLst/>
                        </a:rPr>
                        <a:t>10</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marL="0" algn="ctr" defTabSz="914400" rtl="0" eaLnBrk="1" fontAlgn="b" latinLnBrk="0" hangingPunct="1"/>
                      <a:r>
                        <a:rPr lang="en-US" altLang="zh-CN" sz="2000" u="none" strike="noStrike" kern="1200">
                          <a:solidFill>
                            <a:schemeClr val="tx1"/>
                          </a:solidFill>
                          <a:effectLst/>
                          <a:latin typeface="+mn-lt"/>
                          <a:ea typeface="+mn-ea"/>
                          <a:cs typeface="+mn-cs"/>
                        </a:rPr>
                        <a:t>94.1</a:t>
                      </a:r>
                    </a:p>
                  </a:txBody>
                  <a:tcPr marL="9525" marR="9525" marT="9525" marB="0" anchor="b"/>
                </a:tc>
                <a:tc>
                  <a:txBody>
                    <a:bodyPr/>
                    <a:lstStyle/>
                    <a:p>
                      <a:pPr marL="0" algn="ctr" defTabSz="914400" rtl="0" eaLnBrk="1" fontAlgn="b" latinLnBrk="0" hangingPunct="1"/>
                      <a:r>
                        <a:rPr lang="en-US" altLang="zh-CN" sz="2000" u="none" strike="noStrike" kern="1200" dirty="0">
                          <a:solidFill>
                            <a:schemeClr val="tx1"/>
                          </a:solidFill>
                          <a:effectLst/>
                          <a:latin typeface="+mn-lt"/>
                          <a:ea typeface="+mn-ea"/>
                          <a:cs typeface="+mn-cs"/>
                        </a:rPr>
                        <a:t>95.62</a:t>
                      </a:r>
                    </a:p>
                  </a:txBody>
                  <a:tcPr marL="9525" marR="9525" marT="9525" marB="0" anchor="b"/>
                </a:tc>
              </a:tr>
              <a:tr h="171450">
                <a:tc>
                  <a:txBody>
                    <a:bodyPr/>
                    <a:lstStyle/>
                    <a:p>
                      <a:pPr algn="ctr" fontAlgn="b"/>
                      <a:r>
                        <a:rPr lang="en-US" altLang="zh-CN" sz="2000" u="none" strike="noStrike">
                          <a:effectLst/>
                        </a:rPr>
                        <a:t>11</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marL="0" algn="ctr" defTabSz="914400" rtl="0" eaLnBrk="1" fontAlgn="b" latinLnBrk="0" hangingPunct="1"/>
                      <a:r>
                        <a:rPr lang="en-US" altLang="zh-CN" sz="2000" u="none" strike="noStrike" kern="1200">
                          <a:solidFill>
                            <a:schemeClr val="tx1"/>
                          </a:solidFill>
                          <a:effectLst/>
                          <a:latin typeface="+mn-lt"/>
                          <a:ea typeface="+mn-ea"/>
                          <a:cs typeface="+mn-cs"/>
                        </a:rPr>
                        <a:t>93.6</a:t>
                      </a:r>
                    </a:p>
                  </a:txBody>
                  <a:tcPr marL="9525" marR="9525" marT="9525" marB="0" anchor="b"/>
                </a:tc>
                <a:tc>
                  <a:txBody>
                    <a:bodyPr/>
                    <a:lstStyle/>
                    <a:p>
                      <a:pPr marL="0" algn="ctr" defTabSz="914400" rtl="0" eaLnBrk="1" fontAlgn="b" latinLnBrk="0" hangingPunct="1"/>
                      <a:r>
                        <a:rPr lang="en-US" altLang="zh-CN" sz="2000" u="none" strike="noStrike" kern="1200" dirty="0">
                          <a:solidFill>
                            <a:schemeClr val="tx1"/>
                          </a:solidFill>
                          <a:effectLst/>
                          <a:latin typeface="+mn-lt"/>
                          <a:ea typeface="+mn-ea"/>
                          <a:cs typeface="+mn-cs"/>
                        </a:rPr>
                        <a:t>95.2</a:t>
                      </a:r>
                    </a:p>
                  </a:txBody>
                  <a:tcPr marL="9525" marR="9525" marT="9525" marB="0" anchor="b"/>
                </a:tc>
              </a:tr>
              <a:tr h="171450">
                <a:tc>
                  <a:txBody>
                    <a:bodyPr/>
                    <a:lstStyle/>
                    <a:p>
                      <a:pPr algn="ctr" fontAlgn="b"/>
                      <a:r>
                        <a:rPr lang="en-US" altLang="zh-CN" sz="2000" u="none" strike="noStrike">
                          <a:effectLst/>
                        </a:rPr>
                        <a:t>12</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marL="0" algn="ctr" defTabSz="914400" rtl="0" eaLnBrk="1" fontAlgn="b" latinLnBrk="0" hangingPunct="1"/>
                      <a:endParaRPr lang="zh-CN" altLang="en-US" sz="2000" u="none" strike="noStrike" kern="1200">
                        <a:solidFill>
                          <a:schemeClr val="tx1"/>
                        </a:solidFill>
                        <a:effectLst/>
                        <a:latin typeface="+mn-lt"/>
                        <a:ea typeface="+mn-ea"/>
                        <a:cs typeface="+mn-cs"/>
                      </a:endParaRPr>
                    </a:p>
                  </a:txBody>
                  <a:tcPr marL="9525" marR="9525" marT="9525" marB="0" anchor="b"/>
                </a:tc>
                <a:tc>
                  <a:txBody>
                    <a:bodyPr/>
                    <a:lstStyle/>
                    <a:p>
                      <a:pPr marL="0" algn="ctr" defTabSz="914400" rtl="0" eaLnBrk="1" fontAlgn="b" latinLnBrk="0" hangingPunct="1"/>
                      <a:r>
                        <a:rPr lang="en-US" altLang="zh-CN" sz="2000" u="none" strike="noStrike" kern="1200" dirty="0">
                          <a:solidFill>
                            <a:schemeClr val="tx1"/>
                          </a:solidFill>
                          <a:effectLst/>
                          <a:latin typeface="+mn-lt"/>
                          <a:ea typeface="+mn-ea"/>
                          <a:cs typeface="+mn-cs"/>
                        </a:rPr>
                        <a:t>95.2</a:t>
                      </a:r>
                    </a:p>
                  </a:txBody>
                  <a:tcPr marL="9525" marR="9525" marT="9525" marB="0" anchor="b"/>
                </a:tc>
              </a:tr>
              <a:tr h="171450">
                <a:tc>
                  <a:txBody>
                    <a:bodyPr/>
                    <a:lstStyle/>
                    <a:p>
                      <a:pPr algn="ctr" fontAlgn="b"/>
                      <a:r>
                        <a:rPr lang="en-US" altLang="zh-CN" sz="2000" u="none" strike="noStrike">
                          <a:effectLst/>
                        </a:rPr>
                        <a:t>13</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marL="0" algn="ctr" defTabSz="914400" rtl="0" eaLnBrk="1" fontAlgn="b" latinLnBrk="0" hangingPunct="1"/>
                      <a:endParaRPr lang="zh-CN" altLang="en-US" sz="2000" u="none" strike="noStrike" kern="1200">
                        <a:solidFill>
                          <a:schemeClr val="tx1"/>
                        </a:solidFill>
                        <a:effectLst/>
                        <a:latin typeface="+mn-lt"/>
                        <a:ea typeface="+mn-ea"/>
                        <a:cs typeface="+mn-cs"/>
                      </a:endParaRPr>
                    </a:p>
                  </a:txBody>
                  <a:tcPr marL="9525" marR="9525" marT="9525" marB="0" anchor="b"/>
                </a:tc>
                <a:tc>
                  <a:txBody>
                    <a:bodyPr/>
                    <a:lstStyle/>
                    <a:p>
                      <a:pPr marL="0" algn="ctr" defTabSz="914400" rtl="0" eaLnBrk="1" fontAlgn="b" latinLnBrk="0" hangingPunct="1"/>
                      <a:r>
                        <a:rPr lang="en-US" altLang="zh-CN" sz="2000" u="none" strike="noStrike" kern="1200" dirty="0">
                          <a:solidFill>
                            <a:schemeClr val="tx1"/>
                          </a:solidFill>
                          <a:effectLst/>
                          <a:latin typeface="+mn-lt"/>
                          <a:ea typeface="+mn-ea"/>
                          <a:cs typeface="+mn-cs"/>
                        </a:rPr>
                        <a:t>94.8</a:t>
                      </a:r>
                    </a:p>
                  </a:txBody>
                  <a:tcPr marL="9525" marR="9525" marT="9525" marB="0" anchor="b"/>
                </a:tc>
              </a:tr>
            </a:tbl>
          </a:graphicData>
        </a:graphic>
      </p:graphicFrame>
    </p:spTree>
    <p:extLst>
      <p:ext uri="{BB962C8B-B14F-4D97-AF65-F5344CB8AC3E}">
        <p14:creationId xmlns:p14="http://schemas.microsoft.com/office/powerpoint/2010/main" val="26779169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left)">
                                      <p:cBhvr>
                                        <p:cTn id="7" dur="500"/>
                                        <p:tgtEl>
                                          <p:spTgt spid="6">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left)">
                                      <p:cBhvr>
                                        <p:cTn id="12" dur="500"/>
                                        <p:tgtEl>
                                          <p:spTgt spid="6">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left)">
                                      <p:cBhvr>
                                        <p:cTn id="17" dur="500"/>
                                        <p:tgtEl>
                                          <p:spTgt spid="6">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mph" presetSubtype="0" fill="hold" grpId="1" nodeType="clickEffect">
                                  <p:stCondLst>
                                    <p:cond delay="0"/>
                                  </p:stCondLst>
                                  <p:childTnLst>
                                    <p:animScale>
                                      <p:cBhvr>
                                        <p:cTn id="21" dur="1000" fill="hold"/>
                                        <p:tgtEl>
                                          <p:spTgt spid="6">
                                            <p:graphicEl>
                                              <a:chart seriesIdx="-3" categoryIdx="-3" bldStep="gridLegend"/>
                                            </p:graphicEl>
                                          </p:spTgt>
                                        </p:tgtEl>
                                      </p:cBhvr>
                                      <p:by x="60000" y="60000"/>
                                    </p:animScale>
                                  </p:childTnLst>
                                </p:cTn>
                              </p:par>
                              <p:par>
                                <p:cTn id="22" presetID="6" presetClass="emph" presetSubtype="0" fill="hold" grpId="1" nodeType="withEffect">
                                  <p:stCondLst>
                                    <p:cond delay="0"/>
                                  </p:stCondLst>
                                  <p:childTnLst>
                                    <p:animScale>
                                      <p:cBhvr>
                                        <p:cTn id="23" dur="1000" fill="hold"/>
                                        <p:tgtEl>
                                          <p:spTgt spid="6">
                                            <p:graphicEl>
                                              <a:chart seriesIdx="0" categoryIdx="-4" bldStep="series"/>
                                            </p:graphicEl>
                                          </p:spTgt>
                                        </p:tgtEl>
                                      </p:cBhvr>
                                      <p:by x="60000" y="60000"/>
                                    </p:animScale>
                                  </p:childTnLst>
                                </p:cTn>
                              </p:par>
                              <p:par>
                                <p:cTn id="24" presetID="6" presetClass="emph" presetSubtype="0" fill="hold" grpId="1" nodeType="withEffect">
                                  <p:stCondLst>
                                    <p:cond delay="0"/>
                                  </p:stCondLst>
                                  <p:childTnLst>
                                    <p:animScale>
                                      <p:cBhvr>
                                        <p:cTn id="25" dur="1000" fill="hold"/>
                                        <p:tgtEl>
                                          <p:spTgt spid="6">
                                            <p:graphicEl>
                                              <a:chart seriesIdx="1" categoryIdx="-4" bldStep="series"/>
                                            </p:graphicEl>
                                          </p:spTgt>
                                        </p:tgtEl>
                                      </p:cBhvr>
                                      <p:by x="60000" y="60000"/>
                                    </p:animScale>
                                  </p:childTnLst>
                                </p:cTn>
                              </p:par>
                              <p:par>
                                <p:cTn id="26" presetID="42" presetClass="path" presetSubtype="0" accel="50000" decel="50000" fill="hold" grpId="2" nodeType="withEffect">
                                  <p:stCondLst>
                                    <p:cond delay="0"/>
                                  </p:stCondLst>
                                  <p:childTnLst>
                                    <p:animMotion origin="layout" path="M 0 -4.07407E-6 L -0.20781 0.00301 " pathEditMode="relative" rAng="0" ptsTypes="AA">
                                      <p:cBhvr>
                                        <p:cTn id="27" dur="1000" fill="hold"/>
                                        <p:tgtEl>
                                          <p:spTgt spid="6">
                                            <p:graphicEl>
                                              <a:chart seriesIdx="-3" categoryIdx="-3" bldStep="gridLegend"/>
                                            </p:graphicEl>
                                          </p:spTgt>
                                        </p:tgtEl>
                                        <p:attrNameLst>
                                          <p:attrName>ppt_x</p:attrName>
                                          <p:attrName>ppt_y</p:attrName>
                                        </p:attrNameLst>
                                      </p:cBhvr>
                                      <p:rCtr x="-10391" y="139"/>
                                    </p:animMotion>
                                  </p:childTnLst>
                                </p:cTn>
                              </p:par>
                              <p:par>
                                <p:cTn id="28" presetID="42" presetClass="path" presetSubtype="0" accel="50000" decel="50000" fill="hold" grpId="2" nodeType="withEffect">
                                  <p:stCondLst>
                                    <p:cond delay="0"/>
                                  </p:stCondLst>
                                  <p:childTnLst>
                                    <p:animMotion origin="layout" path="M 0 -4.07407E-6 L -0.20547 0.00301 " pathEditMode="relative" rAng="0" ptsTypes="AA">
                                      <p:cBhvr>
                                        <p:cTn id="29" dur="1000" fill="hold"/>
                                        <p:tgtEl>
                                          <p:spTgt spid="6">
                                            <p:graphicEl>
                                              <a:chart seriesIdx="0" categoryIdx="-4" bldStep="series"/>
                                            </p:graphicEl>
                                          </p:spTgt>
                                        </p:tgtEl>
                                        <p:attrNameLst>
                                          <p:attrName>ppt_x</p:attrName>
                                          <p:attrName>ppt_y</p:attrName>
                                        </p:attrNameLst>
                                      </p:cBhvr>
                                      <p:rCtr x="-10273" y="139"/>
                                    </p:animMotion>
                                  </p:childTnLst>
                                </p:cTn>
                              </p:par>
                              <p:par>
                                <p:cTn id="30" presetID="42" presetClass="path" presetSubtype="0" accel="50000" decel="50000" fill="hold" grpId="2" nodeType="withEffect">
                                  <p:stCondLst>
                                    <p:cond delay="0"/>
                                  </p:stCondLst>
                                  <p:childTnLst>
                                    <p:animMotion origin="layout" path="M 0 -4.07407E-6 L -0.20547 0.00301 " pathEditMode="relative" rAng="0" ptsTypes="AA">
                                      <p:cBhvr>
                                        <p:cTn id="31" dur="1000" fill="hold"/>
                                        <p:tgtEl>
                                          <p:spTgt spid="6">
                                            <p:graphicEl>
                                              <a:chart seriesIdx="1" categoryIdx="-4" bldStep="series"/>
                                            </p:graphicEl>
                                          </p:spTgt>
                                        </p:tgtEl>
                                        <p:attrNameLst>
                                          <p:attrName>ppt_x</p:attrName>
                                          <p:attrName>ppt_y</p:attrName>
                                        </p:attrNameLst>
                                      </p:cBhvr>
                                      <p:rCtr x="-10273" y="139"/>
                                    </p:animMotion>
                                  </p:childTnLst>
                                </p:cTn>
                              </p:par>
                              <p:par>
                                <p:cTn id="32" presetID="22" presetClass="entr" presetSubtype="4"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down)">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series"/>
        </p:bldSub>
      </p:bldGraphic>
      <p:bldGraphic spid="6" grpId="1" uiExpand="1">
        <p:bldSub>
          <a:bldChart bld="series"/>
        </p:bldSub>
      </p:bldGraphic>
      <p:bldGraphic spid="6" grpId="2" uiExpand="1">
        <p:bldSub>
          <a:bldChart bld="series"/>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199861" y="716170"/>
            <a:ext cx="2157963" cy="523220"/>
          </a:xfrm>
          <a:prstGeom prst="rect">
            <a:avLst/>
          </a:prstGeom>
          <a:noFill/>
        </p:spPr>
        <p:txBody>
          <a:bodyPr wrap="none" rtlCol="0">
            <a:spAutoFit/>
          </a:bodyPr>
          <a:lstStyle/>
          <a:p>
            <a:r>
              <a:rPr lang="en-US" altLang="zh-CN" sz="28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Snips</a:t>
            </a:r>
            <a:r>
              <a:rPr lang="zh-CN" altLang="en-US" sz="2800" spc="300" dirty="0" smtClean="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指标</a:t>
            </a:r>
            <a:endParaRPr lang="zh-CN" altLang="en-US" sz="2800" spc="300" dirty="0">
              <a:solidFill>
                <a:prstClr val="black">
                  <a:lumMod val="85000"/>
                  <a:lumOff val="15000"/>
                </a:prstClr>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sp>
        <p:nvSpPr>
          <p:cNvPr id="29" name="文本框 28"/>
          <p:cNvSpPr txBox="1"/>
          <p:nvPr/>
        </p:nvSpPr>
        <p:spPr>
          <a:xfrm>
            <a:off x="258644" y="66146"/>
            <a:ext cx="1040590" cy="9233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5400" dirty="0" smtClean="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rPr>
              <a:t>01</a:t>
            </a:r>
            <a:endParaRPr lang="zh-CN" altLang="en-US" sz="5400" dirty="0">
              <a:solidFill>
                <a:prstClr val="black"/>
              </a:solidFill>
              <a:latin typeface="Gen Jyuu Gothic Monospace Regul" panose="020B0309020203020207" pitchFamily="49" charset="-128"/>
              <a:ea typeface="Gen Jyuu Gothic Monospace Regul" panose="020B0309020203020207" pitchFamily="49" charset="-128"/>
              <a:cs typeface="Gen Jyuu Gothic Monospace Regul" panose="020B0309020203020207" pitchFamily="49" charset="-128"/>
              <a:sym typeface="Gen Jyuu Gothic Monospace Regul" panose="020B0309020203020207" pitchFamily="49" charset="-128"/>
            </a:endParaRPr>
          </a:p>
        </p:txBody>
      </p:sp>
      <p:cxnSp>
        <p:nvCxnSpPr>
          <p:cNvPr id="49" name="直接连接符 48"/>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3" name="表格 2"/>
          <p:cNvGraphicFramePr>
            <a:graphicFrameLocks noGrp="1"/>
          </p:cNvGraphicFramePr>
          <p:nvPr>
            <p:extLst>
              <p:ext uri="{D42A27DB-BD31-4B8C-83A1-F6EECF244321}">
                <p14:modId xmlns:p14="http://schemas.microsoft.com/office/powerpoint/2010/main" val="1543798180"/>
              </p:ext>
            </p:extLst>
          </p:nvPr>
        </p:nvGraphicFramePr>
        <p:xfrm>
          <a:off x="7820025" y="1817504"/>
          <a:ext cx="3733800" cy="3771900"/>
        </p:xfrm>
        <a:graphic>
          <a:graphicData uri="http://schemas.openxmlformats.org/drawingml/2006/table">
            <a:tbl>
              <a:tblPr>
                <a:tableStyleId>{E8B1032C-EA38-4F05-BA0D-38AFFFC7BED3}</a:tableStyleId>
              </a:tblPr>
              <a:tblGrid>
                <a:gridCol w="1244600"/>
                <a:gridCol w="1244600"/>
                <a:gridCol w="1244600"/>
              </a:tblGrid>
              <a:tr h="171450">
                <a:tc>
                  <a:txBody>
                    <a:bodyPr/>
                    <a:lstStyle/>
                    <a:p>
                      <a:pPr algn="ctr" fontAlgn="b"/>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gridSpan="2">
                  <a:txBody>
                    <a:bodyPr/>
                    <a:lstStyle/>
                    <a:p>
                      <a:pPr algn="ctr" fontAlgn="b"/>
                      <a:r>
                        <a:rPr lang="en-US" sz="2000" u="none" strike="noStrike" dirty="0" smtClean="0">
                          <a:effectLst/>
                        </a:rPr>
                        <a:t>SNIPS</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hMerge="1">
                  <a:txBody>
                    <a:bodyPr/>
                    <a:lstStyle/>
                    <a:p>
                      <a:endParaRPr lang="zh-CN" altLang="en-US"/>
                    </a:p>
                  </a:txBody>
                  <a:tcPr/>
                </a:tc>
              </a:tr>
              <a:tr h="171450">
                <a:tc>
                  <a:txBody>
                    <a:bodyPr/>
                    <a:lstStyle/>
                    <a:p>
                      <a:pPr algn="ctr" fontAlgn="b"/>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b"/>
                      <a:r>
                        <a:rPr lang="en-US" sz="2000" u="none" strike="noStrike" dirty="0">
                          <a:effectLst/>
                        </a:rPr>
                        <a:t>intent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b"/>
                      <a:r>
                        <a:rPr lang="en-US" sz="2000" u="none" strike="noStrike">
                          <a:effectLst/>
                        </a:rPr>
                        <a:t>slot</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171450">
                <a:tc>
                  <a:txBody>
                    <a:bodyPr/>
                    <a:lstStyle/>
                    <a:p>
                      <a:pPr algn="ctr" fontAlgn="b"/>
                      <a:r>
                        <a:rPr lang="en-US" altLang="zh-CN" sz="2000" u="none" strike="noStrike">
                          <a:effectLst/>
                        </a:rPr>
                        <a:t>1</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b"/>
                      <a:r>
                        <a:rPr lang="en-US" altLang="zh-CN" sz="2000" u="none" strike="noStrike" kern="1200" dirty="0">
                          <a:solidFill>
                            <a:schemeClr val="tx1"/>
                          </a:solidFill>
                          <a:effectLst/>
                          <a:latin typeface="+mn-lt"/>
                          <a:ea typeface="+mn-ea"/>
                          <a:cs typeface="+mn-cs"/>
                        </a:rPr>
                        <a:t>99.29</a:t>
                      </a:r>
                    </a:p>
                  </a:txBody>
                  <a:tcPr marL="9525" marR="9525" marT="9525" marB="0" anchor="b"/>
                </a:tc>
                <a:tc>
                  <a:txBody>
                    <a:bodyPr/>
                    <a:lstStyle/>
                    <a:p>
                      <a:pPr algn="ctr" fontAlgn="b"/>
                      <a:r>
                        <a:rPr lang="en-US" altLang="zh-CN" sz="2000" u="none" strike="noStrike" kern="1200">
                          <a:solidFill>
                            <a:schemeClr val="tx1"/>
                          </a:solidFill>
                          <a:effectLst/>
                          <a:latin typeface="+mn-lt"/>
                          <a:ea typeface="+mn-ea"/>
                          <a:cs typeface="+mn-cs"/>
                        </a:rPr>
                        <a:t>97.17</a:t>
                      </a:r>
                    </a:p>
                  </a:txBody>
                  <a:tcPr marL="9525" marR="9525" marT="9525" marB="0" anchor="b"/>
                </a:tc>
              </a:tr>
              <a:tr h="171450">
                <a:tc>
                  <a:txBody>
                    <a:bodyPr/>
                    <a:lstStyle/>
                    <a:p>
                      <a:pPr algn="ctr" fontAlgn="b"/>
                      <a:r>
                        <a:rPr lang="en-US" altLang="zh-CN" sz="2000" u="none" strike="noStrike">
                          <a:effectLst/>
                        </a:rPr>
                        <a:t>2</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b"/>
                      <a:r>
                        <a:rPr lang="en-US" altLang="zh-CN" sz="2000" u="none" strike="noStrike" kern="1200" dirty="0">
                          <a:solidFill>
                            <a:schemeClr val="tx1"/>
                          </a:solidFill>
                          <a:effectLst/>
                          <a:latin typeface="+mn-lt"/>
                          <a:ea typeface="+mn-ea"/>
                          <a:cs typeface="+mn-cs"/>
                        </a:rPr>
                        <a:t>99.14</a:t>
                      </a:r>
                    </a:p>
                  </a:txBody>
                  <a:tcPr marL="9525" marR="9525" marT="9525" marB="0" anchor="b"/>
                </a:tc>
                <a:tc>
                  <a:txBody>
                    <a:bodyPr/>
                    <a:lstStyle/>
                    <a:p>
                      <a:pPr algn="ctr" fontAlgn="b"/>
                      <a:r>
                        <a:rPr lang="en-US" altLang="zh-CN" sz="2000" u="none" strike="noStrike" kern="1200">
                          <a:solidFill>
                            <a:schemeClr val="tx1"/>
                          </a:solidFill>
                          <a:effectLst/>
                          <a:latin typeface="+mn-lt"/>
                          <a:ea typeface="+mn-ea"/>
                          <a:cs typeface="+mn-cs"/>
                        </a:rPr>
                        <a:t>97</a:t>
                      </a:r>
                    </a:p>
                  </a:txBody>
                  <a:tcPr marL="9525" marR="9525" marT="9525" marB="0" anchor="b"/>
                </a:tc>
              </a:tr>
              <a:tr h="171450">
                <a:tc>
                  <a:txBody>
                    <a:bodyPr/>
                    <a:lstStyle/>
                    <a:p>
                      <a:pPr algn="ctr" fontAlgn="b"/>
                      <a:r>
                        <a:rPr lang="en-US" altLang="zh-CN" sz="2000" u="none" strike="noStrike">
                          <a:effectLst/>
                        </a:rPr>
                        <a:t>3</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b"/>
                      <a:r>
                        <a:rPr lang="en-US" altLang="zh-CN" sz="2000" u="none" strike="noStrike" kern="1200" dirty="0">
                          <a:solidFill>
                            <a:schemeClr val="tx1"/>
                          </a:solidFill>
                          <a:effectLst/>
                          <a:latin typeface="+mn-lt"/>
                          <a:ea typeface="+mn-ea"/>
                          <a:cs typeface="+mn-cs"/>
                        </a:rPr>
                        <a:t>99</a:t>
                      </a:r>
                    </a:p>
                  </a:txBody>
                  <a:tcPr marL="9525" marR="9525" marT="9525" marB="0" anchor="b"/>
                </a:tc>
                <a:tc>
                  <a:txBody>
                    <a:bodyPr/>
                    <a:lstStyle/>
                    <a:p>
                      <a:pPr algn="ctr" fontAlgn="b"/>
                      <a:r>
                        <a:rPr lang="en-US" altLang="zh-CN" sz="2000" u="none" strike="noStrike" kern="1200">
                          <a:solidFill>
                            <a:schemeClr val="tx1"/>
                          </a:solidFill>
                          <a:effectLst/>
                          <a:latin typeface="+mn-lt"/>
                          <a:ea typeface="+mn-ea"/>
                          <a:cs typeface="+mn-cs"/>
                        </a:rPr>
                        <a:t>97</a:t>
                      </a:r>
                    </a:p>
                  </a:txBody>
                  <a:tcPr marL="9525" marR="9525" marT="9525" marB="0" anchor="b"/>
                </a:tc>
              </a:tr>
              <a:tr h="171450">
                <a:tc>
                  <a:txBody>
                    <a:bodyPr/>
                    <a:lstStyle/>
                    <a:p>
                      <a:pPr algn="ctr" fontAlgn="b"/>
                      <a:r>
                        <a:rPr lang="en-US" altLang="zh-CN" sz="2000" u="none" strike="noStrike">
                          <a:effectLst/>
                        </a:rPr>
                        <a:t>4</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b"/>
                      <a:r>
                        <a:rPr lang="en-US" altLang="zh-CN" sz="2000" u="none" strike="noStrike" kern="1200" dirty="0">
                          <a:solidFill>
                            <a:schemeClr val="tx1"/>
                          </a:solidFill>
                          <a:effectLst/>
                          <a:latin typeface="+mn-lt"/>
                          <a:ea typeface="+mn-ea"/>
                          <a:cs typeface="+mn-cs"/>
                        </a:rPr>
                        <a:t>98.6</a:t>
                      </a:r>
                    </a:p>
                  </a:txBody>
                  <a:tcPr marL="9525" marR="9525" marT="9525" marB="0" anchor="b"/>
                </a:tc>
                <a:tc>
                  <a:txBody>
                    <a:bodyPr/>
                    <a:lstStyle/>
                    <a:p>
                      <a:pPr algn="ctr" fontAlgn="b"/>
                      <a:r>
                        <a:rPr lang="en-US" altLang="zh-CN" sz="2000" u="none" strike="noStrike" kern="1200" dirty="0">
                          <a:solidFill>
                            <a:schemeClr val="tx1"/>
                          </a:solidFill>
                          <a:effectLst/>
                          <a:latin typeface="+mn-lt"/>
                          <a:ea typeface="+mn-ea"/>
                          <a:cs typeface="+mn-cs"/>
                        </a:rPr>
                        <a:t>96.92</a:t>
                      </a:r>
                    </a:p>
                  </a:txBody>
                  <a:tcPr marL="9525" marR="9525" marT="9525" marB="0" anchor="b"/>
                </a:tc>
              </a:tr>
              <a:tr h="171450">
                <a:tc>
                  <a:txBody>
                    <a:bodyPr/>
                    <a:lstStyle/>
                    <a:p>
                      <a:pPr algn="ctr" fontAlgn="b"/>
                      <a:r>
                        <a:rPr lang="en-US" altLang="zh-CN" sz="2000" u="none" strike="noStrike">
                          <a:effectLst/>
                        </a:rPr>
                        <a:t>5</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b"/>
                      <a:r>
                        <a:rPr lang="en-US" altLang="zh-CN" sz="2000" u="none" strike="noStrike" kern="1200" dirty="0">
                          <a:solidFill>
                            <a:schemeClr val="tx1"/>
                          </a:solidFill>
                          <a:effectLst/>
                          <a:latin typeface="+mn-lt"/>
                          <a:ea typeface="+mn-ea"/>
                          <a:cs typeface="+mn-cs"/>
                        </a:rPr>
                        <a:t>98</a:t>
                      </a:r>
                    </a:p>
                  </a:txBody>
                  <a:tcPr marL="9525" marR="9525" marT="9525" marB="0" anchor="b"/>
                </a:tc>
                <a:tc>
                  <a:txBody>
                    <a:bodyPr/>
                    <a:lstStyle/>
                    <a:p>
                      <a:pPr algn="ctr" fontAlgn="b"/>
                      <a:r>
                        <a:rPr lang="en-US" altLang="zh-CN" sz="2000" u="none" strike="noStrike" kern="1200" dirty="0">
                          <a:solidFill>
                            <a:schemeClr val="tx1"/>
                          </a:solidFill>
                          <a:effectLst/>
                          <a:latin typeface="+mn-lt"/>
                          <a:ea typeface="+mn-ea"/>
                          <a:cs typeface="+mn-cs"/>
                        </a:rPr>
                        <a:t>94.2</a:t>
                      </a:r>
                    </a:p>
                  </a:txBody>
                  <a:tcPr marL="9525" marR="9525" marT="9525" marB="0" anchor="b"/>
                </a:tc>
              </a:tr>
              <a:tr h="171450">
                <a:tc>
                  <a:txBody>
                    <a:bodyPr/>
                    <a:lstStyle/>
                    <a:p>
                      <a:pPr algn="ctr" fontAlgn="b"/>
                      <a:r>
                        <a:rPr lang="en-US" altLang="zh-CN" sz="2000" u="none" strike="noStrike">
                          <a:effectLst/>
                        </a:rPr>
                        <a:t>6</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b"/>
                      <a:r>
                        <a:rPr lang="en-US" altLang="zh-CN" sz="2000" u="none" strike="noStrike" kern="1200">
                          <a:solidFill>
                            <a:schemeClr val="tx1"/>
                          </a:solidFill>
                          <a:effectLst/>
                          <a:latin typeface="+mn-lt"/>
                          <a:ea typeface="+mn-ea"/>
                          <a:cs typeface="+mn-cs"/>
                        </a:rPr>
                        <a:t>97.7</a:t>
                      </a:r>
                    </a:p>
                  </a:txBody>
                  <a:tcPr marL="9525" marR="9525" marT="9525" marB="0" anchor="b"/>
                </a:tc>
                <a:tc>
                  <a:txBody>
                    <a:bodyPr/>
                    <a:lstStyle/>
                    <a:p>
                      <a:pPr algn="ctr" fontAlgn="b"/>
                      <a:r>
                        <a:rPr lang="en-US" altLang="zh-CN" sz="2000" u="none" strike="noStrike" kern="1200" dirty="0">
                          <a:solidFill>
                            <a:schemeClr val="tx1"/>
                          </a:solidFill>
                          <a:effectLst/>
                          <a:latin typeface="+mn-lt"/>
                          <a:ea typeface="+mn-ea"/>
                          <a:cs typeface="+mn-cs"/>
                        </a:rPr>
                        <a:t>93.9</a:t>
                      </a:r>
                    </a:p>
                  </a:txBody>
                  <a:tcPr marL="9525" marR="9525" marT="9525" marB="0" anchor="b"/>
                </a:tc>
              </a:tr>
              <a:tr h="171450">
                <a:tc>
                  <a:txBody>
                    <a:bodyPr/>
                    <a:lstStyle/>
                    <a:p>
                      <a:pPr algn="ctr" fontAlgn="b"/>
                      <a:r>
                        <a:rPr lang="en-US" altLang="zh-CN" sz="2000" u="none" strike="noStrike">
                          <a:effectLst/>
                        </a:rPr>
                        <a:t>7</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b"/>
                      <a:r>
                        <a:rPr lang="en-US" altLang="zh-CN" sz="2000" u="none" strike="noStrike" kern="1200">
                          <a:solidFill>
                            <a:schemeClr val="tx1"/>
                          </a:solidFill>
                          <a:effectLst/>
                          <a:latin typeface="+mn-lt"/>
                          <a:ea typeface="+mn-ea"/>
                          <a:cs typeface="+mn-cs"/>
                        </a:rPr>
                        <a:t>97</a:t>
                      </a:r>
                    </a:p>
                  </a:txBody>
                  <a:tcPr marL="9525" marR="9525" marT="9525" marB="0" anchor="b"/>
                </a:tc>
                <a:tc>
                  <a:txBody>
                    <a:bodyPr/>
                    <a:lstStyle/>
                    <a:p>
                      <a:pPr algn="ctr" fontAlgn="b"/>
                      <a:r>
                        <a:rPr lang="en-US" altLang="zh-CN" sz="2000" u="none" strike="noStrike" kern="1200" dirty="0">
                          <a:solidFill>
                            <a:schemeClr val="tx1"/>
                          </a:solidFill>
                          <a:effectLst/>
                          <a:latin typeface="+mn-lt"/>
                          <a:ea typeface="+mn-ea"/>
                          <a:cs typeface="+mn-cs"/>
                        </a:rPr>
                        <a:t>91.8</a:t>
                      </a:r>
                    </a:p>
                  </a:txBody>
                  <a:tcPr marL="9525" marR="9525" marT="9525" marB="0" anchor="b"/>
                </a:tc>
              </a:tr>
              <a:tr h="171450">
                <a:tc>
                  <a:txBody>
                    <a:bodyPr/>
                    <a:lstStyle/>
                    <a:p>
                      <a:pPr algn="ctr" fontAlgn="b"/>
                      <a:r>
                        <a:rPr lang="en-US" altLang="zh-CN" sz="2000" u="none" strike="noStrike">
                          <a:effectLst/>
                        </a:rPr>
                        <a:t>8</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b"/>
                      <a:r>
                        <a:rPr lang="en-US" altLang="zh-CN" sz="2000" u="none" strike="noStrike" kern="1200" dirty="0">
                          <a:solidFill>
                            <a:schemeClr val="tx1"/>
                          </a:solidFill>
                          <a:effectLst/>
                          <a:latin typeface="+mn-lt"/>
                          <a:ea typeface="+mn-ea"/>
                          <a:cs typeface="+mn-cs"/>
                        </a:rPr>
                        <a:t>96.8</a:t>
                      </a:r>
                    </a:p>
                  </a:txBody>
                  <a:tcPr marL="9525" marR="9525" marT="9525" marB="0" anchor="b"/>
                </a:tc>
                <a:tc>
                  <a:txBody>
                    <a:bodyPr/>
                    <a:lstStyle/>
                    <a:p>
                      <a:pPr algn="ctr" fontAlgn="b"/>
                      <a:r>
                        <a:rPr lang="en-US" altLang="zh-CN" sz="2000" u="none" strike="noStrike" kern="1200" dirty="0">
                          <a:solidFill>
                            <a:schemeClr val="tx1"/>
                          </a:solidFill>
                          <a:effectLst/>
                          <a:latin typeface="+mn-lt"/>
                          <a:ea typeface="+mn-ea"/>
                          <a:cs typeface="+mn-cs"/>
                        </a:rPr>
                        <a:t>88.8</a:t>
                      </a:r>
                    </a:p>
                  </a:txBody>
                  <a:tcPr marL="9525" marR="9525" marT="9525" marB="0" anchor="b"/>
                </a:tc>
              </a:tr>
              <a:tr h="171450">
                <a:tc>
                  <a:txBody>
                    <a:bodyPr/>
                    <a:lstStyle/>
                    <a:p>
                      <a:pPr algn="ctr" fontAlgn="b"/>
                      <a:r>
                        <a:rPr lang="en-US" altLang="zh-CN" sz="2000" u="none" strike="noStrike">
                          <a:effectLst/>
                        </a:rPr>
                        <a:t>9</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b"/>
                      <a:endParaRPr lang="zh-CN" altLang="en-US" sz="2000" u="none" strike="noStrike" kern="1200" dirty="0">
                        <a:solidFill>
                          <a:schemeClr val="tx1"/>
                        </a:solidFill>
                        <a:effectLst/>
                        <a:latin typeface="+mn-lt"/>
                        <a:ea typeface="+mn-ea"/>
                        <a:cs typeface="+mn-cs"/>
                      </a:endParaRPr>
                    </a:p>
                  </a:txBody>
                  <a:tcPr marL="9525" marR="9525" marT="9525" marB="0" anchor="b"/>
                </a:tc>
                <a:tc>
                  <a:txBody>
                    <a:bodyPr/>
                    <a:lstStyle/>
                    <a:p>
                      <a:pPr algn="ctr" fontAlgn="b"/>
                      <a:r>
                        <a:rPr lang="en-US" altLang="zh-CN" sz="2000" u="none" strike="noStrike" kern="1200" dirty="0">
                          <a:solidFill>
                            <a:schemeClr val="tx1"/>
                          </a:solidFill>
                          <a:effectLst/>
                          <a:latin typeface="+mn-lt"/>
                          <a:ea typeface="+mn-ea"/>
                          <a:cs typeface="+mn-cs"/>
                        </a:rPr>
                        <a:t>88.78</a:t>
                      </a:r>
                    </a:p>
                  </a:txBody>
                  <a:tcPr marL="9525" marR="9525" marT="9525" marB="0" anchor="b"/>
                </a:tc>
              </a:tr>
              <a:tr h="171450">
                <a:tc>
                  <a:txBody>
                    <a:bodyPr/>
                    <a:lstStyle/>
                    <a:p>
                      <a:pPr algn="ctr" fontAlgn="b"/>
                      <a:r>
                        <a:rPr lang="en-US" altLang="zh-CN" sz="2000" u="none" strike="noStrike" dirty="0">
                          <a:effectLst/>
                        </a:rPr>
                        <a:t>10</a:t>
                      </a:r>
                      <a:endParaRPr lang="en-US" altLang="zh-CN" sz="2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b"/>
                      <a:endParaRPr lang="zh-CN" altLang="en-US" sz="2000" u="none" strike="noStrike" kern="1200" dirty="0">
                        <a:solidFill>
                          <a:schemeClr val="tx1"/>
                        </a:solidFill>
                        <a:effectLst/>
                        <a:latin typeface="+mn-lt"/>
                        <a:ea typeface="+mn-ea"/>
                        <a:cs typeface="+mn-cs"/>
                      </a:endParaRPr>
                    </a:p>
                  </a:txBody>
                  <a:tcPr marL="9525" marR="9525" marT="9525" marB="0" anchor="b"/>
                </a:tc>
                <a:tc>
                  <a:txBody>
                    <a:bodyPr/>
                    <a:lstStyle/>
                    <a:p>
                      <a:pPr algn="ctr" fontAlgn="b"/>
                      <a:r>
                        <a:rPr lang="en-US" altLang="zh-CN" sz="2000" u="none" strike="noStrike" kern="1200" dirty="0">
                          <a:solidFill>
                            <a:schemeClr val="tx1"/>
                          </a:solidFill>
                          <a:effectLst/>
                          <a:latin typeface="+mn-lt"/>
                          <a:ea typeface="+mn-ea"/>
                          <a:cs typeface="+mn-cs"/>
                        </a:rPr>
                        <a:t>88.3</a:t>
                      </a:r>
                    </a:p>
                  </a:txBody>
                  <a:tcPr marL="9525" marR="9525" marT="9525" marB="0" anchor="b"/>
                </a:tc>
              </a:tr>
            </a:tbl>
          </a:graphicData>
        </a:graphic>
      </p:graphicFrame>
      <p:graphicFrame>
        <p:nvGraphicFramePr>
          <p:cNvPr id="7" name="图表 6"/>
          <p:cNvGraphicFramePr>
            <a:graphicFrameLocks/>
          </p:cNvGraphicFramePr>
          <p:nvPr>
            <p:extLst>
              <p:ext uri="{D42A27DB-BD31-4B8C-83A1-F6EECF244321}">
                <p14:modId xmlns:p14="http://schemas.microsoft.com/office/powerpoint/2010/main" val="3510764671"/>
              </p:ext>
            </p:extLst>
          </p:nvPr>
        </p:nvGraphicFramePr>
        <p:xfrm>
          <a:off x="419099" y="1663332"/>
          <a:ext cx="11458576" cy="48806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825297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left)">
                                      <p:cBhvr>
                                        <p:cTn id="7" dur="500"/>
                                        <p:tgtEl>
                                          <p:spTgt spid="7">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12" dur="500"/>
                                        <p:tgtEl>
                                          <p:spTgt spid="7">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left)">
                                      <p:cBhvr>
                                        <p:cTn id="17" dur="500"/>
                                        <p:tgtEl>
                                          <p:spTgt spid="7">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mph" presetSubtype="0" fill="hold" grpId="1" nodeType="clickEffect">
                                  <p:stCondLst>
                                    <p:cond delay="0"/>
                                  </p:stCondLst>
                                  <p:childTnLst>
                                    <p:animScale>
                                      <p:cBhvr>
                                        <p:cTn id="21" dur="1000" fill="hold"/>
                                        <p:tgtEl>
                                          <p:spTgt spid="7">
                                            <p:graphicEl>
                                              <a:chart seriesIdx="-3" categoryIdx="-3" bldStep="gridLegend"/>
                                            </p:graphicEl>
                                          </p:spTgt>
                                        </p:tgtEl>
                                      </p:cBhvr>
                                      <p:by x="60000" y="60000"/>
                                    </p:animScale>
                                  </p:childTnLst>
                                </p:cTn>
                              </p:par>
                              <p:par>
                                <p:cTn id="22" presetID="6" presetClass="emph" presetSubtype="0" fill="hold" grpId="1" nodeType="withEffect">
                                  <p:stCondLst>
                                    <p:cond delay="0"/>
                                  </p:stCondLst>
                                  <p:childTnLst>
                                    <p:animScale>
                                      <p:cBhvr>
                                        <p:cTn id="23" dur="1000" fill="hold"/>
                                        <p:tgtEl>
                                          <p:spTgt spid="7">
                                            <p:graphicEl>
                                              <a:chart seriesIdx="0" categoryIdx="-4" bldStep="series"/>
                                            </p:graphicEl>
                                          </p:spTgt>
                                        </p:tgtEl>
                                      </p:cBhvr>
                                      <p:by x="60000" y="60000"/>
                                    </p:animScale>
                                  </p:childTnLst>
                                </p:cTn>
                              </p:par>
                              <p:par>
                                <p:cTn id="24" presetID="6" presetClass="emph" presetSubtype="0" fill="hold" grpId="1" nodeType="withEffect">
                                  <p:stCondLst>
                                    <p:cond delay="0"/>
                                  </p:stCondLst>
                                  <p:childTnLst>
                                    <p:animScale>
                                      <p:cBhvr>
                                        <p:cTn id="25" dur="1000" fill="hold"/>
                                        <p:tgtEl>
                                          <p:spTgt spid="7">
                                            <p:graphicEl>
                                              <a:chart seriesIdx="1" categoryIdx="-4" bldStep="series"/>
                                            </p:graphicEl>
                                          </p:spTgt>
                                        </p:tgtEl>
                                      </p:cBhvr>
                                      <p:by x="60000" y="60000"/>
                                    </p:animScale>
                                  </p:childTnLst>
                                </p:cTn>
                              </p:par>
                              <p:par>
                                <p:cTn id="26" presetID="42" presetClass="path" presetSubtype="0" accel="50000" decel="50000" fill="hold" grpId="2" nodeType="withEffect">
                                  <p:stCondLst>
                                    <p:cond delay="0"/>
                                  </p:stCondLst>
                                  <p:childTnLst>
                                    <p:animMotion origin="layout" path="M 3.125E-6 3.7037E-7 L -0.17149 -0.00255 " pathEditMode="relative" rAng="0" ptsTypes="AA">
                                      <p:cBhvr>
                                        <p:cTn id="27" dur="1000" fill="hold"/>
                                        <p:tgtEl>
                                          <p:spTgt spid="7">
                                            <p:graphicEl>
                                              <a:chart seriesIdx="-3" categoryIdx="-3" bldStep="gridLegend"/>
                                            </p:graphicEl>
                                          </p:spTgt>
                                        </p:tgtEl>
                                        <p:attrNameLst>
                                          <p:attrName>ppt_x</p:attrName>
                                          <p:attrName>ppt_y</p:attrName>
                                        </p:attrNameLst>
                                      </p:cBhvr>
                                      <p:rCtr x="-8581" y="-139"/>
                                    </p:animMotion>
                                  </p:childTnLst>
                                </p:cTn>
                              </p:par>
                              <p:par>
                                <p:cTn id="28" presetID="42" presetClass="path" presetSubtype="0" accel="50000" decel="50000" fill="hold" grpId="2" nodeType="withEffect">
                                  <p:stCondLst>
                                    <p:cond delay="0"/>
                                  </p:stCondLst>
                                  <p:childTnLst>
                                    <p:animMotion origin="layout" path="M 3.125E-6 3.7037E-7 L -0.17383 -0.00116 " pathEditMode="relative" rAng="0" ptsTypes="AA">
                                      <p:cBhvr>
                                        <p:cTn id="29" dur="1000" fill="hold"/>
                                        <p:tgtEl>
                                          <p:spTgt spid="7">
                                            <p:graphicEl>
                                              <a:chart seriesIdx="0" categoryIdx="-4" bldStep="series"/>
                                            </p:graphicEl>
                                          </p:spTgt>
                                        </p:tgtEl>
                                        <p:attrNameLst>
                                          <p:attrName>ppt_x</p:attrName>
                                          <p:attrName>ppt_y</p:attrName>
                                        </p:attrNameLst>
                                      </p:cBhvr>
                                      <p:rCtr x="-8698" y="-69"/>
                                    </p:animMotion>
                                  </p:childTnLst>
                                </p:cTn>
                              </p:par>
                              <p:par>
                                <p:cTn id="30" presetID="42" presetClass="path" presetSubtype="0" accel="50000" decel="50000" fill="hold" grpId="2" nodeType="withEffect">
                                  <p:stCondLst>
                                    <p:cond delay="0"/>
                                  </p:stCondLst>
                                  <p:childTnLst>
                                    <p:animMotion origin="layout" path="M 3.125E-6 3.7037E-7 L -0.17461 0.00023 " pathEditMode="relative" rAng="0" ptsTypes="AA">
                                      <p:cBhvr>
                                        <p:cTn id="31" dur="1000" fill="hold"/>
                                        <p:tgtEl>
                                          <p:spTgt spid="7">
                                            <p:graphicEl>
                                              <a:chart seriesIdx="1" categoryIdx="-4" bldStep="series"/>
                                            </p:graphicEl>
                                          </p:spTgt>
                                        </p:tgtEl>
                                        <p:attrNameLst>
                                          <p:attrName>ppt_x</p:attrName>
                                          <p:attrName>ppt_y</p:attrName>
                                        </p:attrNameLst>
                                      </p:cBhvr>
                                      <p:rCtr x="-8737" y="0"/>
                                    </p:animMotion>
                                  </p:childTnLst>
                                </p:cTn>
                              </p:par>
                              <p:par>
                                <p:cTn id="32" presetID="22" presetClass="entr" presetSubtype="4"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down)">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series"/>
        </p:bldSub>
      </p:bldGraphic>
      <p:bldGraphic spid="7" grpId="1" uiExpand="1">
        <p:bldSub>
          <a:bldChart bld="series"/>
        </p:bldSub>
      </p:bldGraphic>
      <p:bldGraphic spid="7" grpId="2" uiExpand="1">
        <p:bldSub>
          <a:bldChart bld="series"/>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257"/>
  <p:tag name="MH_SECTIONID" val="258,259,260,261,"/>
  <p:tag name="ISPRING_PRESENTATION_TITLE" val="l"/>
  <p:tag name="ISPRING_ULTRA_SCORM_COURSE_ID" val="C8A954D6-E0A2-42F7-A0C4-81A4D7ADD2CB"/>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MH" val="20171004132550"/>
  <p:tag name="MH_LIBRARY" val="CONTENTS"/>
  <p:tag name="MH_TYPE" val="ENTRY"/>
  <p:tag name="ID" val="547147"/>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71004132550"/>
  <p:tag name="MH_LIBRARY" val="CONTENTS"/>
  <p:tag name="MH_TYPE" val="NUMBER"/>
  <p:tag name="ID" val="547147"/>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71004132550"/>
  <p:tag name="MH_LIBRARY" val="CONTENTS"/>
  <p:tag name="MH_TYPE" val="ENTRY"/>
  <p:tag name="ID" val="547147"/>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71004132550"/>
  <p:tag name="MH_LIBRARY" val="CONTENTS"/>
  <p:tag name="MH_AUTOCOLOR" val="TRUE"/>
  <p:tag name="MH_TYPE" val="CONTENTS"/>
  <p:tag name="ID" val="547147"/>
</p:tagLst>
</file>

<file path=ppt/tags/tag3.xml><?xml version="1.0" encoding="utf-8"?>
<p:tagLst xmlns:a="http://schemas.openxmlformats.org/drawingml/2006/main" xmlns:r="http://schemas.openxmlformats.org/officeDocument/2006/relationships" xmlns:p="http://schemas.openxmlformats.org/presentationml/2006/main">
  <p:tag name="MH" val="20171004132550"/>
  <p:tag name="MH_LIBRARY" val="CONTENTS"/>
  <p:tag name="MH_TYPE" val="OTHERS"/>
  <p:tag name="ID" val="547147"/>
</p:tagLst>
</file>

<file path=ppt/tags/tag4.xml><?xml version="1.0" encoding="utf-8"?>
<p:tagLst xmlns:a="http://schemas.openxmlformats.org/drawingml/2006/main" xmlns:r="http://schemas.openxmlformats.org/officeDocument/2006/relationships" xmlns:p="http://schemas.openxmlformats.org/presentationml/2006/main">
  <p:tag name="MH" val="20171004132550"/>
  <p:tag name="MH_LIBRARY" val="CONTENTS"/>
  <p:tag name="MH_TYPE" val="OTHERS"/>
  <p:tag name="ID" val="547147"/>
</p:tagLst>
</file>

<file path=ppt/tags/tag5.xml><?xml version="1.0" encoding="utf-8"?>
<p:tagLst xmlns:a="http://schemas.openxmlformats.org/drawingml/2006/main" xmlns:r="http://schemas.openxmlformats.org/officeDocument/2006/relationships" xmlns:p="http://schemas.openxmlformats.org/presentationml/2006/main">
  <p:tag name="MH" val="20171004132550"/>
  <p:tag name="MH_LIBRARY" val="CONTENTS"/>
  <p:tag name="MH_TYPE" val="NUMBER"/>
  <p:tag name="ID" val="547147"/>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71004132550"/>
  <p:tag name="MH_LIBRARY" val="CONTENTS"/>
  <p:tag name="MH_TYPE" val="ENTRY"/>
  <p:tag name="ID" val="547147"/>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71004132550"/>
  <p:tag name="MH_LIBRARY" val="CONTENTS"/>
  <p:tag name="MH_TYPE" val="NUMBER"/>
  <p:tag name="ID" val="547147"/>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71004132550"/>
  <p:tag name="MH_LIBRARY" val="CONTENTS"/>
  <p:tag name="MH_TYPE" val="ENTRY"/>
  <p:tag name="ID" val="547147"/>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71004132550"/>
  <p:tag name="MH_LIBRARY" val="CONTENTS"/>
  <p:tag name="MH_TYPE" val="NUMBER"/>
  <p:tag name="ID" val="547147"/>
  <p:tag name="MH_ORDER" val="2"/>
</p:tagLst>
</file>

<file path=ppt/theme/theme1.xml><?xml version="1.0" encoding="utf-8"?>
<a:theme xmlns:a="http://schemas.openxmlformats.org/drawingml/2006/main" name="第一PPT，www.1ppt.com">
  <a:themeElements>
    <a:clrScheme name="自定义 19">
      <a:dk1>
        <a:sysClr val="windowText" lastClr="000000"/>
      </a:dk1>
      <a:lt1>
        <a:sysClr val="window" lastClr="FFFFFF"/>
      </a:lt1>
      <a:dk2>
        <a:srgbClr val="676A55"/>
      </a:dk2>
      <a:lt2>
        <a:srgbClr val="EAEBDE"/>
      </a:lt2>
      <a:accent1>
        <a:srgbClr val="D6D2CA"/>
      </a:accent1>
      <a:accent2>
        <a:srgbClr val="B6C6B6"/>
      </a:accent2>
      <a:accent3>
        <a:srgbClr val="C1C8B8"/>
      </a:accent3>
      <a:accent4>
        <a:srgbClr val="CEC597"/>
      </a:accent4>
      <a:accent5>
        <a:srgbClr val="8AACA6"/>
      </a:accent5>
      <a:accent6>
        <a:srgbClr val="C0C0B4"/>
      </a:accent6>
      <a:hlink>
        <a:srgbClr val="DB5353"/>
      </a:hlink>
      <a:folHlink>
        <a:srgbClr val="903638"/>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2456</TotalTime>
  <Words>1212</Words>
  <Application>Microsoft Office PowerPoint</Application>
  <PresentationFormat>宽屏</PresentationFormat>
  <Paragraphs>280</Paragraphs>
  <Slides>41</Slides>
  <Notes>41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41</vt:i4>
      </vt:variant>
    </vt:vector>
  </HeadingPairs>
  <TitlesOfParts>
    <vt:vector size="52" baseType="lpstr">
      <vt:lpstr>Dotum</vt:lpstr>
      <vt:lpstr>Gen Jyuu Gothic Monospace Regul</vt:lpstr>
      <vt:lpstr>GulimChe</vt:lpstr>
      <vt:lpstr>等线</vt:lpstr>
      <vt:lpstr>等线 Light</vt:lpstr>
      <vt:lpstr>方正姚体</vt:lpstr>
      <vt:lpstr>宋体</vt:lpstr>
      <vt:lpstr>Arial</vt:lpstr>
      <vt:lpstr>Calibri</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商业融资</dc:title>
  <dc:creator>第一PPT</dc:creator>
  <cp:keywords>www.1ppt.com</cp:keywords>
  <dc:description>www.1ppt.com</dc:description>
  <cp:lastModifiedBy>贾 旭</cp:lastModifiedBy>
  <cp:revision>235</cp:revision>
  <dcterms:created xsi:type="dcterms:W3CDTF">2017-10-04T05:12:41Z</dcterms:created>
  <dcterms:modified xsi:type="dcterms:W3CDTF">2020-05-22T09:56:57Z</dcterms:modified>
</cp:coreProperties>
</file>